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258" r:id="rId5"/>
    <p:sldId id="285" r:id="rId6"/>
    <p:sldId id="299" r:id="rId7"/>
    <p:sldId id="257" r:id="rId8"/>
    <p:sldId id="308" r:id="rId9"/>
    <p:sldId id="287" r:id="rId10"/>
    <p:sldId id="292" r:id="rId11"/>
    <p:sldId id="293" r:id="rId12"/>
    <p:sldId id="294" r:id="rId13"/>
    <p:sldId id="295" r:id="rId14"/>
    <p:sldId id="296" r:id="rId15"/>
    <p:sldId id="266" r:id="rId16"/>
    <p:sldId id="282" r:id="rId17"/>
    <p:sldId id="297" r:id="rId18"/>
    <p:sldId id="303" r:id="rId19"/>
    <p:sldId id="268" r:id="rId20"/>
    <p:sldId id="273" r:id="rId21"/>
    <p:sldId id="278" r:id="rId22"/>
    <p:sldId id="276" r:id="rId23"/>
    <p:sldId id="304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9D443A-4F21-4AA2-9C8C-3C95B8AB010B}" v="1" dt="2023-06-01T21:19:44.1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sa, Roberto C - 0554323" userId="S::0554323@students.dadeschools.net::641de967-caef-4279-a4e7-1c8b81051fc8" providerId="AD" clId="Web-{0E9D443A-4F21-4AA2-9C8C-3C95B8AB010B}"/>
    <pc:docChg chg="sldOrd">
      <pc:chgData name="Sosa, Roberto C - 0554323" userId="S::0554323@students.dadeschools.net::641de967-caef-4279-a4e7-1c8b81051fc8" providerId="AD" clId="Web-{0E9D443A-4F21-4AA2-9C8C-3C95B8AB010B}" dt="2023-06-01T21:19:44.182" v="0"/>
      <pc:docMkLst>
        <pc:docMk/>
      </pc:docMkLst>
      <pc:sldChg chg="ord">
        <pc:chgData name="Sosa, Roberto C - 0554323" userId="S::0554323@students.dadeschools.net::641de967-caef-4279-a4e7-1c8b81051fc8" providerId="AD" clId="Web-{0E9D443A-4F21-4AA2-9C8C-3C95B8AB010B}" dt="2023-06-01T21:19:44.182" v="0"/>
        <pc:sldMkLst>
          <pc:docMk/>
          <pc:sldMk cId="2547921301" sldId="303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19382B-AAFC-4EA7-8B75-8A42A6FD0418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B682BE-1E5C-4FCF-982C-F2A57494A4EA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YOUR ESSAY</a:t>
          </a:r>
        </a:p>
      </dgm:t>
    </dgm:pt>
    <dgm:pt modelId="{1AAEAF3B-6E2C-4F84-9ACA-FB0001EF6D33}" type="parTrans" cxnId="{D80C7385-C5C0-4E96-9ED7-F84ACC58E1BA}">
      <dgm:prSet/>
      <dgm:spPr/>
      <dgm:t>
        <a:bodyPr/>
        <a:lstStyle/>
        <a:p>
          <a:endParaRPr lang="en-US"/>
        </a:p>
      </dgm:t>
    </dgm:pt>
    <dgm:pt modelId="{D86F8D8D-A21F-4839-8497-D07A53D73353}" type="sibTrans" cxnId="{D80C7385-C5C0-4E96-9ED7-F84ACC58E1BA}">
      <dgm:prSet/>
      <dgm:spPr/>
      <dgm:t>
        <a:bodyPr/>
        <a:lstStyle/>
        <a:p>
          <a:endParaRPr lang="en-US"/>
        </a:p>
      </dgm:t>
    </dgm:pt>
    <dgm:pt modelId="{68CF036E-16CD-4B53-B739-CBE34036E6E7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800" dirty="0"/>
            <a:t>LIFE MAPPING</a:t>
          </a:r>
        </a:p>
      </dgm:t>
    </dgm:pt>
    <dgm:pt modelId="{DB06351A-90A4-47D6-9343-6C70F0AD7BF0}" type="parTrans" cxnId="{295B5581-AAE7-4D75-8C4B-E8AF975B3F86}">
      <dgm:prSet/>
      <dgm:spPr/>
      <dgm:t>
        <a:bodyPr/>
        <a:lstStyle/>
        <a:p>
          <a:endParaRPr lang="en-US"/>
        </a:p>
      </dgm:t>
    </dgm:pt>
    <dgm:pt modelId="{C6BFD556-15AF-4ABA-9FF3-F68FDBF6AB9F}" type="sibTrans" cxnId="{295B5581-AAE7-4D75-8C4B-E8AF975B3F86}">
      <dgm:prSet/>
      <dgm:spPr/>
      <dgm:t>
        <a:bodyPr/>
        <a:lstStyle/>
        <a:p>
          <a:endParaRPr lang="en-US"/>
        </a:p>
      </dgm:t>
    </dgm:pt>
    <dgm:pt modelId="{84AA1392-98B2-470E-8939-9D1D396CBB64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ESSENCE OBJECTS</a:t>
          </a:r>
        </a:p>
      </dgm:t>
    </dgm:pt>
    <dgm:pt modelId="{E058A764-47F7-45A1-BE90-A92464DB2118}" type="parTrans" cxnId="{7377CDA1-2C71-4295-92DF-4272BC36E2E0}">
      <dgm:prSet/>
      <dgm:spPr/>
      <dgm:t>
        <a:bodyPr/>
        <a:lstStyle/>
        <a:p>
          <a:endParaRPr lang="en-US"/>
        </a:p>
      </dgm:t>
    </dgm:pt>
    <dgm:pt modelId="{9F0929AA-D14D-48CF-AB60-F15313056712}" type="sibTrans" cxnId="{7377CDA1-2C71-4295-92DF-4272BC36E2E0}">
      <dgm:prSet/>
      <dgm:spPr/>
      <dgm:t>
        <a:bodyPr/>
        <a:lstStyle/>
        <a:p>
          <a:endParaRPr lang="en-US"/>
        </a:p>
      </dgm:t>
    </dgm:pt>
    <dgm:pt modelId="{A3A19B7F-B08A-4A74-BCB5-7CB1F5103C3A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VALUES EXERCISE</a:t>
          </a:r>
        </a:p>
      </dgm:t>
    </dgm:pt>
    <dgm:pt modelId="{C4970002-FD77-4215-A49D-3FA2B5DEC5A4}" type="parTrans" cxnId="{093BA4A5-06A6-419C-B097-E9354798EF13}">
      <dgm:prSet/>
      <dgm:spPr/>
      <dgm:t>
        <a:bodyPr/>
        <a:lstStyle/>
        <a:p>
          <a:endParaRPr lang="en-US"/>
        </a:p>
      </dgm:t>
    </dgm:pt>
    <dgm:pt modelId="{CDC92D4D-D3A6-49B8-B39C-47D02A60649E}" type="sibTrans" cxnId="{093BA4A5-06A6-419C-B097-E9354798EF13}">
      <dgm:prSet/>
      <dgm:spPr/>
      <dgm:t>
        <a:bodyPr/>
        <a:lstStyle/>
        <a:p>
          <a:endParaRPr lang="en-US"/>
        </a:p>
      </dgm:t>
    </dgm:pt>
    <dgm:pt modelId="{C39072E5-9A87-4B86-8DA1-CB887236E139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21 DETAILS &amp; WHAT COLLEGES SHOULD KNOW ABOUT ME</a:t>
          </a:r>
        </a:p>
      </dgm:t>
    </dgm:pt>
    <dgm:pt modelId="{0A3CE8CC-50AF-488C-BB8A-C2DD1B2E8BCD}" type="parTrans" cxnId="{775AE1E8-A7CD-426F-A02C-2777EE68FAEF}">
      <dgm:prSet/>
      <dgm:spPr/>
      <dgm:t>
        <a:bodyPr/>
        <a:lstStyle/>
        <a:p>
          <a:endParaRPr lang="en-US"/>
        </a:p>
      </dgm:t>
    </dgm:pt>
    <dgm:pt modelId="{355258BD-754C-499E-9FF5-9E2B8BA3BF5A}" type="sibTrans" cxnId="{775AE1E8-A7CD-426F-A02C-2777EE68FAEF}">
      <dgm:prSet/>
      <dgm:spPr/>
      <dgm:t>
        <a:bodyPr/>
        <a:lstStyle/>
        <a:p>
          <a:endParaRPr lang="en-US"/>
        </a:p>
      </dgm:t>
    </dgm:pt>
    <dgm:pt modelId="{9373B567-8F3E-4697-BFA8-5EDF2A1F3313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400" dirty="0"/>
            <a:t>FEELINGS &amp; NEEDS EXERCISE</a:t>
          </a:r>
        </a:p>
      </dgm:t>
    </dgm:pt>
    <dgm:pt modelId="{AB54251F-17C6-4E1C-AF4E-6316157A3243}" type="parTrans" cxnId="{3176B2F0-4C0B-441A-B094-B2AD8653E37F}">
      <dgm:prSet/>
      <dgm:spPr/>
      <dgm:t>
        <a:bodyPr/>
        <a:lstStyle/>
        <a:p>
          <a:endParaRPr lang="en-US"/>
        </a:p>
      </dgm:t>
    </dgm:pt>
    <dgm:pt modelId="{A3B64F92-36B6-4D9D-8AD9-463B5F4C97B3}" type="sibTrans" cxnId="{3176B2F0-4C0B-441A-B094-B2AD8653E37F}">
      <dgm:prSet/>
      <dgm:spPr/>
      <dgm:t>
        <a:bodyPr/>
        <a:lstStyle/>
        <a:p>
          <a:endParaRPr lang="en-US"/>
        </a:p>
      </dgm:t>
    </dgm:pt>
    <dgm:pt modelId="{199EC313-DC5D-4ADA-BBF1-0F80C613BEEF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100 QUESTIONS TO GET TO KNOW YOURSELF</a:t>
          </a:r>
        </a:p>
      </dgm:t>
    </dgm:pt>
    <dgm:pt modelId="{0FBFCB76-30BE-4435-8878-A977F7B38CF0}" type="parTrans" cxnId="{EDD1150E-234E-49C1-9C57-B1D7F084DD5A}">
      <dgm:prSet/>
      <dgm:spPr/>
      <dgm:t>
        <a:bodyPr/>
        <a:lstStyle/>
        <a:p>
          <a:endParaRPr lang="en-US"/>
        </a:p>
      </dgm:t>
    </dgm:pt>
    <dgm:pt modelId="{69E18EB5-E0F7-40A3-8CC2-96B2C45EBB5B}" type="sibTrans" cxnId="{EDD1150E-234E-49C1-9C57-B1D7F084DD5A}">
      <dgm:prSet/>
      <dgm:spPr/>
      <dgm:t>
        <a:bodyPr/>
        <a:lstStyle/>
        <a:p>
          <a:endParaRPr lang="en-US"/>
        </a:p>
      </dgm:t>
    </dgm:pt>
    <dgm:pt modelId="{DE501B3B-5746-4613-9217-7FDDE5DF85DC}" type="pres">
      <dgm:prSet presAssocID="{9819382B-AAFC-4EA7-8B75-8A42A6FD041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8F35991-507C-4CEF-A58A-BAAD9A9C59DC}" type="pres">
      <dgm:prSet presAssocID="{D0B682BE-1E5C-4FCF-982C-F2A57494A4EA}" presName="Parent" presStyleLbl="node0" presStyleIdx="0" presStyleCnt="1">
        <dgm:presLayoutVars>
          <dgm:chMax val="6"/>
          <dgm:chPref val="6"/>
        </dgm:presLayoutVars>
      </dgm:prSet>
      <dgm:spPr/>
    </dgm:pt>
    <dgm:pt modelId="{94A1EE4F-1FDD-4F1B-9FB4-5AC5D1837F11}" type="pres">
      <dgm:prSet presAssocID="{68CF036E-16CD-4B53-B739-CBE34036E6E7}" presName="Accent1" presStyleCnt="0"/>
      <dgm:spPr/>
    </dgm:pt>
    <dgm:pt modelId="{D88FA7E9-FF61-4D0A-B853-720EFF39E1FC}" type="pres">
      <dgm:prSet presAssocID="{68CF036E-16CD-4B53-B739-CBE34036E6E7}" presName="Accent" presStyleLbl="bgShp" presStyleIdx="0" presStyleCnt="6"/>
      <dgm:spPr/>
    </dgm:pt>
    <dgm:pt modelId="{8E51C447-A79E-40A3-A968-70A186CF8846}" type="pres">
      <dgm:prSet presAssocID="{68CF036E-16CD-4B53-B739-CBE34036E6E7}" presName="Child1" presStyleLbl="node1" presStyleIdx="0" presStyleCnt="6" custScaleX="82346" custScaleY="86260" custLinFactNeighborX="-1384" custLinFactNeighborY="9208">
        <dgm:presLayoutVars>
          <dgm:chMax val="0"/>
          <dgm:chPref val="0"/>
          <dgm:bulletEnabled val="1"/>
        </dgm:presLayoutVars>
      </dgm:prSet>
      <dgm:spPr/>
    </dgm:pt>
    <dgm:pt modelId="{C041F3DA-336F-4993-B826-A7727ED016B4}" type="pres">
      <dgm:prSet presAssocID="{84AA1392-98B2-470E-8939-9D1D396CBB64}" presName="Accent2" presStyleCnt="0"/>
      <dgm:spPr/>
    </dgm:pt>
    <dgm:pt modelId="{6FAD49ED-C6F6-40B5-A730-F5D91EE5F92F}" type="pres">
      <dgm:prSet presAssocID="{84AA1392-98B2-470E-8939-9D1D396CBB64}" presName="Accent" presStyleLbl="bgShp" presStyleIdx="1" presStyleCnt="6"/>
      <dgm:spPr/>
    </dgm:pt>
    <dgm:pt modelId="{701A8432-C892-4643-88C7-7225D0F4618E}" type="pres">
      <dgm:prSet presAssocID="{84AA1392-98B2-470E-8939-9D1D396CBB64}" presName="Child2" presStyleLbl="node1" presStyleIdx="1" presStyleCnt="6" custScaleX="85161" custScaleY="91382" custLinFactNeighborX="-9104" custLinFactNeighborY="-7017">
        <dgm:presLayoutVars>
          <dgm:chMax val="0"/>
          <dgm:chPref val="0"/>
          <dgm:bulletEnabled val="1"/>
        </dgm:presLayoutVars>
      </dgm:prSet>
      <dgm:spPr/>
    </dgm:pt>
    <dgm:pt modelId="{DE5DBF4E-7324-43D1-9341-D0F19D1EA7B8}" type="pres">
      <dgm:prSet presAssocID="{A3A19B7F-B08A-4A74-BCB5-7CB1F5103C3A}" presName="Accent3" presStyleCnt="0"/>
      <dgm:spPr/>
    </dgm:pt>
    <dgm:pt modelId="{A6942A70-589D-4453-944F-0E96D08E1855}" type="pres">
      <dgm:prSet presAssocID="{A3A19B7F-B08A-4A74-BCB5-7CB1F5103C3A}" presName="Accent" presStyleLbl="bgShp" presStyleIdx="2" presStyleCnt="6" custLinFactNeighborX="-3239" custLinFactNeighborY="8295"/>
      <dgm:spPr/>
    </dgm:pt>
    <dgm:pt modelId="{D4CB5484-8544-4154-9491-A9E06C3A0CB5}" type="pres">
      <dgm:prSet presAssocID="{A3A19B7F-B08A-4A74-BCB5-7CB1F5103C3A}" presName="Child3" presStyleLbl="node1" presStyleIdx="2" presStyleCnt="6" custScaleX="87504" custScaleY="88151" custLinFactNeighborX="-1278" custLinFactNeighborY="-11955">
        <dgm:presLayoutVars>
          <dgm:chMax val="0"/>
          <dgm:chPref val="0"/>
          <dgm:bulletEnabled val="1"/>
        </dgm:presLayoutVars>
      </dgm:prSet>
      <dgm:spPr/>
    </dgm:pt>
    <dgm:pt modelId="{110452E7-54C7-4DA2-B39E-DBA3BF867D7B}" type="pres">
      <dgm:prSet presAssocID="{C39072E5-9A87-4B86-8DA1-CB887236E139}" presName="Accent4" presStyleCnt="0"/>
      <dgm:spPr/>
    </dgm:pt>
    <dgm:pt modelId="{008A2CAF-4BD7-4259-98C7-B554EF538F42}" type="pres">
      <dgm:prSet presAssocID="{C39072E5-9A87-4B86-8DA1-CB887236E139}" presName="Accent" presStyleLbl="bgShp" presStyleIdx="3" presStyleCnt="6"/>
      <dgm:spPr/>
    </dgm:pt>
    <dgm:pt modelId="{41F0B1A5-5E4E-430F-B531-23F700541E4E}" type="pres">
      <dgm:prSet presAssocID="{C39072E5-9A87-4B86-8DA1-CB887236E139}" presName="Child4" presStyleLbl="node1" presStyleIdx="3" presStyleCnt="6" custScaleX="89374" custScaleY="100280">
        <dgm:presLayoutVars>
          <dgm:chMax val="0"/>
          <dgm:chPref val="0"/>
          <dgm:bulletEnabled val="1"/>
        </dgm:presLayoutVars>
      </dgm:prSet>
      <dgm:spPr/>
    </dgm:pt>
    <dgm:pt modelId="{29975BE0-A221-4E0D-8C06-1A070F4A0365}" type="pres">
      <dgm:prSet presAssocID="{9373B567-8F3E-4697-BFA8-5EDF2A1F3313}" presName="Accent5" presStyleCnt="0"/>
      <dgm:spPr/>
    </dgm:pt>
    <dgm:pt modelId="{3B4E1977-0F4B-422C-BA66-B5D52B1A61FE}" type="pres">
      <dgm:prSet presAssocID="{9373B567-8F3E-4697-BFA8-5EDF2A1F3313}" presName="Accent" presStyleLbl="bgShp" presStyleIdx="4" presStyleCnt="6"/>
      <dgm:spPr/>
    </dgm:pt>
    <dgm:pt modelId="{BB0405FA-C372-40F2-9B0F-9D1FC8A21BF5}" type="pres">
      <dgm:prSet presAssocID="{9373B567-8F3E-4697-BFA8-5EDF2A1F3313}" presName="Child5" presStyleLbl="node1" presStyleIdx="4" presStyleCnt="6" custScaleX="86334" custScaleY="97767" custLinFactNeighborX="586" custLinFactNeighborY="1354">
        <dgm:presLayoutVars>
          <dgm:chMax val="0"/>
          <dgm:chPref val="0"/>
          <dgm:bulletEnabled val="1"/>
        </dgm:presLayoutVars>
      </dgm:prSet>
      <dgm:spPr/>
    </dgm:pt>
    <dgm:pt modelId="{FAB7E39E-7A3F-4A58-9022-000B61D6785A}" type="pres">
      <dgm:prSet presAssocID="{199EC313-DC5D-4ADA-BBF1-0F80C613BEEF}" presName="Accent6" presStyleCnt="0"/>
      <dgm:spPr/>
    </dgm:pt>
    <dgm:pt modelId="{752B7E5B-4564-48A2-8003-9F4B6E17C31B}" type="pres">
      <dgm:prSet presAssocID="{199EC313-DC5D-4ADA-BBF1-0F80C613BEEF}" presName="Accent" presStyleLbl="bgShp" presStyleIdx="5" presStyleCnt="6"/>
      <dgm:spPr/>
    </dgm:pt>
    <dgm:pt modelId="{0D29DCA2-1121-45A1-9656-EF0213D3A864}" type="pres">
      <dgm:prSet presAssocID="{199EC313-DC5D-4ADA-BBF1-0F80C613BEEF}" presName="Child6" presStyleLbl="node1" presStyleIdx="5" presStyleCnt="6" custScaleX="92189" custScaleY="95168">
        <dgm:presLayoutVars>
          <dgm:chMax val="0"/>
          <dgm:chPref val="0"/>
          <dgm:bulletEnabled val="1"/>
        </dgm:presLayoutVars>
      </dgm:prSet>
      <dgm:spPr/>
    </dgm:pt>
  </dgm:ptLst>
  <dgm:cxnLst>
    <dgm:cxn modelId="{6A45760A-C76B-41BF-BBD6-EB28D1C29208}" type="presOf" srcId="{C39072E5-9A87-4B86-8DA1-CB887236E139}" destId="{41F0B1A5-5E4E-430F-B531-23F700541E4E}" srcOrd="0" destOrd="0" presId="urn:microsoft.com/office/officeart/2011/layout/HexagonRadial"/>
    <dgm:cxn modelId="{AAC76A0D-4EF0-4C17-80FC-214B6F0D661E}" type="presOf" srcId="{A3A19B7F-B08A-4A74-BCB5-7CB1F5103C3A}" destId="{D4CB5484-8544-4154-9491-A9E06C3A0CB5}" srcOrd="0" destOrd="0" presId="urn:microsoft.com/office/officeart/2011/layout/HexagonRadial"/>
    <dgm:cxn modelId="{EDD1150E-234E-49C1-9C57-B1D7F084DD5A}" srcId="{D0B682BE-1E5C-4FCF-982C-F2A57494A4EA}" destId="{199EC313-DC5D-4ADA-BBF1-0F80C613BEEF}" srcOrd="5" destOrd="0" parTransId="{0FBFCB76-30BE-4435-8878-A977F7B38CF0}" sibTransId="{69E18EB5-E0F7-40A3-8CC2-96B2C45EBB5B}"/>
    <dgm:cxn modelId="{5CE6FA21-A227-4E06-9C74-C7AF77AABF91}" type="presOf" srcId="{199EC313-DC5D-4ADA-BBF1-0F80C613BEEF}" destId="{0D29DCA2-1121-45A1-9656-EF0213D3A864}" srcOrd="0" destOrd="0" presId="urn:microsoft.com/office/officeart/2011/layout/HexagonRadial"/>
    <dgm:cxn modelId="{295B5581-AAE7-4D75-8C4B-E8AF975B3F86}" srcId="{D0B682BE-1E5C-4FCF-982C-F2A57494A4EA}" destId="{68CF036E-16CD-4B53-B739-CBE34036E6E7}" srcOrd="0" destOrd="0" parTransId="{DB06351A-90A4-47D6-9343-6C70F0AD7BF0}" sibTransId="{C6BFD556-15AF-4ABA-9FF3-F68FDBF6AB9F}"/>
    <dgm:cxn modelId="{2DE78D81-4188-4E23-A437-0E22C3C8810F}" type="presOf" srcId="{9373B567-8F3E-4697-BFA8-5EDF2A1F3313}" destId="{BB0405FA-C372-40F2-9B0F-9D1FC8A21BF5}" srcOrd="0" destOrd="0" presId="urn:microsoft.com/office/officeart/2011/layout/HexagonRadial"/>
    <dgm:cxn modelId="{D80C7385-C5C0-4E96-9ED7-F84ACC58E1BA}" srcId="{9819382B-AAFC-4EA7-8B75-8A42A6FD0418}" destId="{D0B682BE-1E5C-4FCF-982C-F2A57494A4EA}" srcOrd="0" destOrd="0" parTransId="{1AAEAF3B-6E2C-4F84-9ACA-FB0001EF6D33}" sibTransId="{D86F8D8D-A21F-4839-8497-D07A53D73353}"/>
    <dgm:cxn modelId="{FFE21787-4298-43FC-A56C-7EF11AD41242}" type="presOf" srcId="{9819382B-AAFC-4EA7-8B75-8A42A6FD0418}" destId="{DE501B3B-5746-4613-9217-7FDDE5DF85DC}" srcOrd="0" destOrd="0" presId="urn:microsoft.com/office/officeart/2011/layout/HexagonRadial"/>
    <dgm:cxn modelId="{12342694-D673-40F9-8739-2B1CAE9FD256}" type="presOf" srcId="{68CF036E-16CD-4B53-B739-CBE34036E6E7}" destId="{8E51C447-A79E-40A3-A968-70A186CF8846}" srcOrd="0" destOrd="0" presId="urn:microsoft.com/office/officeart/2011/layout/HexagonRadial"/>
    <dgm:cxn modelId="{7377CDA1-2C71-4295-92DF-4272BC36E2E0}" srcId="{D0B682BE-1E5C-4FCF-982C-F2A57494A4EA}" destId="{84AA1392-98B2-470E-8939-9D1D396CBB64}" srcOrd="1" destOrd="0" parTransId="{E058A764-47F7-45A1-BE90-A92464DB2118}" sibTransId="{9F0929AA-D14D-48CF-AB60-F15313056712}"/>
    <dgm:cxn modelId="{093BA4A5-06A6-419C-B097-E9354798EF13}" srcId="{D0B682BE-1E5C-4FCF-982C-F2A57494A4EA}" destId="{A3A19B7F-B08A-4A74-BCB5-7CB1F5103C3A}" srcOrd="2" destOrd="0" parTransId="{C4970002-FD77-4215-A49D-3FA2B5DEC5A4}" sibTransId="{CDC92D4D-D3A6-49B8-B39C-47D02A60649E}"/>
    <dgm:cxn modelId="{61790FE3-E9A9-4168-8ABD-0F00FC868AC8}" type="presOf" srcId="{D0B682BE-1E5C-4FCF-982C-F2A57494A4EA}" destId="{38F35991-507C-4CEF-A58A-BAAD9A9C59DC}" srcOrd="0" destOrd="0" presId="urn:microsoft.com/office/officeart/2011/layout/HexagonRadial"/>
    <dgm:cxn modelId="{596246E3-BA04-474B-AC62-FD6736F253EC}" type="presOf" srcId="{84AA1392-98B2-470E-8939-9D1D396CBB64}" destId="{701A8432-C892-4643-88C7-7225D0F4618E}" srcOrd="0" destOrd="0" presId="urn:microsoft.com/office/officeart/2011/layout/HexagonRadial"/>
    <dgm:cxn modelId="{775AE1E8-A7CD-426F-A02C-2777EE68FAEF}" srcId="{D0B682BE-1E5C-4FCF-982C-F2A57494A4EA}" destId="{C39072E5-9A87-4B86-8DA1-CB887236E139}" srcOrd="3" destOrd="0" parTransId="{0A3CE8CC-50AF-488C-BB8A-C2DD1B2E8BCD}" sibTransId="{355258BD-754C-499E-9FF5-9E2B8BA3BF5A}"/>
    <dgm:cxn modelId="{3176B2F0-4C0B-441A-B094-B2AD8653E37F}" srcId="{D0B682BE-1E5C-4FCF-982C-F2A57494A4EA}" destId="{9373B567-8F3E-4697-BFA8-5EDF2A1F3313}" srcOrd="4" destOrd="0" parTransId="{AB54251F-17C6-4E1C-AF4E-6316157A3243}" sibTransId="{A3B64F92-36B6-4D9D-8AD9-463B5F4C97B3}"/>
    <dgm:cxn modelId="{E588C92E-7B15-475E-8D08-713CD116E91C}" type="presParOf" srcId="{DE501B3B-5746-4613-9217-7FDDE5DF85DC}" destId="{38F35991-507C-4CEF-A58A-BAAD9A9C59DC}" srcOrd="0" destOrd="0" presId="urn:microsoft.com/office/officeart/2011/layout/HexagonRadial"/>
    <dgm:cxn modelId="{7773CAB7-E7BA-49E6-8364-A4C96534042E}" type="presParOf" srcId="{DE501B3B-5746-4613-9217-7FDDE5DF85DC}" destId="{94A1EE4F-1FDD-4F1B-9FB4-5AC5D1837F11}" srcOrd="1" destOrd="0" presId="urn:microsoft.com/office/officeart/2011/layout/HexagonRadial"/>
    <dgm:cxn modelId="{E660F975-31B4-42EC-A940-8960712487D7}" type="presParOf" srcId="{94A1EE4F-1FDD-4F1B-9FB4-5AC5D1837F11}" destId="{D88FA7E9-FF61-4D0A-B853-720EFF39E1FC}" srcOrd="0" destOrd="0" presId="urn:microsoft.com/office/officeart/2011/layout/HexagonRadial"/>
    <dgm:cxn modelId="{6C9BE032-57C6-4249-B845-38EC605D5906}" type="presParOf" srcId="{DE501B3B-5746-4613-9217-7FDDE5DF85DC}" destId="{8E51C447-A79E-40A3-A968-70A186CF8846}" srcOrd="2" destOrd="0" presId="urn:microsoft.com/office/officeart/2011/layout/HexagonRadial"/>
    <dgm:cxn modelId="{C94EB72C-D67A-415B-95D4-CCDEAEBBE034}" type="presParOf" srcId="{DE501B3B-5746-4613-9217-7FDDE5DF85DC}" destId="{C041F3DA-336F-4993-B826-A7727ED016B4}" srcOrd="3" destOrd="0" presId="urn:microsoft.com/office/officeart/2011/layout/HexagonRadial"/>
    <dgm:cxn modelId="{EBCC6BEC-C743-4653-8EAB-7993167124BE}" type="presParOf" srcId="{C041F3DA-336F-4993-B826-A7727ED016B4}" destId="{6FAD49ED-C6F6-40B5-A730-F5D91EE5F92F}" srcOrd="0" destOrd="0" presId="urn:microsoft.com/office/officeart/2011/layout/HexagonRadial"/>
    <dgm:cxn modelId="{BD954D95-37D4-4AE4-919E-040752408092}" type="presParOf" srcId="{DE501B3B-5746-4613-9217-7FDDE5DF85DC}" destId="{701A8432-C892-4643-88C7-7225D0F4618E}" srcOrd="4" destOrd="0" presId="urn:microsoft.com/office/officeart/2011/layout/HexagonRadial"/>
    <dgm:cxn modelId="{CFFC8C09-9418-4112-BA0E-E46D87B6CEBE}" type="presParOf" srcId="{DE501B3B-5746-4613-9217-7FDDE5DF85DC}" destId="{DE5DBF4E-7324-43D1-9341-D0F19D1EA7B8}" srcOrd="5" destOrd="0" presId="urn:microsoft.com/office/officeart/2011/layout/HexagonRadial"/>
    <dgm:cxn modelId="{9ED61A27-1B2B-444B-9DF3-9D80939D908F}" type="presParOf" srcId="{DE5DBF4E-7324-43D1-9341-D0F19D1EA7B8}" destId="{A6942A70-589D-4453-944F-0E96D08E1855}" srcOrd="0" destOrd="0" presId="urn:microsoft.com/office/officeart/2011/layout/HexagonRadial"/>
    <dgm:cxn modelId="{3C0CA6AA-644B-44F0-8AA2-C4B8EF720284}" type="presParOf" srcId="{DE501B3B-5746-4613-9217-7FDDE5DF85DC}" destId="{D4CB5484-8544-4154-9491-A9E06C3A0CB5}" srcOrd="6" destOrd="0" presId="urn:microsoft.com/office/officeart/2011/layout/HexagonRadial"/>
    <dgm:cxn modelId="{C2C8EC86-137A-4FEF-9A41-7EE62B2BBBF1}" type="presParOf" srcId="{DE501B3B-5746-4613-9217-7FDDE5DF85DC}" destId="{110452E7-54C7-4DA2-B39E-DBA3BF867D7B}" srcOrd="7" destOrd="0" presId="urn:microsoft.com/office/officeart/2011/layout/HexagonRadial"/>
    <dgm:cxn modelId="{AB9FD9B8-EFBA-4C83-8442-A9EBEFE7274E}" type="presParOf" srcId="{110452E7-54C7-4DA2-B39E-DBA3BF867D7B}" destId="{008A2CAF-4BD7-4259-98C7-B554EF538F42}" srcOrd="0" destOrd="0" presId="urn:microsoft.com/office/officeart/2011/layout/HexagonRadial"/>
    <dgm:cxn modelId="{48D4CD0F-A293-48C6-9A54-35E9A54AAFDF}" type="presParOf" srcId="{DE501B3B-5746-4613-9217-7FDDE5DF85DC}" destId="{41F0B1A5-5E4E-430F-B531-23F700541E4E}" srcOrd="8" destOrd="0" presId="urn:microsoft.com/office/officeart/2011/layout/HexagonRadial"/>
    <dgm:cxn modelId="{24CFE792-E503-4A08-A0AC-68386116C657}" type="presParOf" srcId="{DE501B3B-5746-4613-9217-7FDDE5DF85DC}" destId="{29975BE0-A221-4E0D-8C06-1A070F4A0365}" srcOrd="9" destOrd="0" presId="urn:microsoft.com/office/officeart/2011/layout/HexagonRadial"/>
    <dgm:cxn modelId="{D37CAD6B-1825-455F-AB30-DEEDC0ACF0BB}" type="presParOf" srcId="{29975BE0-A221-4E0D-8C06-1A070F4A0365}" destId="{3B4E1977-0F4B-422C-BA66-B5D52B1A61FE}" srcOrd="0" destOrd="0" presId="urn:microsoft.com/office/officeart/2011/layout/HexagonRadial"/>
    <dgm:cxn modelId="{29E0D98B-8AF5-4130-9D51-1F27B0DFCD5E}" type="presParOf" srcId="{DE501B3B-5746-4613-9217-7FDDE5DF85DC}" destId="{BB0405FA-C372-40F2-9B0F-9D1FC8A21BF5}" srcOrd="10" destOrd="0" presId="urn:microsoft.com/office/officeart/2011/layout/HexagonRadial"/>
    <dgm:cxn modelId="{5AABBFBF-0CA4-45F0-9693-F2691F3B941F}" type="presParOf" srcId="{DE501B3B-5746-4613-9217-7FDDE5DF85DC}" destId="{FAB7E39E-7A3F-4A58-9022-000B61D6785A}" srcOrd="11" destOrd="0" presId="urn:microsoft.com/office/officeart/2011/layout/HexagonRadial"/>
    <dgm:cxn modelId="{520B75BD-BD8B-4973-9C0B-6183958457BC}" type="presParOf" srcId="{FAB7E39E-7A3F-4A58-9022-000B61D6785A}" destId="{752B7E5B-4564-48A2-8003-9F4B6E17C31B}" srcOrd="0" destOrd="0" presId="urn:microsoft.com/office/officeart/2011/layout/HexagonRadial"/>
    <dgm:cxn modelId="{C979828F-323B-4170-AC19-BEBD33F812E7}" type="presParOf" srcId="{DE501B3B-5746-4613-9217-7FDDE5DF85DC}" destId="{0D29DCA2-1121-45A1-9656-EF0213D3A864}" srcOrd="12" destOrd="0" presId="urn:microsoft.com/office/officeart/2011/layout/HexagonRadial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813D33-7D40-4F39-A9CE-13A1D199164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6E731C-F8FC-4846-8437-45A0D3890257}">
      <dgm:prSet phldrT="[Text]"/>
      <dgm:spPr>
        <a:solidFill>
          <a:srgbClr val="C00000"/>
        </a:solidFill>
        <a:ln>
          <a:solidFill>
            <a:srgbClr val="020000"/>
          </a:solidFill>
        </a:ln>
      </dgm:spPr>
      <dgm:t>
        <a:bodyPr/>
        <a:lstStyle/>
        <a:p>
          <a:pPr algn="ctr"/>
          <a:r>
            <a:rPr lang="en-US" dirty="0">
              <a:solidFill>
                <a:schemeClr val="bg1"/>
              </a:solidFill>
            </a:rPr>
            <a:t>WRITE ABOUT YOUR FUTURE CAREER</a:t>
          </a:r>
        </a:p>
      </dgm:t>
    </dgm:pt>
    <dgm:pt modelId="{E009C1E5-FD92-42D5-93DB-92E5D94EBE50}" type="parTrans" cxnId="{BB85F367-BFE2-4A3F-B8A9-FDB133A7C580}">
      <dgm:prSet/>
      <dgm:spPr/>
      <dgm:t>
        <a:bodyPr/>
        <a:lstStyle/>
        <a:p>
          <a:endParaRPr lang="en-US"/>
        </a:p>
      </dgm:t>
    </dgm:pt>
    <dgm:pt modelId="{E28DB126-F407-49F0-8F14-41D1FD9EA461}" type="sibTrans" cxnId="{BB85F367-BFE2-4A3F-B8A9-FDB133A7C580}">
      <dgm:prSet/>
      <dgm:spPr/>
      <dgm:t>
        <a:bodyPr/>
        <a:lstStyle/>
        <a:p>
          <a:endParaRPr lang="en-US"/>
        </a:p>
      </dgm:t>
    </dgm:pt>
    <dgm:pt modelId="{5400C2B1-1043-4803-AB19-A8368284B587}">
      <dgm:prSet phldrT="[Text]"/>
      <dgm:spPr>
        <a:solidFill>
          <a:srgbClr val="C00000"/>
        </a:solidFill>
        <a:ln>
          <a:solidFill>
            <a:srgbClr val="020000"/>
          </a:solidFill>
        </a:ln>
      </dgm:spPr>
      <dgm:t>
        <a:bodyPr/>
        <a:lstStyle/>
        <a:p>
          <a:pPr algn="l"/>
          <a:r>
            <a:rPr lang="en-US" dirty="0">
              <a:solidFill>
                <a:schemeClr val="bg1"/>
              </a:solidFill>
            </a:rPr>
            <a:t>USE THE ESSAY TO SHOW HOW YOU HAVE DEVELOPED THE SKILLS, PERSONALITY AND EXPERIENCES TO BECOME A (DOCTOR)</a:t>
          </a:r>
        </a:p>
      </dgm:t>
    </dgm:pt>
    <dgm:pt modelId="{3D45AD9F-810D-4D8B-A144-620C4FEAFB54}" type="parTrans" cxnId="{723F777F-7E6B-48C9-9F6E-690D025D4386}">
      <dgm:prSet/>
      <dgm:spPr/>
      <dgm:t>
        <a:bodyPr/>
        <a:lstStyle/>
        <a:p>
          <a:endParaRPr lang="en-US"/>
        </a:p>
      </dgm:t>
    </dgm:pt>
    <dgm:pt modelId="{B9595452-257E-43D0-B753-C8F584495E4A}" type="sibTrans" cxnId="{723F777F-7E6B-48C9-9F6E-690D025D4386}">
      <dgm:prSet/>
      <dgm:spPr/>
      <dgm:t>
        <a:bodyPr/>
        <a:lstStyle/>
        <a:p>
          <a:endParaRPr lang="en-US"/>
        </a:p>
      </dgm:t>
    </dgm:pt>
    <dgm:pt modelId="{0DD31287-E59C-47E4-8546-6E8E8A88B124}">
      <dgm:prSet phldrT="[Text]"/>
      <dgm:spPr>
        <a:noFill/>
        <a:ln>
          <a:solidFill>
            <a:srgbClr val="020000"/>
          </a:solidFill>
        </a:ln>
      </dgm:spPr>
      <dgm:t>
        <a:bodyPr/>
        <a:lstStyle/>
        <a:p>
          <a:pPr algn="ctr"/>
          <a:r>
            <a:rPr lang="en-US" dirty="0">
              <a:solidFill>
                <a:schemeClr val="bg1"/>
              </a:solidFill>
            </a:rPr>
            <a:t>WRITE ABOUT WHAT YOU LOVE</a:t>
          </a:r>
        </a:p>
      </dgm:t>
    </dgm:pt>
    <dgm:pt modelId="{6F3C4835-FD64-4BC4-B131-F97650E84EB0}" type="parTrans" cxnId="{C6C4543D-7E22-4BFE-93F6-E8ED156A730B}">
      <dgm:prSet/>
      <dgm:spPr/>
      <dgm:t>
        <a:bodyPr/>
        <a:lstStyle/>
        <a:p>
          <a:endParaRPr lang="en-US"/>
        </a:p>
      </dgm:t>
    </dgm:pt>
    <dgm:pt modelId="{21BEF7C8-43F2-4BD5-BB53-F9A8833F3D84}" type="sibTrans" cxnId="{C6C4543D-7E22-4BFE-93F6-E8ED156A730B}">
      <dgm:prSet/>
      <dgm:spPr/>
      <dgm:t>
        <a:bodyPr/>
        <a:lstStyle/>
        <a:p>
          <a:endParaRPr lang="en-US"/>
        </a:p>
      </dgm:t>
    </dgm:pt>
    <dgm:pt modelId="{5BEC289D-0420-4DA1-A914-F0299C7BA49B}">
      <dgm:prSet phldrT="[Text]"/>
      <dgm:spPr>
        <a:solidFill>
          <a:srgbClr val="C00000"/>
        </a:solidFill>
        <a:ln>
          <a:solidFill>
            <a:srgbClr val="020000"/>
          </a:solidFill>
        </a:ln>
      </dgm:spPr>
      <dgm:t>
        <a:bodyPr/>
        <a:lstStyle/>
        <a:p>
          <a:pPr algn="ctr"/>
          <a:r>
            <a:rPr lang="en-US" dirty="0">
              <a:solidFill>
                <a:schemeClr val="bg1"/>
              </a:solidFill>
            </a:rPr>
            <a:t>WRITE ABOUT “ALL OF YOU” AND CONNECT IT THROUGH A LENS</a:t>
          </a:r>
        </a:p>
      </dgm:t>
    </dgm:pt>
    <dgm:pt modelId="{19B1F7F6-9B78-4FC7-8036-F8CFD064C773}" type="parTrans" cxnId="{088908F5-1710-4C23-8F7C-FC59F8544C39}">
      <dgm:prSet/>
      <dgm:spPr/>
      <dgm:t>
        <a:bodyPr/>
        <a:lstStyle/>
        <a:p>
          <a:endParaRPr lang="en-US"/>
        </a:p>
      </dgm:t>
    </dgm:pt>
    <dgm:pt modelId="{812DD575-2A8F-4757-AE60-2E4EDAC952C6}" type="sibTrans" cxnId="{088908F5-1710-4C23-8F7C-FC59F8544C39}">
      <dgm:prSet/>
      <dgm:spPr/>
      <dgm:t>
        <a:bodyPr/>
        <a:lstStyle/>
        <a:p>
          <a:endParaRPr lang="en-US"/>
        </a:p>
      </dgm:t>
    </dgm:pt>
    <dgm:pt modelId="{1E3D29E1-C101-4F23-A064-D39F3399111D}">
      <dgm:prSet phldrT="[Text]"/>
      <dgm:spPr>
        <a:noFill/>
        <a:ln>
          <a:solidFill>
            <a:srgbClr val="020000"/>
          </a:solidFill>
        </a:ln>
      </dgm:spPr>
      <dgm:t>
        <a:bodyPr/>
        <a:lstStyle/>
        <a:p>
          <a:pPr algn="l"/>
          <a:r>
            <a:rPr lang="en-US" dirty="0">
              <a:solidFill>
                <a:schemeClr val="bg1"/>
              </a:solidFill>
            </a:rPr>
            <a:t>USE THE ESSAY TO DISCUSS A LOVE THAT CONSUMES YOU. </a:t>
          </a:r>
        </a:p>
      </dgm:t>
    </dgm:pt>
    <dgm:pt modelId="{C2C55F61-5CD9-4676-8BEC-F4E271340C4B}" type="sibTrans" cxnId="{4C7BC60F-D176-4B79-B298-B28F766F5B58}">
      <dgm:prSet/>
      <dgm:spPr/>
      <dgm:t>
        <a:bodyPr/>
        <a:lstStyle/>
        <a:p>
          <a:endParaRPr lang="en-US"/>
        </a:p>
      </dgm:t>
    </dgm:pt>
    <dgm:pt modelId="{C5127EDB-3469-4BDF-830B-A8F72DDA69E6}" type="parTrans" cxnId="{4C7BC60F-D176-4B79-B298-B28F766F5B58}">
      <dgm:prSet/>
      <dgm:spPr/>
      <dgm:t>
        <a:bodyPr/>
        <a:lstStyle/>
        <a:p>
          <a:endParaRPr lang="en-US"/>
        </a:p>
      </dgm:t>
    </dgm:pt>
    <dgm:pt modelId="{E2632A60-9886-4B02-8FC2-969629DF6DCA}">
      <dgm:prSet phldrT="[Text]"/>
      <dgm:spPr>
        <a:solidFill>
          <a:srgbClr val="C00000"/>
        </a:solidFill>
        <a:ln>
          <a:solidFill>
            <a:srgbClr val="020000"/>
          </a:solidFill>
        </a:ln>
      </dgm:spPr>
      <dgm:t>
        <a:bodyPr/>
        <a:lstStyle/>
        <a:p>
          <a:pPr algn="l"/>
          <a:r>
            <a:rPr lang="en-US" dirty="0">
              <a:solidFill>
                <a:schemeClr val="bg1"/>
              </a:solidFill>
            </a:rPr>
            <a:t>SHOW WHAT CONNECTS THESE. FOCUS ON VALUES AND QUALITIES</a:t>
          </a:r>
        </a:p>
      </dgm:t>
    </dgm:pt>
    <dgm:pt modelId="{0FDE78BA-2D77-4360-80ED-9BDE5D8C69E4}" type="sibTrans" cxnId="{27F7A6B0-58C7-48BC-9BB2-5DBAF4ABB201}">
      <dgm:prSet/>
      <dgm:spPr/>
      <dgm:t>
        <a:bodyPr/>
        <a:lstStyle/>
        <a:p>
          <a:endParaRPr lang="en-US"/>
        </a:p>
      </dgm:t>
    </dgm:pt>
    <dgm:pt modelId="{6644C7AA-20C5-4D7F-9A89-2E8BF9BE3235}" type="parTrans" cxnId="{27F7A6B0-58C7-48BC-9BB2-5DBAF4ABB201}">
      <dgm:prSet/>
      <dgm:spPr/>
      <dgm:t>
        <a:bodyPr/>
        <a:lstStyle/>
        <a:p>
          <a:endParaRPr lang="en-US"/>
        </a:p>
      </dgm:t>
    </dgm:pt>
    <dgm:pt modelId="{EF9F6F71-2969-4D99-AC89-10390941DADA}">
      <dgm:prSet phldrT="[Text]"/>
      <dgm:spPr>
        <a:solidFill>
          <a:srgbClr val="C00000"/>
        </a:solidFill>
        <a:ln>
          <a:solidFill>
            <a:srgbClr val="020000"/>
          </a:solidFill>
        </a:ln>
      </dgm:spPr>
      <dgm:t>
        <a:bodyPr/>
        <a:lstStyle/>
        <a:p>
          <a:pPr algn="l"/>
          <a:r>
            <a:rPr lang="en-US" dirty="0">
              <a:solidFill>
                <a:schemeClr val="bg1"/>
              </a:solidFill>
            </a:rPr>
            <a:t>USE THE ESSAY TO DEMONSTRATE YOUR VARIED INTERESTS OR PERSONALITY</a:t>
          </a:r>
        </a:p>
      </dgm:t>
    </dgm:pt>
    <dgm:pt modelId="{EA3D5C8F-5ED3-4766-A2D9-0B3E68310D2C}" type="sibTrans" cxnId="{31BF99E2-EFBF-4D3D-86D7-F5C9149F372D}">
      <dgm:prSet/>
      <dgm:spPr/>
      <dgm:t>
        <a:bodyPr/>
        <a:lstStyle/>
        <a:p>
          <a:endParaRPr lang="en-US"/>
        </a:p>
      </dgm:t>
    </dgm:pt>
    <dgm:pt modelId="{A7043D52-6C2A-4F50-B742-823F10A374B7}" type="parTrans" cxnId="{31BF99E2-EFBF-4D3D-86D7-F5C9149F372D}">
      <dgm:prSet/>
      <dgm:spPr/>
      <dgm:t>
        <a:bodyPr/>
        <a:lstStyle/>
        <a:p>
          <a:endParaRPr lang="en-US"/>
        </a:p>
      </dgm:t>
    </dgm:pt>
    <dgm:pt modelId="{66522FAF-22DA-4C56-8B5F-8A8D1BBC43FC}">
      <dgm:prSet phldrT="[Text]"/>
      <dgm:spPr>
        <a:noFill/>
        <a:ln>
          <a:solidFill>
            <a:srgbClr val="020000"/>
          </a:solidFill>
        </a:ln>
      </dgm:spPr>
      <dgm:t>
        <a:bodyPr/>
        <a:lstStyle/>
        <a:p>
          <a:pPr algn="l"/>
          <a:r>
            <a:rPr lang="en-US" dirty="0">
              <a:solidFill>
                <a:schemeClr val="bg1"/>
              </a:solidFill>
            </a:rPr>
            <a:t>FOCUS ON WHY YOU LOVE IT, THE BACKSTORY AND WHAT YOU PLAN TO DO WITH IT </a:t>
          </a:r>
        </a:p>
      </dgm:t>
    </dgm:pt>
    <dgm:pt modelId="{2EAB7214-5DF6-4731-8C5E-30B2F3658830}" type="parTrans" cxnId="{B1274CD4-FB64-4D53-98F2-234244BBB5CB}">
      <dgm:prSet/>
      <dgm:spPr/>
      <dgm:t>
        <a:bodyPr/>
        <a:lstStyle/>
        <a:p>
          <a:endParaRPr lang="en-US"/>
        </a:p>
      </dgm:t>
    </dgm:pt>
    <dgm:pt modelId="{C9C4C1BA-D571-44B9-A8AF-8DEA33B259FA}" type="sibTrans" cxnId="{B1274CD4-FB64-4D53-98F2-234244BBB5CB}">
      <dgm:prSet/>
      <dgm:spPr/>
      <dgm:t>
        <a:bodyPr/>
        <a:lstStyle/>
        <a:p>
          <a:endParaRPr lang="en-US"/>
        </a:p>
      </dgm:t>
    </dgm:pt>
    <dgm:pt modelId="{6C46FA64-ED02-4FB8-9642-CEFD9BD7C717}" type="pres">
      <dgm:prSet presAssocID="{AA813D33-7D40-4F39-A9CE-13A1D199164D}" presName="linear" presStyleCnt="0">
        <dgm:presLayoutVars>
          <dgm:dir/>
          <dgm:resizeHandles val="exact"/>
        </dgm:presLayoutVars>
      </dgm:prSet>
      <dgm:spPr/>
    </dgm:pt>
    <dgm:pt modelId="{41ADEB4E-CF14-40AF-A206-02395AD9133F}" type="pres">
      <dgm:prSet presAssocID="{016E731C-F8FC-4846-8437-45A0D3890257}" presName="comp" presStyleCnt="0"/>
      <dgm:spPr/>
    </dgm:pt>
    <dgm:pt modelId="{37E99ABE-EDE1-4FAD-9BEB-5B8D02CDAFBD}" type="pres">
      <dgm:prSet presAssocID="{016E731C-F8FC-4846-8437-45A0D3890257}" presName="box" presStyleLbl="node1" presStyleIdx="0" presStyleCnt="3"/>
      <dgm:spPr/>
    </dgm:pt>
    <dgm:pt modelId="{8866E017-9C40-4D46-9830-E4558A1AA0EF}" type="pres">
      <dgm:prSet presAssocID="{016E731C-F8FC-4846-8437-45A0D3890257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3191B628-1C50-4F77-9773-5E816376AFC1}" type="pres">
      <dgm:prSet presAssocID="{016E731C-F8FC-4846-8437-45A0D3890257}" presName="text" presStyleLbl="node1" presStyleIdx="0" presStyleCnt="3">
        <dgm:presLayoutVars>
          <dgm:bulletEnabled val="1"/>
        </dgm:presLayoutVars>
      </dgm:prSet>
      <dgm:spPr/>
    </dgm:pt>
    <dgm:pt modelId="{3BB37102-64C3-4B65-BE1D-D2019F7CB546}" type="pres">
      <dgm:prSet presAssocID="{E28DB126-F407-49F0-8F14-41D1FD9EA461}" presName="spacer" presStyleCnt="0"/>
      <dgm:spPr/>
    </dgm:pt>
    <dgm:pt modelId="{7BDAD7EF-7DAB-486E-9373-A7058A830BF3}" type="pres">
      <dgm:prSet presAssocID="{0DD31287-E59C-47E4-8546-6E8E8A88B124}" presName="comp" presStyleCnt="0"/>
      <dgm:spPr/>
    </dgm:pt>
    <dgm:pt modelId="{032C11B1-B9C7-4D91-9B90-D04E8413A21C}" type="pres">
      <dgm:prSet presAssocID="{0DD31287-E59C-47E4-8546-6E8E8A88B124}" presName="box" presStyleLbl="node1" presStyleIdx="1" presStyleCnt="3"/>
      <dgm:spPr/>
    </dgm:pt>
    <dgm:pt modelId="{E1692D8F-6543-413F-A117-4BB46356F2D9}" type="pres">
      <dgm:prSet presAssocID="{0DD31287-E59C-47E4-8546-6E8E8A88B124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B7559A10-77C9-4DAF-B20D-D559A1903DEB}" type="pres">
      <dgm:prSet presAssocID="{0DD31287-E59C-47E4-8546-6E8E8A88B124}" presName="text" presStyleLbl="node1" presStyleIdx="1" presStyleCnt="3">
        <dgm:presLayoutVars>
          <dgm:bulletEnabled val="1"/>
        </dgm:presLayoutVars>
      </dgm:prSet>
      <dgm:spPr/>
    </dgm:pt>
    <dgm:pt modelId="{8B293890-A8E3-4B5C-BDE5-40B7AB6FE33E}" type="pres">
      <dgm:prSet presAssocID="{21BEF7C8-43F2-4BD5-BB53-F9A8833F3D84}" presName="spacer" presStyleCnt="0"/>
      <dgm:spPr/>
    </dgm:pt>
    <dgm:pt modelId="{DA397D69-8807-4216-B8B2-EC9B2219477F}" type="pres">
      <dgm:prSet presAssocID="{5BEC289D-0420-4DA1-A914-F0299C7BA49B}" presName="comp" presStyleCnt="0"/>
      <dgm:spPr/>
    </dgm:pt>
    <dgm:pt modelId="{E4F38C7B-A911-4159-B3CC-C2AF354FE9A8}" type="pres">
      <dgm:prSet presAssocID="{5BEC289D-0420-4DA1-A914-F0299C7BA49B}" presName="box" presStyleLbl="node1" presStyleIdx="2" presStyleCnt="3"/>
      <dgm:spPr/>
    </dgm:pt>
    <dgm:pt modelId="{208A416F-9385-41C3-BF1C-F1AE31B9D1A4}" type="pres">
      <dgm:prSet presAssocID="{5BEC289D-0420-4DA1-A914-F0299C7BA49B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</dgm:spPr>
    </dgm:pt>
    <dgm:pt modelId="{D6BA0236-7567-49A1-9226-3105177E2C24}" type="pres">
      <dgm:prSet presAssocID="{5BEC289D-0420-4DA1-A914-F0299C7BA49B}" presName="text" presStyleLbl="node1" presStyleIdx="2" presStyleCnt="3">
        <dgm:presLayoutVars>
          <dgm:bulletEnabled val="1"/>
        </dgm:presLayoutVars>
      </dgm:prSet>
      <dgm:spPr/>
    </dgm:pt>
  </dgm:ptLst>
  <dgm:cxnLst>
    <dgm:cxn modelId="{0A42860E-9CC1-4C2A-A729-911A1C8E529B}" type="presOf" srcId="{EF9F6F71-2969-4D99-AC89-10390941DADA}" destId="{E4F38C7B-A911-4159-B3CC-C2AF354FE9A8}" srcOrd="0" destOrd="1" presId="urn:microsoft.com/office/officeart/2005/8/layout/vList4"/>
    <dgm:cxn modelId="{4C7BC60F-D176-4B79-B298-B28F766F5B58}" srcId="{0DD31287-E59C-47E4-8546-6E8E8A88B124}" destId="{1E3D29E1-C101-4F23-A064-D39F3399111D}" srcOrd="0" destOrd="0" parTransId="{C5127EDB-3469-4BDF-830B-A8F72DDA69E6}" sibTransId="{C2C55F61-5CD9-4676-8BEC-F4E271340C4B}"/>
    <dgm:cxn modelId="{37418B10-2FA1-4EDB-B811-84A2A528044C}" type="presOf" srcId="{1E3D29E1-C101-4F23-A064-D39F3399111D}" destId="{B7559A10-77C9-4DAF-B20D-D559A1903DEB}" srcOrd="1" destOrd="1" presId="urn:microsoft.com/office/officeart/2005/8/layout/vList4"/>
    <dgm:cxn modelId="{DE9BC310-983B-40CD-A802-FB449ED4496E}" type="presOf" srcId="{66522FAF-22DA-4C56-8B5F-8A8D1BBC43FC}" destId="{032C11B1-B9C7-4D91-9B90-D04E8413A21C}" srcOrd="0" destOrd="2" presId="urn:microsoft.com/office/officeart/2005/8/layout/vList4"/>
    <dgm:cxn modelId="{BD20AB16-6BBD-4FCF-BA38-9F7AE7239A0A}" type="presOf" srcId="{0DD31287-E59C-47E4-8546-6E8E8A88B124}" destId="{B7559A10-77C9-4DAF-B20D-D559A1903DEB}" srcOrd="1" destOrd="0" presId="urn:microsoft.com/office/officeart/2005/8/layout/vList4"/>
    <dgm:cxn modelId="{33A0AA26-5B2E-436E-80BA-DFC7A6884417}" type="presOf" srcId="{5400C2B1-1043-4803-AB19-A8368284B587}" destId="{37E99ABE-EDE1-4FAD-9BEB-5B8D02CDAFBD}" srcOrd="0" destOrd="1" presId="urn:microsoft.com/office/officeart/2005/8/layout/vList4"/>
    <dgm:cxn modelId="{E796A031-02DE-4879-800E-5230631A87B7}" type="presOf" srcId="{0DD31287-E59C-47E4-8546-6E8E8A88B124}" destId="{032C11B1-B9C7-4D91-9B90-D04E8413A21C}" srcOrd="0" destOrd="0" presId="urn:microsoft.com/office/officeart/2005/8/layout/vList4"/>
    <dgm:cxn modelId="{2EDBA632-FD1A-415C-9499-FC15260C41D4}" type="presOf" srcId="{016E731C-F8FC-4846-8437-45A0D3890257}" destId="{37E99ABE-EDE1-4FAD-9BEB-5B8D02CDAFBD}" srcOrd="0" destOrd="0" presId="urn:microsoft.com/office/officeart/2005/8/layout/vList4"/>
    <dgm:cxn modelId="{E97CE334-7B58-4120-B272-2CC97BEC9DD2}" type="presOf" srcId="{5BEC289D-0420-4DA1-A914-F0299C7BA49B}" destId="{E4F38C7B-A911-4159-B3CC-C2AF354FE9A8}" srcOrd="0" destOrd="0" presId="urn:microsoft.com/office/officeart/2005/8/layout/vList4"/>
    <dgm:cxn modelId="{C6C4543D-7E22-4BFE-93F6-E8ED156A730B}" srcId="{AA813D33-7D40-4F39-A9CE-13A1D199164D}" destId="{0DD31287-E59C-47E4-8546-6E8E8A88B124}" srcOrd="1" destOrd="0" parTransId="{6F3C4835-FD64-4BC4-B131-F97650E84EB0}" sibTransId="{21BEF7C8-43F2-4BD5-BB53-F9A8833F3D84}"/>
    <dgm:cxn modelId="{BB85F367-BFE2-4A3F-B8A9-FDB133A7C580}" srcId="{AA813D33-7D40-4F39-A9CE-13A1D199164D}" destId="{016E731C-F8FC-4846-8437-45A0D3890257}" srcOrd="0" destOrd="0" parTransId="{E009C1E5-FD92-42D5-93DB-92E5D94EBE50}" sibTransId="{E28DB126-F407-49F0-8F14-41D1FD9EA461}"/>
    <dgm:cxn modelId="{D822FF56-B696-470B-96F9-46D995B914DF}" type="presOf" srcId="{E2632A60-9886-4B02-8FC2-969629DF6DCA}" destId="{D6BA0236-7567-49A1-9226-3105177E2C24}" srcOrd="1" destOrd="2" presId="urn:microsoft.com/office/officeart/2005/8/layout/vList4"/>
    <dgm:cxn modelId="{723F777F-7E6B-48C9-9F6E-690D025D4386}" srcId="{016E731C-F8FC-4846-8437-45A0D3890257}" destId="{5400C2B1-1043-4803-AB19-A8368284B587}" srcOrd="0" destOrd="0" parTransId="{3D45AD9F-810D-4D8B-A144-620C4FEAFB54}" sibTransId="{B9595452-257E-43D0-B753-C8F584495E4A}"/>
    <dgm:cxn modelId="{1FC71282-A9A6-4DE1-8FAB-D1AAF4A0D3DB}" type="presOf" srcId="{AA813D33-7D40-4F39-A9CE-13A1D199164D}" destId="{6C46FA64-ED02-4FB8-9642-CEFD9BD7C717}" srcOrd="0" destOrd="0" presId="urn:microsoft.com/office/officeart/2005/8/layout/vList4"/>
    <dgm:cxn modelId="{2F5DED9D-487E-4760-8E1B-941C5EE4A607}" type="presOf" srcId="{5BEC289D-0420-4DA1-A914-F0299C7BA49B}" destId="{D6BA0236-7567-49A1-9226-3105177E2C24}" srcOrd="1" destOrd="0" presId="urn:microsoft.com/office/officeart/2005/8/layout/vList4"/>
    <dgm:cxn modelId="{9A8981AF-DE3A-42A2-91C1-6A2832B52569}" type="presOf" srcId="{5400C2B1-1043-4803-AB19-A8368284B587}" destId="{3191B628-1C50-4F77-9773-5E816376AFC1}" srcOrd="1" destOrd="1" presId="urn:microsoft.com/office/officeart/2005/8/layout/vList4"/>
    <dgm:cxn modelId="{27F7A6B0-58C7-48BC-9BB2-5DBAF4ABB201}" srcId="{5BEC289D-0420-4DA1-A914-F0299C7BA49B}" destId="{E2632A60-9886-4B02-8FC2-969629DF6DCA}" srcOrd="1" destOrd="0" parTransId="{6644C7AA-20C5-4D7F-9A89-2E8BF9BE3235}" sibTransId="{0FDE78BA-2D77-4360-80ED-9BDE5D8C69E4}"/>
    <dgm:cxn modelId="{F2DED8B9-04E5-4B56-BA4C-84136BEE665F}" type="presOf" srcId="{EF9F6F71-2969-4D99-AC89-10390941DADA}" destId="{D6BA0236-7567-49A1-9226-3105177E2C24}" srcOrd="1" destOrd="1" presId="urn:microsoft.com/office/officeart/2005/8/layout/vList4"/>
    <dgm:cxn modelId="{0050FBB9-39C5-4A2F-9523-DCDC9FFA14AC}" type="presOf" srcId="{016E731C-F8FC-4846-8437-45A0D3890257}" destId="{3191B628-1C50-4F77-9773-5E816376AFC1}" srcOrd="1" destOrd="0" presId="urn:microsoft.com/office/officeart/2005/8/layout/vList4"/>
    <dgm:cxn modelId="{6E5E0AC1-A0C2-48E2-A13F-019C678AEE39}" type="presOf" srcId="{1E3D29E1-C101-4F23-A064-D39F3399111D}" destId="{032C11B1-B9C7-4D91-9B90-D04E8413A21C}" srcOrd="0" destOrd="1" presId="urn:microsoft.com/office/officeart/2005/8/layout/vList4"/>
    <dgm:cxn modelId="{2B0578C5-9DC8-4CFB-B1A3-5370EF3743EA}" type="presOf" srcId="{E2632A60-9886-4B02-8FC2-969629DF6DCA}" destId="{E4F38C7B-A911-4159-B3CC-C2AF354FE9A8}" srcOrd="0" destOrd="2" presId="urn:microsoft.com/office/officeart/2005/8/layout/vList4"/>
    <dgm:cxn modelId="{B1274CD4-FB64-4D53-98F2-234244BBB5CB}" srcId="{0DD31287-E59C-47E4-8546-6E8E8A88B124}" destId="{66522FAF-22DA-4C56-8B5F-8A8D1BBC43FC}" srcOrd="1" destOrd="0" parTransId="{2EAB7214-5DF6-4731-8C5E-30B2F3658830}" sibTransId="{C9C4C1BA-D571-44B9-A8AF-8DEA33B259FA}"/>
    <dgm:cxn modelId="{31BF99E2-EFBF-4D3D-86D7-F5C9149F372D}" srcId="{5BEC289D-0420-4DA1-A914-F0299C7BA49B}" destId="{EF9F6F71-2969-4D99-AC89-10390941DADA}" srcOrd="0" destOrd="0" parTransId="{A7043D52-6C2A-4F50-B742-823F10A374B7}" sibTransId="{EA3D5C8F-5ED3-4766-A2D9-0B3E68310D2C}"/>
    <dgm:cxn modelId="{E42E0CE7-57D1-4A20-A21C-4B3819F5FB3C}" type="presOf" srcId="{66522FAF-22DA-4C56-8B5F-8A8D1BBC43FC}" destId="{B7559A10-77C9-4DAF-B20D-D559A1903DEB}" srcOrd="1" destOrd="2" presId="urn:microsoft.com/office/officeart/2005/8/layout/vList4"/>
    <dgm:cxn modelId="{088908F5-1710-4C23-8F7C-FC59F8544C39}" srcId="{AA813D33-7D40-4F39-A9CE-13A1D199164D}" destId="{5BEC289D-0420-4DA1-A914-F0299C7BA49B}" srcOrd="2" destOrd="0" parTransId="{19B1F7F6-9B78-4FC7-8036-F8CFD064C773}" sibTransId="{812DD575-2A8F-4757-AE60-2E4EDAC952C6}"/>
    <dgm:cxn modelId="{8E71B2B4-2B6C-4C07-A9ED-1C6CFAB31A51}" type="presParOf" srcId="{6C46FA64-ED02-4FB8-9642-CEFD9BD7C717}" destId="{41ADEB4E-CF14-40AF-A206-02395AD9133F}" srcOrd="0" destOrd="0" presId="urn:microsoft.com/office/officeart/2005/8/layout/vList4"/>
    <dgm:cxn modelId="{E845C182-E915-4F83-895C-29B55784D896}" type="presParOf" srcId="{41ADEB4E-CF14-40AF-A206-02395AD9133F}" destId="{37E99ABE-EDE1-4FAD-9BEB-5B8D02CDAFBD}" srcOrd="0" destOrd="0" presId="urn:microsoft.com/office/officeart/2005/8/layout/vList4"/>
    <dgm:cxn modelId="{EB7FFE1C-26FF-400A-81DC-657CA9141B16}" type="presParOf" srcId="{41ADEB4E-CF14-40AF-A206-02395AD9133F}" destId="{8866E017-9C40-4D46-9830-E4558A1AA0EF}" srcOrd="1" destOrd="0" presId="urn:microsoft.com/office/officeart/2005/8/layout/vList4"/>
    <dgm:cxn modelId="{78A636E5-F04F-4768-96AE-DC7085D54765}" type="presParOf" srcId="{41ADEB4E-CF14-40AF-A206-02395AD9133F}" destId="{3191B628-1C50-4F77-9773-5E816376AFC1}" srcOrd="2" destOrd="0" presId="urn:microsoft.com/office/officeart/2005/8/layout/vList4"/>
    <dgm:cxn modelId="{9E560649-6187-429D-8B2C-B99CD3C33FAA}" type="presParOf" srcId="{6C46FA64-ED02-4FB8-9642-CEFD9BD7C717}" destId="{3BB37102-64C3-4B65-BE1D-D2019F7CB546}" srcOrd="1" destOrd="0" presId="urn:microsoft.com/office/officeart/2005/8/layout/vList4"/>
    <dgm:cxn modelId="{5098BFA1-6155-4B74-888D-E8A3B9980D44}" type="presParOf" srcId="{6C46FA64-ED02-4FB8-9642-CEFD9BD7C717}" destId="{7BDAD7EF-7DAB-486E-9373-A7058A830BF3}" srcOrd="2" destOrd="0" presId="urn:microsoft.com/office/officeart/2005/8/layout/vList4"/>
    <dgm:cxn modelId="{15D19D52-19E8-4471-9E9F-E2437F004728}" type="presParOf" srcId="{7BDAD7EF-7DAB-486E-9373-A7058A830BF3}" destId="{032C11B1-B9C7-4D91-9B90-D04E8413A21C}" srcOrd="0" destOrd="0" presId="urn:microsoft.com/office/officeart/2005/8/layout/vList4"/>
    <dgm:cxn modelId="{4747D1D7-EDE8-4D71-A8DE-C9C2401CAA40}" type="presParOf" srcId="{7BDAD7EF-7DAB-486E-9373-A7058A830BF3}" destId="{E1692D8F-6543-413F-A117-4BB46356F2D9}" srcOrd="1" destOrd="0" presId="urn:microsoft.com/office/officeart/2005/8/layout/vList4"/>
    <dgm:cxn modelId="{0EAD6432-99BF-4173-8DA3-144F56A40EE7}" type="presParOf" srcId="{7BDAD7EF-7DAB-486E-9373-A7058A830BF3}" destId="{B7559A10-77C9-4DAF-B20D-D559A1903DEB}" srcOrd="2" destOrd="0" presId="urn:microsoft.com/office/officeart/2005/8/layout/vList4"/>
    <dgm:cxn modelId="{47A22793-4945-420A-8AC1-747CBDD68B43}" type="presParOf" srcId="{6C46FA64-ED02-4FB8-9642-CEFD9BD7C717}" destId="{8B293890-A8E3-4B5C-BDE5-40B7AB6FE33E}" srcOrd="3" destOrd="0" presId="urn:microsoft.com/office/officeart/2005/8/layout/vList4"/>
    <dgm:cxn modelId="{CE6428F9-525E-4FA2-B0B6-55C530B89BCE}" type="presParOf" srcId="{6C46FA64-ED02-4FB8-9642-CEFD9BD7C717}" destId="{DA397D69-8807-4216-B8B2-EC9B2219477F}" srcOrd="4" destOrd="0" presId="urn:microsoft.com/office/officeart/2005/8/layout/vList4"/>
    <dgm:cxn modelId="{C66F6E7C-F6A9-4B35-BDD0-2D7827ED7763}" type="presParOf" srcId="{DA397D69-8807-4216-B8B2-EC9B2219477F}" destId="{E4F38C7B-A911-4159-B3CC-C2AF354FE9A8}" srcOrd="0" destOrd="0" presId="urn:microsoft.com/office/officeart/2005/8/layout/vList4"/>
    <dgm:cxn modelId="{28065D82-56C8-466F-9964-FAF6C28E0EAD}" type="presParOf" srcId="{DA397D69-8807-4216-B8B2-EC9B2219477F}" destId="{208A416F-9385-41C3-BF1C-F1AE31B9D1A4}" srcOrd="1" destOrd="0" presId="urn:microsoft.com/office/officeart/2005/8/layout/vList4"/>
    <dgm:cxn modelId="{70F28AD3-FB25-4012-A9C5-46E7D53099FD}" type="presParOf" srcId="{DA397D69-8807-4216-B8B2-EC9B2219477F}" destId="{D6BA0236-7567-49A1-9226-3105177E2C24}" srcOrd="2" destOrd="0" presId="urn:microsoft.com/office/officeart/2005/8/layout/vList4"/>
  </dgm:cxnLst>
  <dgm:bg>
    <a:solidFill>
      <a:srgbClr val="C0000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35991-507C-4CEF-A58A-BAAD9A9C59DC}">
      <dsp:nvSpPr>
        <dsp:cNvPr id="0" name=""/>
        <dsp:cNvSpPr/>
      </dsp:nvSpPr>
      <dsp:spPr>
        <a:xfrm>
          <a:off x="4893659" y="1867558"/>
          <a:ext cx="2451165" cy="2120357"/>
        </a:xfrm>
        <a:prstGeom prst="hexagon">
          <a:avLst>
            <a:gd name="adj" fmla="val 28570"/>
            <a:gd name="vf" fmla="val 115470"/>
          </a:avLst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YOUR ESSAY</a:t>
          </a:r>
        </a:p>
      </dsp:txBody>
      <dsp:txXfrm>
        <a:off x="5299851" y="2218931"/>
        <a:ext cx="1638781" cy="1417611"/>
      </dsp:txXfrm>
    </dsp:sp>
    <dsp:sp modelId="{6FAD49ED-C6F6-40B5-A730-F5D91EE5F92F}">
      <dsp:nvSpPr>
        <dsp:cNvPr id="0" name=""/>
        <dsp:cNvSpPr/>
      </dsp:nvSpPr>
      <dsp:spPr>
        <a:xfrm>
          <a:off x="6428559" y="853110"/>
          <a:ext cx="924817" cy="79685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1C447-A79E-40A3-A968-70A186CF8846}">
      <dsp:nvSpPr>
        <dsp:cNvPr id="0" name=""/>
        <dsp:cNvSpPr/>
      </dsp:nvSpPr>
      <dsp:spPr>
        <a:xfrm>
          <a:off x="5268955" y="218490"/>
          <a:ext cx="1654094" cy="1499002"/>
        </a:xfrm>
        <a:prstGeom prst="hexagon">
          <a:avLst>
            <a:gd name="adj" fmla="val 28570"/>
            <a:gd name="vf" fmla="val 115470"/>
          </a:avLst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LIFE MAPPING</a:t>
          </a:r>
        </a:p>
      </dsp:txBody>
      <dsp:txXfrm>
        <a:off x="5552008" y="475003"/>
        <a:ext cx="1087988" cy="985976"/>
      </dsp:txXfrm>
    </dsp:sp>
    <dsp:sp modelId="{A6942A70-589D-4453-944F-0E96D08E1855}">
      <dsp:nvSpPr>
        <dsp:cNvPr id="0" name=""/>
        <dsp:cNvSpPr/>
      </dsp:nvSpPr>
      <dsp:spPr>
        <a:xfrm>
          <a:off x="7477938" y="2408899"/>
          <a:ext cx="924817" cy="79685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A8432-C892-4643-88C7-7225D0F4618E}">
      <dsp:nvSpPr>
        <dsp:cNvPr id="0" name=""/>
        <dsp:cNvSpPr/>
      </dsp:nvSpPr>
      <dsp:spPr>
        <a:xfrm>
          <a:off x="6927832" y="960878"/>
          <a:ext cx="1710639" cy="1588011"/>
        </a:xfrm>
        <a:prstGeom prst="hexagon">
          <a:avLst>
            <a:gd name="adj" fmla="val 28570"/>
            <a:gd name="vf" fmla="val 115470"/>
          </a:avLst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ESSENCE OBJECTS</a:t>
          </a:r>
        </a:p>
      </dsp:txBody>
      <dsp:txXfrm>
        <a:off x="7225956" y="1237631"/>
        <a:ext cx="1114391" cy="1034505"/>
      </dsp:txXfrm>
    </dsp:sp>
    <dsp:sp modelId="{008A2CAF-4BD7-4259-98C7-B554EF538F42}">
      <dsp:nvSpPr>
        <dsp:cNvPr id="0" name=""/>
        <dsp:cNvSpPr/>
      </dsp:nvSpPr>
      <dsp:spPr>
        <a:xfrm>
          <a:off x="6758118" y="4024380"/>
          <a:ext cx="924817" cy="79685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B5484-8544-4154-9491-A9E06C3A0CB5}">
      <dsp:nvSpPr>
        <dsp:cNvPr id="0" name=""/>
        <dsp:cNvSpPr/>
      </dsp:nvSpPr>
      <dsp:spPr>
        <a:xfrm>
          <a:off x="7061502" y="3004369"/>
          <a:ext cx="1757703" cy="1531863"/>
        </a:xfrm>
        <a:prstGeom prst="hexagon">
          <a:avLst>
            <a:gd name="adj" fmla="val 28570"/>
            <a:gd name="vf" fmla="val 115470"/>
          </a:avLst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VALUES EXERCISE</a:t>
          </a:r>
        </a:p>
      </dsp:txBody>
      <dsp:txXfrm>
        <a:off x="7353862" y="3259165"/>
        <a:ext cx="1172983" cy="1022271"/>
      </dsp:txXfrm>
    </dsp:sp>
    <dsp:sp modelId="{3B4E1977-0F4B-422C-BA66-B5D52B1A61FE}">
      <dsp:nvSpPr>
        <dsp:cNvPr id="0" name=""/>
        <dsp:cNvSpPr/>
      </dsp:nvSpPr>
      <dsp:spPr>
        <a:xfrm>
          <a:off x="4898220" y="4198934"/>
          <a:ext cx="924817" cy="79685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0B1A5-5E4E-430F-B531-23F700541E4E}">
      <dsp:nvSpPr>
        <dsp:cNvPr id="0" name=""/>
        <dsp:cNvSpPr/>
      </dsp:nvSpPr>
      <dsp:spPr>
        <a:xfrm>
          <a:off x="5226169" y="4176774"/>
          <a:ext cx="1795266" cy="1742638"/>
        </a:xfrm>
        <a:prstGeom prst="hexagon">
          <a:avLst>
            <a:gd name="adj" fmla="val 28570"/>
            <a:gd name="vf" fmla="val 115470"/>
          </a:avLst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21 DETAILS &amp; WHAT COLLEGES SHOULD KNOW ABOUT ME</a:t>
          </a:r>
        </a:p>
      </dsp:txBody>
      <dsp:txXfrm>
        <a:off x="5549908" y="4491022"/>
        <a:ext cx="1147788" cy="1114142"/>
      </dsp:txXfrm>
    </dsp:sp>
    <dsp:sp modelId="{752B7E5B-4564-48A2-8003-9F4B6E17C31B}">
      <dsp:nvSpPr>
        <dsp:cNvPr id="0" name=""/>
        <dsp:cNvSpPr/>
      </dsp:nvSpPr>
      <dsp:spPr>
        <a:xfrm>
          <a:off x="3801211" y="2709842"/>
          <a:ext cx="924817" cy="79685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0405FA-C372-40F2-9B0F-9D1FC8A21BF5}">
      <dsp:nvSpPr>
        <dsp:cNvPr id="0" name=""/>
        <dsp:cNvSpPr/>
      </dsp:nvSpPr>
      <dsp:spPr>
        <a:xfrm>
          <a:off x="3417698" y="3153292"/>
          <a:ext cx="1734201" cy="1698967"/>
        </a:xfrm>
        <a:prstGeom prst="hexagon">
          <a:avLst>
            <a:gd name="adj" fmla="val 28570"/>
            <a:gd name="vf" fmla="val 115470"/>
          </a:avLst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FEELINGS &amp; NEEDS EXERCISE</a:t>
          </a:r>
        </a:p>
      </dsp:txBody>
      <dsp:txXfrm>
        <a:off x="3732654" y="3461849"/>
        <a:ext cx="1104289" cy="1081853"/>
      </dsp:txXfrm>
    </dsp:sp>
    <dsp:sp modelId="{0D29DCA2-1121-45A1-9656-EF0213D3A864}">
      <dsp:nvSpPr>
        <dsp:cNvPr id="0" name=""/>
        <dsp:cNvSpPr/>
      </dsp:nvSpPr>
      <dsp:spPr>
        <a:xfrm>
          <a:off x="3347122" y="1047531"/>
          <a:ext cx="1851812" cy="1653803"/>
        </a:xfrm>
        <a:prstGeom prst="hexagon">
          <a:avLst>
            <a:gd name="adj" fmla="val 28570"/>
            <a:gd name="vf" fmla="val 115470"/>
          </a:avLst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100 QUESTIONS TO GET TO KNOW YOURSELF</a:t>
          </a:r>
        </a:p>
      </dsp:txBody>
      <dsp:txXfrm>
        <a:off x="3660527" y="1327424"/>
        <a:ext cx="1225002" cy="10940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99ABE-EDE1-4FAD-9BEB-5B8D02CDAFBD}">
      <dsp:nvSpPr>
        <dsp:cNvPr id="0" name=""/>
        <dsp:cNvSpPr/>
      </dsp:nvSpPr>
      <dsp:spPr>
        <a:xfrm>
          <a:off x="0" y="0"/>
          <a:ext cx="12192000" cy="1781563"/>
        </a:xfrm>
        <a:prstGeom prst="roundRect">
          <a:avLst>
            <a:gd name="adj" fmla="val 10000"/>
          </a:avLst>
        </a:prstGeom>
        <a:solidFill>
          <a:srgbClr val="C00000"/>
        </a:solidFill>
        <a:ln w="15875" cap="flat" cmpd="sng" algn="ctr">
          <a:solidFill>
            <a:srgbClr val="02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WRITE ABOUT YOUR FUTURE CAREER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chemeClr val="bg1"/>
              </a:solidFill>
            </a:rPr>
            <a:t>USE THE ESSAY TO SHOW HOW YOU HAVE DEVELOPED THE SKILLS, PERSONALITY AND EXPERIENCES TO BECOME A (DOCTOR)</a:t>
          </a:r>
        </a:p>
      </dsp:txBody>
      <dsp:txXfrm>
        <a:off x="2616556" y="0"/>
        <a:ext cx="9575443" cy="1781563"/>
      </dsp:txXfrm>
    </dsp:sp>
    <dsp:sp modelId="{8866E017-9C40-4D46-9830-E4558A1AA0EF}">
      <dsp:nvSpPr>
        <dsp:cNvPr id="0" name=""/>
        <dsp:cNvSpPr/>
      </dsp:nvSpPr>
      <dsp:spPr>
        <a:xfrm>
          <a:off x="178156" y="178156"/>
          <a:ext cx="2438400" cy="14252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C11B1-B9C7-4D91-9B90-D04E8413A21C}">
      <dsp:nvSpPr>
        <dsp:cNvPr id="0" name=""/>
        <dsp:cNvSpPr/>
      </dsp:nvSpPr>
      <dsp:spPr>
        <a:xfrm>
          <a:off x="0" y="1959720"/>
          <a:ext cx="12192000" cy="1781563"/>
        </a:xfrm>
        <a:prstGeom prst="roundRect">
          <a:avLst>
            <a:gd name="adj" fmla="val 10000"/>
          </a:avLst>
        </a:prstGeom>
        <a:noFill/>
        <a:ln w="15875" cap="flat" cmpd="sng" algn="ctr">
          <a:solidFill>
            <a:srgbClr val="02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WRITE ABOUT WHAT YOU LOVE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chemeClr val="bg1"/>
              </a:solidFill>
            </a:rPr>
            <a:t>USE THE ESSAY TO DISCUSS A LOVE THAT CONSUMES YOU.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chemeClr val="bg1"/>
              </a:solidFill>
            </a:rPr>
            <a:t>FOCUS ON WHY YOU LOVE IT, THE BACKSTORY AND WHAT YOU PLAN TO DO WITH IT </a:t>
          </a:r>
        </a:p>
      </dsp:txBody>
      <dsp:txXfrm>
        <a:off x="2616556" y="1959720"/>
        <a:ext cx="9575443" cy="1781563"/>
      </dsp:txXfrm>
    </dsp:sp>
    <dsp:sp modelId="{E1692D8F-6543-413F-A117-4BB46356F2D9}">
      <dsp:nvSpPr>
        <dsp:cNvPr id="0" name=""/>
        <dsp:cNvSpPr/>
      </dsp:nvSpPr>
      <dsp:spPr>
        <a:xfrm>
          <a:off x="178156" y="2137876"/>
          <a:ext cx="2438400" cy="14252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38C7B-A911-4159-B3CC-C2AF354FE9A8}">
      <dsp:nvSpPr>
        <dsp:cNvPr id="0" name=""/>
        <dsp:cNvSpPr/>
      </dsp:nvSpPr>
      <dsp:spPr>
        <a:xfrm>
          <a:off x="0" y="3919440"/>
          <a:ext cx="12192000" cy="1781563"/>
        </a:xfrm>
        <a:prstGeom prst="roundRect">
          <a:avLst>
            <a:gd name="adj" fmla="val 10000"/>
          </a:avLst>
        </a:prstGeom>
        <a:solidFill>
          <a:srgbClr val="C00000"/>
        </a:solidFill>
        <a:ln w="15875" cap="flat" cmpd="sng" algn="ctr">
          <a:solidFill>
            <a:srgbClr val="02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WRITE ABOUT “ALL OF YOU” AND CONNECT IT THROUGH A LENS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chemeClr val="bg1"/>
              </a:solidFill>
            </a:rPr>
            <a:t>USE THE ESSAY TO DEMONSTRATE YOUR VARIED INTERESTS OR PERSONALITY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chemeClr val="bg1"/>
              </a:solidFill>
            </a:rPr>
            <a:t>SHOW WHAT CONNECTS THESE. FOCUS ON VALUES AND QUALITIES</a:t>
          </a:r>
        </a:p>
      </dsp:txBody>
      <dsp:txXfrm>
        <a:off x="2616556" y="3919440"/>
        <a:ext cx="9575443" cy="1781563"/>
      </dsp:txXfrm>
    </dsp:sp>
    <dsp:sp modelId="{208A416F-9385-41C3-BF1C-F1AE31B9D1A4}">
      <dsp:nvSpPr>
        <dsp:cNvPr id="0" name=""/>
        <dsp:cNvSpPr/>
      </dsp:nvSpPr>
      <dsp:spPr>
        <a:xfrm>
          <a:off x="178156" y="4097596"/>
          <a:ext cx="2438400" cy="14252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682E7-A4F0-46FD-A02E-D05557459B49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55EB8-17B5-442A-AD93-E01B35883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58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C68193-684F-4B61-8A97-38268F84F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091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C68193-684F-4B61-8A97-38268F84F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804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C68193-684F-4B61-8A97-38268F84F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459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C68193-684F-4B61-8A97-38268F84F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682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C68193-684F-4B61-8A97-38268F84F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910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C68193-684F-4B61-8A97-38268F84F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143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C68193-684F-4B61-8A97-38268F84F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666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C68193-684F-4B61-8A97-38268F84F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229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394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9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70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4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4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11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5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9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5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6/1/2023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029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85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4BFC5-B291-419E-971F-442F8190A1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College application </a:t>
            </a:r>
            <a:br>
              <a:rPr lang="en-US" dirty="0"/>
            </a:br>
            <a:r>
              <a:rPr lang="en-US" dirty="0"/>
              <a:t>essay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3F741-7821-418A-9146-ACE64B1922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600" dirty="0"/>
              <a:t>Liz Stack</a:t>
            </a:r>
          </a:p>
          <a:p>
            <a:pPr algn="ctr"/>
            <a:r>
              <a:rPr lang="en-US" sz="1600" dirty="0"/>
              <a:t>June 2023</a:t>
            </a:r>
          </a:p>
        </p:txBody>
      </p:sp>
    </p:spTree>
    <p:extLst>
      <p:ext uri="{BB962C8B-B14F-4D97-AF65-F5344CB8AC3E}">
        <p14:creationId xmlns:p14="http://schemas.microsoft.com/office/powerpoint/2010/main" val="1617521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9FC89B-7BA5-9DFD-C24C-4C47F085B6E9}"/>
              </a:ext>
            </a:extLst>
          </p:cNvPr>
          <p:cNvSpPr txBox="1"/>
          <p:nvPr/>
        </p:nvSpPr>
        <p:spPr>
          <a:xfrm rot="19706900">
            <a:off x="-84957" y="1023671"/>
            <a:ext cx="351730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 w="12700">
                  <a:solidFill>
                    <a:srgbClr val="E84C22"/>
                  </a:solidFill>
                  <a:prstDash val="solid"/>
                </a:ln>
                <a:pattFill prst="pct50">
                  <a:fgClr>
                    <a:srgbClr val="E84C22"/>
                  </a:fgClr>
                  <a:bgClr>
                    <a:srgbClr val="E84C22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E84C22"/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TRAGEDY ESSAYS 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4E03B7-B75C-53EF-EB74-1B56E8381690}"/>
              </a:ext>
            </a:extLst>
          </p:cNvPr>
          <p:cNvSpPr txBox="1"/>
          <p:nvPr/>
        </p:nvSpPr>
        <p:spPr>
          <a:xfrm>
            <a:off x="4319337" y="613611"/>
            <a:ext cx="72430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THEY CAN BE VALID, ESPECIALLY IF THEY WERE LIFE CHANGING, BUT THEY NEED TO BE VERY WELL WRITTEN AND HAVE A TWIST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KEEP THE FACTS SHORT AND DON’T FOCUS ON THE GORY DETAILS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9C78A5-3203-6B20-BECC-F50D13CA5642}"/>
              </a:ext>
            </a:extLst>
          </p:cNvPr>
          <p:cNvSpPr txBox="1"/>
          <p:nvPr/>
        </p:nvSpPr>
        <p:spPr>
          <a:xfrm>
            <a:off x="5005137" y="3212432"/>
            <a:ext cx="6340642" cy="31393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INSTEAD, FOCUS ON THE EFFECT OF THE TRAGEDY ON YOU AND WHAT YOU DID ABOUT IT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GO BACK TO THE FEELINGS AND NEEDS EXERCISE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I.E. I LOST A FRIEND TO DRUGS AND SO I STARTED A DRUG PREVENTION PROGRAM. THEN SHOWCASE HOW THAT CHANGED YOU AND WHAT YOU DISCOVERED ABOUT YOURSELF BY DOING THAT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PUT THE TRAGEDY IN CONTEXT TO HIGHLIGHT YOU</a:t>
            </a:r>
          </a:p>
        </p:txBody>
      </p:sp>
    </p:spTree>
    <p:extLst>
      <p:ext uri="{BB962C8B-B14F-4D97-AF65-F5344CB8AC3E}">
        <p14:creationId xmlns:p14="http://schemas.microsoft.com/office/powerpoint/2010/main" val="2850754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FD1073-51CD-033E-F40D-7BD65BCDE7C7}"/>
              </a:ext>
            </a:extLst>
          </p:cNvPr>
          <p:cNvSpPr txBox="1"/>
          <p:nvPr/>
        </p:nvSpPr>
        <p:spPr>
          <a:xfrm rot="20203913">
            <a:off x="-4056" y="783108"/>
            <a:ext cx="41358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2700">
                  <a:solidFill>
                    <a:srgbClr val="E84C22"/>
                  </a:solidFill>
                  <a:prstDash val="solid"/>
                </a:ln>
                <a:pattFill prst="pct50">
                  <a:fgClr>
                    <a:srgbClr val="E84C22"/>
                  </a:fgClr>
                  <a:bgClr>
                    <a:srgbClr val="E84C22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E84C22"/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MISSION TRIPS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8FBDCD-93F5-BA06-FB90-1A9DCFCA1BAA}"/>
              </a:ext>
            </a:extLst>
          </p:cNvPr>
          <p:cNvSpPr txBox="1"/>
          <p:nvPr/>
        </p:nvSpPr>
        <p:spPr>
          <a:xfrm>
            <a:off x="4355432" y="577516"/>
            <a:ext cx="73392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TOO COMMON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EVOKES SAVIOR COMPLEX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THE MAJORITY OF THEM FOLLOW THE SAME CHRONOLOGICAL NARRATIVE, THUS MAKING THEM PREDICTABLE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36B3BA-FBBC-17FF-D732-82AFB9222ACE}"/>
              </a:ext>
            </a:extLst>
          </p:cNvPr>
          <p:cNvSpPr txBox="1"/>
          <p:nvPr/>
        </p:nvSpPr>
        <p:spPr>
          <a:xfrm>
            <a:off x="4944980" y="2779295"/>
            <a:ext cx="6400800" cy="378565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INSTEAD, PICK A SINGULAR INCIDENT OR SMALL MOMENT WHILE THERE AND WRITE ABOUT THAT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OR FOCUS ON AN UNEXPECTED OCCURRENCE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OR HOW YOU HAD TO FIND COMPROMISE DURING CONFLICT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OR HOW YOUR EMOTIONAL INTELLIGENCE GREW.</a:t>
            </a:r>
          </a:p>
        </p:txBody>
      </p:sp>
    </p:spTree>
    <p:extLst>
      <p:ext uri="{BB962C8B-B14F-4D97-AF65-F5344CB8AC3E}">
        <p14:creationId xmlns:p14="http://schemas.microsoft.com/office/powerpoint/2010/main" val="2682171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B6748-D49C-45F2-8DB6-85EFD65E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90261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 BASIC ESSAY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A2BE7-3BA4-4B38-9CE9-58CC7815C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90261"/>
            <a:ext cx="12192000" cy="546773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US" sz="4400" dirty="0"/>
          </a:p>
          <a:p>
            <a:r>
              <a:rPr lang="en-US" sz="4400" u="sng" dirty="0"/>
              <a:t>NARRATIVE</a:t>
            </a:r>
            <a:r>
              <a:rPr lang="en-US" sz="4400" dirty="0"/>
              <a:t>  </a:t>
            </a:r>
          </a:p>
          <a:p>
            <a:pPr marL="310896" lvl="2" indent="0" algn="ctr">
              <a:buNone/>
            </a:pPr>
            <a:endParaRPr lang="en-US" sz="3600" dirty="0"/>
          </a:p>
          <a:p>
            <a:pPr marL="310896" lvl="2" indent="0" algn="ctr">
              <a:buNone/>
            </a:pPr>
            <a:r>
              <a:rPr lang="en-US" sz="3600" dirty="0"/>
              <a:t>WORKS BEST WITH ESSAY TYPES A &amp; C</a:t>
            </a:r>
          </a:p>
          <a:p>
            <a:endParaRPr lang="en-US" sz="4400" dirty="0"/>
          </a:p>
          <a:p>
            <a:pPr marL="0" indent="0">
              <a:buNone/>
            </a:pPr>
            <a:r>
              <a:rPr lang="en-US" sz="4400" b="1" dirty="0"/>
              <a:t> </a:t>
            </a:r>
            <a:r>
              <a:rPr lang="en-US" sz="4400" u="sng" dirty="0"/>
              <a:t>MOSAIC </a:t>
            </a:r>
            <a:r>
              <a:rPr lang="en-US" sz="4400" b="1" dirty="0"/>
              <a:t> </a:t>
            </a:r>
            <a:endParaRPr lang="en-US" sz="4400" dirty="0"/>
          </a:p>
          <a:p>
            <a:pPr marL="0" indent="0">
              <a:buNone/>
            </a:pPr>
            <a:r>
              <a:rPr lang="en-US" sz="3600" dirty="0"/>
              <a:t>			WORKS BEST WITH ESSAY TYPES B &amp; D</a:t>
            </a:r>
          </a:p>
        </p:txBody>
      </p:sp>
    </p:spTree>
    <p:extLst>
      <p:ext uri="{BB962C8B-B14F-4D97-AF65-F5344CB8AC3E}">
        <p14:creationId xmlns:p14="http://schemas.microsoft.com/office/powerpoint/2010/main" val="881825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2388B-92E7-66DC-F576-AE5B45D70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93134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ESSAY STRUCTURES – 2 NARRATIVES, 2 MOSAIC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3EA592-2DE3-99EF-59B2-43AAF448820E}"/>
              </a:ext>
            </a:extLst>
          </p:cNvPr>
          <p:cNvSpPr txBox="1"/>
          <p:nvPr/>
        </p:nvSpPr>
        <p:spPr>
          <a:xfrm>
            <a:off x="2005069" y="2024454"/>
            <a:ext cx="2963537" cy="187743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 - NARRATIVE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YOU HAVE FACED CHALLENGES AND YOU KNOW WHAT YOU WANT TO STUDY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F76DA7-54C2-A822-5F8A-933120A09BB2}"/>
              </a:ext>
            </a:extLst>
          </p:cNvPr>
          <p:cNvSpPr txBox="1"/>
          <p:nvPr/>
        </p:nvSpPr>
        <p:spPr>
          <a:xfrm>
            <a:off x="6451002" y="2024454"/>
            <a:ext cx="2808745" cy="190821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 - MOSAIC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YOU HAVE NOT FACED CHALLENGES BUT YOU KNOW WHAT YOU WANT TO STUDY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CA63F8-CFE0-2963-C0F7-0F0F1F167999}"/>
              </a:ext>
            </a:extLst>
          </p:cNvPr>
          <p:cNvSpPr txBox="1"/>
          <p:nvPr/>
        </p:nvSpPr>
        <p:spPr>
          <a:xfrm>
            <a:off x="2005069" y="4179580"/>
            <a:ext cx="2963537" cy="190821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 - NARRATIVE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YOU HAVE FACED CHALLENGES BUT DO NOT KNOW WHAT YOU WANT TO STUDY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E069E8-EDB4-97FC-6160-A50B9BCE9C05}"/>
              </a:ext>
            </a:extLst>
          </p:cNvPr>
          <p:cNvSpPr txBox="1"/>
          <p:nvPr/>
        </p:nvSpPr>
        <p:spPr>
          <a:xfrm>
            <a:off x="6451001" y="4241135"/>
            <a:ext cx="2808745" cy="190821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 - MOSAIC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YOU HAVE NOT FACED CHALLENGES AND YOU DO NOT KNOW WHAT YOU WANT TO STUDY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79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7511B-76A3-DF57-E651-E33E0062B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632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Narrative essay formula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D3AA0-6991-5436-88B5-9E421647E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6320"/>
            <a:ext cx="12192000" cy="59253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923544" lvl="6" indent="0">
              <a:buNone/>
            </a:pP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23544" lvl="6" indent="0" algn="ctr">
              <a:buNone/>
            </a:pPr>
            <a:r>
              <a:rPr lang="en-US" sz="3600" dirty="0"/>
              <a:t>CHALLENGE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/>
              <a:t>= 25% OF ESSAY</a:t>
            </a:r>
          </a:p>
          <a:p>
            <a:pPr marL="923544" lvl="6" indent="0" algn="ctr">
              <a:buNone/>
            </a:pPr>
            <a:endParaRPr lang="en-US" sz="3600" dirty="0"/>
          </a:p>
          <a:p>
            <a:pPr marL="923544" lvl="6" indent="0" algn="ctr">
              <a:buNone/>
            </a:pPr>
            <a:r>
              <a:rPr lang="en-US" sz="3600" dirty="0"/>
              <a:t>WHAT YOU DID ABOUT IT = 50% OF ESSAY</a:t>
            </a:r>
          </a:p>
          <a:p>
            <a:pPr marL="923544" lvl="6" indent="0" algn="ctr">
              <a:buNone/>
            </a:pPr>
            <a:endParaRPr lang="en-US" sz="3600" dirty="0"/>
          </a:p>
          <a:p>
            <a:pPr marL="923544" lvl="6" indent="0" algn="ctr">
              <a:buNone/>
            </a:pPr>
            <a:r>
              <a:rPr lang="en-US" sz="3600" dirty="0"/>
              <a:t>VALUES YOU GAINED FROM OVERCOMING THE CHALLENGE/WHAT YOU LEARNED/CAREER CONNECTION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/>
              <a:t>= 25% OF ESSAY</a:t>
            </a:r>
          </a:p>
          <a:p>
            <a:pPr marL="923544" lvl="6" indent="0" algn="ctr">
              <a:buNone/>
            </a:pP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904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0774BF-4366-B98A-810A-6A3B3E7C8721}"/>
              </a:ext>
            </a:extLst>
          </p:cNvPr>
          <p:cNvSpPr txBox="1"/>
          <p:nvPr/>
        </p:nvSpPr>
        <p:spPr>
          <a:xfrm>
            <a:off x="0" y="-1"/>
            <a:ext cx="12191999" cy="747897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923544" lvl="6" indent="0" algn="ctr">
              <a:buNone/>
            </a:pP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23544" lvl="6" indent="0" algn="ctr">
              <a:buNone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GETS YOU INTO COLLEGE IS </a:t>
            </a:r>
          </a:p>
          <a:p>
            <a:pPr marL="923544" lvl="6" indent="0" algn="ctr">
              <a:buNone/>
            </a:pPr>
            <a:r>
              <a:rPr lang="en-US" sz="4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 CHANGED </a:t>
            </a:r>
          </a:p>
          <a:p>
            <a:pPr marL="923544" lvl="6" indent="0" algn="ctr">
              <a:buNone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GREW AS A RESULT OF THE CHALLENGE, OR HOW YOU SHARED THAT GROWTH WITH OTHERS,</a:t>
            </a:r>
          </a:p>
          <a:p>
            <a:pPr marL="923544" lvl="6" indent="0" algn="ctr">
              <a:buNone/>
            </a:pPr>
            <a:r>
              <a:rPr lang="en-US" sz="8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4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CHALLENGE ITSELF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923544" lvl="6" indent="0" algn="ctr">
              <a:buNone/>
            </a:pP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23544" lvl="6" indent="0" algn="ctr">
              <a:buNone/>
            </a:pP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23544" lvl="6" indent="0" algn="ctr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47921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3B29D-1686-45E3-B5BA-85629F61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4318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THE FIVE STEP NARRATIVE ESSAY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0FA9A-EF67-4FE8-8FF5-D167F7D47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4318"/>
            <a:ext cx="12192000" cy="566368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US" u="sng" dirty="0"/>
          </a:p>
          <a:p>
            <a:r>
              <a:rPr lang="en-US" dirty="0"/>
              <a:t>1.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QUO/CHALLENGE </a:t>
            </a:r>
            <a:r>
              <a:rPr lang="en-US" dirty="0"/>
              <a:t>– HOW THINGS WERE (PAST CHALLENGE) OR A CURRENT CHALLENGE</a:t>
            </a:r>
          </a:p>
          <a:p>
            <a:endParaRPr lang="en-US" dirty="0"/>
          </a:p>
          <a:p>
            <a:r>
              <a:rPr lang="en-US" dirty="0"/>
              <a:t>2.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INCITING INCIDENT </a:t>
            </a:r>
            <a:r>
              <a:rPr lang="en-US" dirty="0"/>
              <a:t>– MOMENT THAT LAUNCHES THE STORY – A DISRUPTION – AN EVENT OR       CHANGE</a:t>
            </a:r>
          </a:p>
          <a:p>
            <a:endParaRPr lang="en-US" dirty="0"/>
          </a:p>
          <a:p>
            <a:r>
              <a:rPr lang="en-US" dirty="0"/>
              <a:t>3.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RAISING THE STAKES </a:t>
            </a:r>
            <a:r>
              <a:rPr lang="en-US" dirty="0"/>
              <a:t>– THE BUILD UP –THINGS BECOME HEIGHTENED– IMPACT OF THE CHANGE</a:t>
            </a:r>
          </a:p>
          <a:p>
            <a:endParaRPr lang="en-US" dirty="0"/>
          </a:p>
          <a:p>
            <a:r>
              <a:rPr lang="en-US" dirty="0"/>
              <a:t>4.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 OF TRUTH </a:t>
            </a:r>
            <a:r>
              <a:rPr lang="en-US" dirty="0"/>
              <a:t>– ACTUAL OR IMPLIED – WHERE THE CHARACTER MAKES A CHOICE</a:t>
            </a:r>
          </a:p>
          <a:p>
            <a:endParaRPr lang="en-US" dirty="0"/>
          </a:p>
          <a:p>
            <a:r>
              <a:rPr lang="en-US" dirty="0"/>
              <a:t>5.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STATUS QUO </a:t>
            </a:r>
            <a:r>
              <a:rPr lang="en-US" dirty="0"/>
              <a:t>– A NEW STATE – HOW THINGS HAVE CHANGED – RESULTS OF THAT CHOICE</a:t>
            </a:r>
          </a:p>
        </p:txBody>
      </p:sp>
    </p:spTree>
    <p:extLst>
      <p:ext uri="{BB962C8B-B14F-4D97-AF65-F5344CB8AC3E}">
        <p14:creationId xmlns:p14="http://schemas.microsoft.com/office/powerpoint/2010/main" val="3762480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C2878-13F2-457C-8B3F-921E8DBB1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6720" y="-111968"/>
            <a:ext cx="12655296" cy="1268964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MOSAIC ESSAYS  = THEMATIC STORYTELLING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1DECD-34FF-4AC3-86CB-859FD5053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26720" y="1156996"/>
            <a:ext cx="12618720" cy="570100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923544" lvl="6" indent="0" algn="ctr">
              <a:buNone/>
            </a:pPr>
            <a:endParaRPr lang="en-US" sz="3600" b="1" u="sng" dirty="0"/>
          </a:p>
          <a:p>
            <a:pPr marL="923544" lvl="6" indent="0">
              <a:buNone/>
            </a:pPr>
            <a:r>
              <a:rPr lang="en-US" sz="2200" dirty="0"/>
              <a:t>GOOD FOR ESSAY TYPES B &amp; D</a:t>
            </a:r>
          </a:p>
          <a:p>
            <a:pPr marL="923544" lvl="6" indent="0">
              <a:buNone/>
            </a:pPr>
            <a:endParaRPr lang="en-US" sz="2200" dirty="0"/>
          </a:p>
          <a:p>
            <a:pPr marL="923544" lvl="6" indent="0">
              <a:buNone/>
            </a:pPr>
            <a:r>
              <a:rPr lang="en-US" sz="2200" dirty="0"/>
              <a:t>VERY IMPORTANT TO USE DETAILS, IMAGES, &amp; VARIED WORD CHOICE – PAINT A PICTURE FOR THE READER</a:t>
            </a:r>
          </a:p>
          <a:p>
            <a:pPr marL="923544" lvl="6" indent="0">
              <a:buNone/>
            </a:pPr>
            <a:endParaRPr lang="en-US" sz="2200" dirty="0"/>
          </a:p>
          <a:p>
            <a:pPr marL="923544" lvl="6" indent="0">
              <a:buNone/>
            </a:pPr>
            <a:r>
              <a:rPr lang="en-US" sz="2200" dirty="0"/>
              <a:t>USE A FOCUSING LENS – THIS IS A VEHICLE THE STUDENT USES TO DEMONSTRATE THE THEME OF THEIR LIFE  - A VEHICLE THROUGH WHICH TO TELL THE STORY – CAN BE AN OBJECT, EVENT, OR  METAPHOR</a:t>
            </a:r>
          </a:p>
          <a:p>
            <a:pPr marL="923544" lvl="6" indent="0">
              <a:buNone/>
            </a:pPr>
            <a:r>
              <a:rPr lang="en-US" sz="2200" dirty="0"/>
              <a:t> </a:t>
            </a:r>
          </a:p>
          <a:p>
            <a:pPr marL="923544" lvl="6" indent="0">
              <a:buNone/>
            </a:pPr>
            <a:r>
              <a:rPr lang="en-US" sz="2200" dirty="0"/>
              <a:t>STUDENT MUST ALWAYS ANSWER “SO WHAT OR “WHY IS THIS RELEVANT” THROUGHOUT THE ESSAY – THERE MUST BE A REASON FOR EVERY DETAIL INCLUDED – HOW DOES IT REPRESENT YOU</a:t>
            </a:r>
          </a:p>
          <a:p>
            <a:pPr marL="923544" lvl="6" indent="0">
              <a:buNone/>
            </a:pPr>
            <a:endParaRPr lang="en-US" sz="2200" dirty="0"/>
          </a:p>
          <a:p>
            <a:pPr marL="923544" lvl="6" indent="0">
              <a:buNone/>
            </a:pPr>
            <a:r>
              <a:rPr lang="en-US" sz="2200" dirty="0"/>
              <a:t>THE FOCUS IS ON VALUES, QUALITIES AND SKILLS </a:t>
            </a:r>
            <a:r>
              <a:rPr lang="en-US" sz="3200" b="1" u="sng" dirty="0"/>
              <a:t>AS DEMONSTRATED BY ACTIONS</a:t>
            </a:r>
          </a:p>
        </p:txBody>
      </p:sp>
    </p:spTree>
    <p:extLst>
      <p:ext uri="{BB962C8B-B14F-4D97-AF65-F5344CB8AC3E}">
        <p14:creationId xmlns:p14="http://schemas.microsoft.com/office/powerpoint/2010/main" val="1954415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C7089-4899-4101-B6B5-2E8ED6423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56996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POSSIBLE TOPICS FOR </a:t>
            </a:r>
            <a:r>
              <a:rPr lang="en-US" dirty="0" err="1">
                <a:solidFill>
                  <a:schemeClr val="bg1"/>
                </a:solidFill>
              </a:rPr>
              <a:t>mOSAIC</a:t>
            </a:r>
            <a:r>
              <a:rPr lang="en-US" dirty="0">
                <a:solidFill>
                  <a:schemeClr val="bg1"/>
                </a:solidFill>
              </a:rPr>
              <a:t> ESSAYS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CFD54A1-AD21-BA29-AFC2-9AAA335B351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156996"/>
          <a:ext cx="12192000" cy="5701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1352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7C900-6411-4614-8983-66A28E0D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62269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MOSAIC ESSAYS- MORE DIFFICULT TO CRAFT – AVOID CLICHÉS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DFC7-8A03-4A57-98B6-38E614CE1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62269"/>
            <a:ext cx="12192000" cy="549573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923544" lvl="6" indent="0">
              <a:buNone/>
            </a:pPr>
            <a:endParaRPr lang="en-US" sz="2000" dirty="0"/>
          </a:p>
          <a:p>
            <a:pPr marL="923544" lvl="6" indent="0">
              <a:buNone/>
            </a:pPr>
            <a:r>
              <a:rPr lang="en-US" sz="2000" dirty="0"/>
              <a:t> </a:t>
            </a:r>
            <a:endParaRPr lang="en-US" sz="2400" dirty="0"/>
          </a:p>
          <a:p>
            <a:pPr marL="923544" lvl="6" indent="0">
              <a:buNone/>
            </a:pPr>
            <a:r>
              <a:rPr lang="en-US" sz="3200" dirty="0"/>
              <a:t>MAKE SURE YOUR TOPIC IS ELASTIC – ASK: CAN IT SHOW MANY SIDES OF ME? </a:t>
            </a:r>
          </a:p>
          <a:p>
            <a:pPr marL="923544" lvl="6" indent="0">
              <a:buNone/>
            </a:pPr>
            <a:r>
              <a:rPr lang="en-US" sz="2400" dirty="0"/>
              <a:t>(I.E. IF USING THE LENS OF A BOARD GAME – CAN SHOW SOCIAL JUSTICE ISSUES, VULNERABILITY &amp; VALUES – COMPETITIVE, FAMILY.  BBQ SAUCE IS MORE LIMITED – MAYBE ONLY FAMILY</a:t>
            </a:r>
          </a:p>
          <a:p>
            <a:pPr marL="923544" lvl="6" indent="0">
              <a:buNone/>
            </a:pPr>
            <a:endParaRPr lang="en-US" dirty="0"/>
          </a:p>
          <a:p>
            <a:pPr marL="923544" lvl="6" indent="0">
              <a:buNone/>
            </a:pPr>
            <a:endParaRPr lang="en-US" sz="2400" dirty="0"/>
          </a:p>
          <a:p>
            <a:pPr marL="923544" lvl="6" indent="0">
              <a:buNone/>
            </a:pPr>
            <a:r>
              <a:rPr lang="en-US" sz="3200" dirty="0"/>
              <a:t>ASK – “HOW CAN I FRAME THIS, WHAT’S MY FOCUSING LENS, WHAT’S MY ANGLE?”</a:t>
            </a:r>
          </a:p>
          <a:p>
            <a:pPr marL="923544" lvl="6" indent="0">
              <a:buNone/>
            </a:pPr>
            <a:endParaRPr lang="en-US" sz="2400" dirty="0"/>
          </a:p>
          <a:p>
            <a:pPr marL="923544" lvl="6" indent="0">
              <a:buNone/>
            </a:pPr>
            <a:endParaRPr lang="en-US" sz="2400" dirty="0"/>
          </a:p>
          <a:p>
            <a:pPr marL="923544" lvl="6" indent="0">
              <a:buNone/>
            </a:pPr>
            <a:r>
              <a:rPr lang="en-US" sz="2400" dirty="0"/>
              <a:t> </a:t>
            </a:r>
            <a:r>
              <a:rPr lang="en-US" sz="3200" dirty="0"/>
              <a:t>GENERATE CONTENT USING ALL THE BRAINSTORMING EXERCISES</a:t>
            </a:r>
          </a:p>
          <a:p>
            <a:pPr marL="923544" lvl="6" indent="0">
              <a:buNone/>
            </a:pPr>
            <a:r>
              <a:rPr lang="en-US" sz="2400" dirty="0"/>
              <a:t> </a:t>
            </a:r>
          </a:p>
          <a:p>
            <a:pPr marL="923544" lvl="6" indent="0">
              <a:buNone/>
            </a:pPr>
            <a:endParaRPr lang="en-US" sz="2400" dirty="0"/>
          </a:p>
          <a:p>
            <a:pPr lvl="6"/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871955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6004F0-22C6-46F7-8F09-6C76D73EC6FE}"/>
              </a:ext>
            </a:extLst>
          </p:cNvPr>
          <p:cNvSpPr txBox="1"/>
          <p:nvPr/>
        </p:nvSpPr>
        <p:spPr>
          <a:xfrm>
            <a:off x="1085850" y="1885950"/>
            <a:ext cx="9475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BRAINSTORMING IS THE SECRET TO A GREAT COLLEGE ESSAY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IT IS STEP #1</a:t>
            </a:r>
          </a:p>
        </p:txBody>
      </p:sp>
    </p:spTree>
    <p:extLst>
      <p:ext uri="{BB962C8B-B14F-4D97-AF65-F5344CB8AC3E}">
        <p14:creationId xmlns:p14="http://schemas.microsoft.com/office/powerpoint/2010/main" val="81565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52E25-2A0E-FDC2-0603-B933AEA87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3848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21D36-65F1-5CFF-6610-B4C1F99A3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3848"/>
            <a:ext cx="12192000" cy="587415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F81DFEF4-1FA8-390C-E70F-62C7A1D6BD0C}"/>
              </a:ext>
            </a:extLst>
          </p:cNvPr>
          <p:cNvSpPr/>
          <p:nvPr/>
        </p:nvSpPr>
        <p:spPr>
          <a:xfrm>
            <a:off x="491923" y="1340852"/>
            <a:ext cx="2338087" cy="1287684"/>
          </a:xfrm>
          <a:prstGeom prst="wave">
            <a:avLst>
              <a:gd name="adj1" fmla="val 12500"/>
              <a:gd name="adj2" fmla="val -55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VARY SENTENCE STRUCTURE</a:t>
            </a:r>
          </a:p>
        </p:txBody>
      </p:sp>
      <p:sp>
        <p:nvSpPr>
          <p:cNvPr id="6" name="Wave 5">
            <a:extLst>
              <a:ext uri="{FF2B5EF4-FFF2-40B4-BE49-F238E27FC236}">
                <a16:creationId xmlns:a16="http://schemas.microsoft.com/office/drawing/2014/main" id="{80BC567E-B4F6-2A8C-2703-08446030BAD0}"/>
              </a:ext>
            </a:extLst>
          </p:cNvPr>
          <p:cNvSpPr/>
          <p:nvPr/>
        </p:nvSpPr>
        <p:spPr>
          <a:xfrm>
            <a:off x="4859437" y="1402343"/>
            <a:ext cx="2473125" cy="1164703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USE DESCRIPTIVE ACTION WORDS</a:t>
            </a:r>
          </a:p>
        </p:txBody>
      </p:sp>
      <p:sp>
        <p:nvSpPr>
          <p:cNvPr id="7" name="Wave 6">
            <a:extLst>
              <a:ext uri="{FF2B5EF4-FFF2-40B4-BE49-F238E27FC236}">
                <a16:creationId xmlns:a16="http://schemas.microsoft.com/office/drawing/2014/main" id="{1B82BBB8-544D-6A79-E08C-BF20A8EA27CF}"/>
              </a:ext>
            </a:extLst>
          </p:cNvPr>
          <p:cNvSpPr/>
          <p:nvPr/>
        </p:nvSpPr>
        <p:spPr>
          <a:xfrm>
            <a:off x="8935656" y="1431643"/>
            <a:ext cx="2257064" cy="1072105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DO NOT USE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CHATGPT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/AI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Wave 7">
            <a:extLst>
              <a:ext uri="{FF2B5EF4-FFF2-40B4-BE49-F238E27FC236}">
                <a16:creationId xmlns:a16="http://schemas.microsoft.com/office/drawing/2014/main" id="{9E46D885-88F1-3DD3-6712-C8B04443BE2E}"/>
              </a:ext>
            </a:extLst>
          </p:cNvPr>
          <p:cNvSpPr/>
          <p:nvPr/>
        </p:nvSpPr>
        <p:spPr>
          <a:xfrm>
            <a:off x="381964" y="3107440"/>
            <a:ext cx="2558006" cy="1582838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THESIS STATEMENTS AND TOPIC SENTENCES ARE IMPORTANT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Wave 8">
            <a:extLst>
              <a:ext uri="{FF2B5EF4-FFF2-40B4-BE49-F238E27FC236}">
                <a16:creationId xmlns:a16="http://schemas.microsoft.com/office/drawing/2014/main" id="{34E79B6A-5D5A-4B90-299F-CE5C2D88E59D}"/>
              </a:ext>
            </a:extLst>
          </p:cNvPr>
          <p:cNvSpPr/>
          <p:nvPr/>
        </p:nvSpPr>
        <p:spPr>
          <a:xfrm>
            <a:off x="8935656" y="3078320"/>
            <a:ext cx="2257064" cy="1601647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GRAMMAR, SPELLING AND SYNTAX ARE IMPORTANT</a:t>
            </a:r>
          </a:p>
        </p:txBody>
      </p:sp>
      <p:sp>
        <p:nvSpPr>
          <p:cNvPr id="10" name="Wave 9">
            <a:extLst>
              <a:ext uri="{FF2B5EF4-FFF2-40B4-BE49-F238E27FC236}">
                <a16:creationId xmlns:a16="http://schemas.microsoft.com/office/drawing/2014/main" id="{7FEE9F44-DE02-53CD-8E9D-2FAE6280C223}"/>
              </a:ext>
            </a:extLst>
          </p:cNvPr>
          <p:cNvSpPr/>
          <p:nvPr/>
        </p:nvSpPr>
        <p:spPr>
          <a:xfrm>
            <a:off x="1296365" y="5211862"/>
            <a:ext cx="8437944" cy="1387878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REMEMBER, COLLEGES ARE LOOKING FOR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P.I.I.L.L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PASSION, INITIATIVE, INDIVIDUALITY, LIKABILITY &amp; LOVE OF LEARNING</a:t>
            </a:r>
          </a:p>
        </p:txBody>
      </p:sp>
      <p:sp>
        <p:nvSpPr>
          <p:cNvPr id="11" name="Wave 10">
            <a:extLst>
              <a:ext uri="{FF2B5EF4-FFF2-40B4-BE49-F238E27FC236}">
                <a16:creationId xmlns:a16="http://schemas.microsoft.com/office/drawing/2014/main" id="{FFEB4B4C-0D7F-A3AB-5672-02B3C16BF2D6}"/>
              </a:ext>
            </a:extLst>
          </p:cNvPr>
          <p:cNvSpPr/>
          <p:nvPr/>
        </p:nvSpPr>
        <p:spPr>
          <a:xfrm>
            <a:off x="4994475" y="3141711"/>
            <a:ext cx="2338087" cy="1495485"/>
          </a:xfrm>
          <a:prstGeom prst="wave">
            <a:avLst>
              <a:gd name="adj1" fmla="val 12500"/>
              <a:gd name="adj2" fmla="val -5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DON’T REPEAT RESUME OR COUNSELOR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RECC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783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5BFC3-B286-4253-9D4C-0494AAFBF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4441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CLOSING THOUGHTS ON ESSAYS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EA159-FCDE-4B12-8B03-AB3C2A717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4441"/>
            <a:ext cx="12192000" cy="608355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1. DON’T SKIP THE PRE-WORK – BRAINSTORMING IS THE KEY TO GOOD CONTENT</a:t>
            </a:r>
          </a:p>
          <a:p>
            <a:r>
              <a:rPr lang="en-US" dirty="0"/>
              <a:t>2. START EARLY SUMMER AND GIVE YOURSELF PLENTY OF TIME</a:t>
            </a:r>
          </a:p>
          <a:p>
            <a:r>
              <a:rPr lang="en-US" dirty="0"/>
              <a:t>3. OUTLINE YOUR ESSAYS! </a:t>
            </a:r>
          </a:p>
          <a:p>
            <a:r>
              <a:rPr lang="en-US" dirty="0"/>
              <a:t>4. READ THEM ALOUD! </a:t>
            </a:r>
          </a:p>
          <a:p>
            <a:r>
              <a:rPr lang="en-US" dirty="0"/>
              <a:t>5. GET AT LEAST 2 OTHERS TO READ OVER THEM AND TELL YOU IF THEY HEAR YOUR AUTHENTIC VOICE</a:t>
            </a:r>
          </a:p>
          <a:p>
            <a:r>
              <a:rPr lang="en-US" dirty="0"/>
              <a:t>6. TELL THE TRUTH VERSUS WHAT YOU THINK THEY WANT TO HEAR</a:t>
            </a:r>
          </a:p>
          <a:p>
            <a:r>
              <a:rPr lang="en-US" dirty="0"/>
              <a:t>7. EVERYONE HAS A STORY!</a:t>
            </a:r>
          </a:p>
          <a:p>
            <a:r>
              <a:rPr lang="en-US" dirty="0"/>
              <a:t>8. BE PREPARED TO WORK HARD AND DO MANY DRAFTS</a:t>
            </a:r>
          </a:p>
          <a:p>
            <a:r>
              <a:rPr lang="en-US" dirty="0"/>
              <a:t>9. SPEND AS MUCH TIME ON THE SUPPLEMENTAL ESSAYS AS ON THE MAIN COMMON/COALITION</a:t>
            </a:r>
          </a:p>
          <a:p>
            <a:r>
              <a:rPr lang="en-US" dirty="0"/>
              <a:t>10. USE YOUR BRAINSTORMING PRE-WORK TO HELP YOU ON SUPPLEMENTS TOO</a:t>
            </a:r>
          </a:p>
          <a:p>
            <a:r>
              <a:rPr lang="en-US" dirty="0"/>
              <a:t>11. MAKE A SPREADSHEET OF ALL ESSAY QUESTIONS AND TWEAK MAIN ONES SO NOT WRITING 50</a:t>
            </a:r>
          </a:p>
          <a:p>
            <a:r>
              <a:rPr lang="en-US" dirty="0"/>
              <a:t>12. DON’T REPEAT THEMES/CHALLENGES IN MAIN AND SUPPS – PRESENT WHOLE PERSON – 5 VALUES!</a:t>
            </a:r>
          </a:p>
          <a:p>
            <a:r>
              <a:rPr lang="en-US" dirty="0"/>
              <a:t>13. BREATHE!!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890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1048CE-15A2-42B1-753E-8F07427823C1}"/>
              </a:ext>
            </a:extLst>
          </p:cNvPr>
          <p:cNvSpPr/>
          <p:nvPr/>
        </p:nvSpPr>
        <p:spPr>
          <a:xfrm>
            <a:off x="851343" y="524760"/>
            <a:ext cx="107147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rgbClr val="CC99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EVERY BRAINSTORMING SESSION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rgbClr val="CC99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MUST ANSWER THESE 5 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6589E6-1E79-11C5-E3CA-92516D32A2F8}"/>
              </a:ext>
            </a:extLst>
          </p:cNvPr>
          <p:cNvSpPr txBox="1"/>
          <p:nvPr/>
        </p:nvSpPr>
        <p:spPr>
          <a:xfrm rot="19735011">
            <a:off x="1603331" y="3108152"/>
            <a:ext cx="1779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WHO AM I?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FB69D4-45F1-3C4A-1EEF-DA0C9E851215}"/>
              </a:ext>
            </a:extLst>
          </p:cNvPr>
          <p:cNvSpPr txBox="1"/>
          <p:nvPr/>
        </p:nvSpPr>
        <p:spPr>
          <a:xfrm rot="1794696">
            <a:off x="1783759" y="4728072"/>
            <a:ext cx="3392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WHAT IS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UNIQUE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ABOUT ME?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172E1C-71A4-582A-0A56-A9BD253FC0F5}"/>
              </a:ext>
            </a:extLst>
          </p:cNvPr>
          <p:cNvSpPr txBox="1"/>
          <p:nvPr/>
        </p:nvSpPr>
        <p:spPr>
          <a:xfrm rot="20760180">
            <a:off x="4330944" y="3255410"/>
            <a:ext cx="3214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WHAT MATTERS TO ME?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1E6EB0-7380-98AA-9DE5-EB29855974B6}"/>
              </a:ext>
            </a:extLst>
          </p:cNvPr>
          <p:cNvSpPr txBox="1"/>
          <p:nvPr/>
        </p:nvSpPr>
        <p:spPr>
          <a:xfrm rot="1597757">
            <a:off x="8542750" y="3429000"/>
            <a:ext cx="3179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WHAT ARE MY VALUES?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114EED-7FE7-DC69-E713-CE469AD5FF27}"/>
              </a:ext>
            </a:extLst>
          </p:cNvPr>
          <p:cNvSpPr txBox="1"/>
          <p:nvPr/>
        </p:nvSpPr>
        <p:spPr>
          <a:xfrm rot="20622801">
            <a:off x="5504036" y="4772224"/>
            <a:ext cx="4286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HOW HAVE I CHANGED AND GROWN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 HIGH SCHOOL</a:t>
            </a:r>
          </a:p>
        </p:txBody>
      </p:sp>
    </p:spTree>
    <p:extLst>
      <p:ext uri="{BB962C8B-B14F-4D97-AF65-F5344CB8AC3E}">
        <p14:creationId xmlns:p14="http://schemas.microsoft.com/office/powerpoint/2010/main" val="1993293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E4E87B64-9034-7D9A-AB66-3312BA6CF596}"/>
              </a:ext>
            </a:extLst>
          </p:cNvPr>
          <p:cNvSpPr/>
          <p:nvPr/>
        </p:nvSpPr>
        <p:spPr>
          <a:xfrm>
            <a:off x="4763260" y="1873803"/>
            <a:ext cx="924817" cy="796852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BCCDA-028A-4A32-83D4-768D715AA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1459"/>
            <a:ext cx="12192001" cy="113157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TYPES OF BRAINSTORMING EXERCISES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E2446CE-59CD-4029-A8AF-559E48DD41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880111"/>
          <a:ext cx="12192000" cy="5977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858A570-2687-452A-AB7B-3C25BB0A04EC}"/>
              </a:ext>
            </a:extLst>
          </p:cNvPr>
          <p:cNvSpPr txBox="1"/>
          <p:nvPr/>
        </p:nvSpPr>
        <p:spPr>
          <a:xfrm>
            <a:off x="7940351" y="6260840"/>
            <a:ext cx="4251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*SPEND AT LEAST 20 MINUTES WITH EACH EXERCISE – EXCERPTED FROM  ETHAN SAWYER</a:t>
            </a:r>
          </a:p>
        </p:txBody>
      </p:sp>
    </p:spTree>
    <p:extLst>
      <p:ext uri="{BB962C8B-B14F-4D97-AF65-F5344CB8AC3E}">
        <p14:creationId xmlns:p14="http://schemas.microsoft.com/office/powerpoint/2010/main" val="2494676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E19A2-E55A-ACDC-038B-BF5FCB828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7549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TYPES OF BRAINSTORMING EXERCISES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EA8BF717-452A-91AC-40EC-EC2CECFE793F}"/>
              </a:ext>
            </a:extLst>
          </p:cNvPr>
          <p:cNvSpPr/>
          <p:nvPr/>
        </p:nvSpPr>
        <p:spPr>
          <a:xfrm>
            <a:off x="4896091" y="2867631"/>
            <a:ext cx="2118167" cy="186641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YOUR ESSAY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FECE5F31-9F6F-001F-ECB5-CAB989955F1C}"/>
              </a:ext>
            </a:extLst>
          </p:cNvPr>
          <p:cNvSpPr/>
          <p:nvPr/>
        </p:nvSpPr>
        <p:spPr>
          <a:xfrm>
            <a:off x="3102015" y="3141085"/>
            <a:ext cx="1645073" cy="1555346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CAREERS YOU WOULD CHOOSE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A7CE7D4C-2332-92C5-0BC5-619B57BD0A39}"/>
              </a:ext>
            </a:extLst>
          </p:cNvPr>
          <p:cNvSpPr/>
          <p:nvPr/>
        </p:nvSpPr>
        <p:spPr>
          <a:xfrm>
            <a:off x="5011837" y="1196533"/>
            <a:ext cx="1689904" cy="144973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 KNOW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 LOVE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I’M GOOD AT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F72DFE23-5F5C-8B70-E26E-C2553DA9D24C}"/>
              </a:ext>
            </a:extLst>
          </p:cNvPr>
          <p:cNvSpPr/>
          <p:nvPr/>
        </p:nvSpPr>
        <p:spPr>
          <a:xfrm>
            <a:off x="5162308" y="4904770"/>
            <a:ext cx="1747777" cy="1551009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COMMUNITIES YOU BELONG TO 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FF0463FD-F82F-4B51-2EE6-0164DC665E4F}"/>
              </a:ext>
            </a:extLst>
          </p:cNvPr>
          <p:cNvSpPr/>
          <p:nvPr/>
        </p:nvSpPr>
        <p:spPr>
          <a:xfrm>
            <a:off x="7163261" y="3023165"/>
            <a:ext cx="1807119" cy="1555346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IDENTITIES YOU CLAIM</a:t>
            </a:r>
          </a:p>
        </p:txBody>
      </p:sp>
    </p:spTree>
    <p:extLst>
      <p:ext uri="{BB962C8B-B14F-4D97-AF65-F5344CB8AC3E}">
        <p14:creationId xmlns:p14="http://schemas.microsoft.com/office/powerpoint/2010/main" val="2327963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FEC0E2-1864-2BC1-A653-784C47657039}"/>
              </a:ext>
            </a:extLst>
          </p:cNvPr>
          <p:cNvSpPr txBox="1"/>
          <p:nvPr/>
        </p:nvSpPr>
        <p:spPr>
          <a:xfrm>
            <a:off x="601884" y="400906"/>
            <a:ext cx="10671857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7240" marR="0" lvl="5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#1 TIP WHEN BRAINSTORMING</a:t>
            </a:r>
          </a:p>
          <a:p>
            <a:pPr marL="777240" marR="0" lvl="5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777240" marR="0" lvl="5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ALWAYS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BACK UP GENERAL STATEMENTS WITH SPECIFIC EXAMPLES. INSTEAD OF GENERICALLY SAYING</a:t>
            </a:r>
          </a:p>
          <a:p>
            <a:pPr marL="777240" marR="0" lvl="5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“I MOTIVATE PEOPLE….” </a:t>
            </a:r>
          </a:p>
          <a:p>
            <a:pPr marL="777240" marR="0" lvl="5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777240" marR="0" lvl="5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WRITE INSTEAD THAT YOU RALLIED 50 PEOPLE TO HELP AT AN ANIMAL SHELTER AFTER YOU READ IT WAS CLOSING.</a:t>
            </a:r>
          </a:p>
        </p:txBody>
      </p:sp>
    </p:spTree>
    <p:extLst>
      <p:ext uri="{BB962C8B-B14F-4D97-AF65-F5344CB8AC3E}">
        <p14:creationId xmlns:p14="http://schemas.microsoft.com/office/powerpoint/2010/main" val="896985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EAE0-65E0-91AF-D022-8D49820A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6300"/>
            <a:ext cx="12192000" cy="1261641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TYPES OF ESSAYS THAT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E1A2E-233F-B088-54B8-35E8960DD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5340"/>
            <a:ext cx="12192000" cy="5642659"/>
          </a:xfrm>
        </p:spPr>
        <p:txBody>
          <a:bodyPr>
            <a:normAutofit fontScale="92500"/>
          </a:bodyPr>
          <a:lstStyle/>
          <a:p>
            <a:r>
              <a:rPr lang="en-US" sz="2300" b="1" dirty="0"/>
              <a:t>1. MAKE IT DEEPLY PERSONAL – BE SOMEWHAT VULNERABLE</a:t>
            </a:r>
          </a:p>
          <a:p>
            <a:endParaRPr lang="en-US" sz="2300" b="1" dirty="0"/>
          </a:p>
          <a:p>
            <a:r>
              <a:rPr lang="en-US" sz="2300" b="1" dirty="0"/>
              <a:t>2. BE UNCOMMON – IN SUBJECT OR WRITING STYLE (BLACKSMITHING, VARIED SENTENCES)</a:t>
            </a:r>
          </a:p>
          <a:p>
            <a:endParaRPr lang="en-US" sz="2300" b="1" dirty="0"/>
          </a:p>
          <a:p>
            <a:r>
              <a:rPr lang="en-US" sz="2300" b="1" dirty="0"/>
              <a:t>3. HIGHLIGHT A CONTRASTING PROFILE – ATHLETE/ POET OR ACTOR/SCHOLAR</a:t>
            </a:r>
          </a:p>
          <a:p>
            <a:endParaRPr lang="en-US" sz="2300" b="1" dirty="0"/>
          </a:p>
          <a:p>
            <a:r>
              <a:rPr lang="en-US" sz="2300" b="1" dirty="0"/>
              <a:t>4. SHOWCASE INSIGNIFICANT MOMENTS THAT SPEAK TO LARGER THEMES (CAN’T LIGHT A FIRE/NOW A PIANIST)</a:t>
            </a:r>
          </a:p>
          <a:p>
            <a:endParaRPr lang="en-US" sz="2300" b="1" dirty="0"/>
          </a:p>
          <a:p>
            <a:r>
              <a:rPr lang="en-US" sz="2300" b="1" dirty="0"/>
              <a:t>5. HIGHLIGHT EVERYDAY OBJECTS/EXPERIENCES AS METAPHORS FOR YOUR LIFE (CICADAS/PHOTOS)</a:t>
            </a:r>
          </a:p>
          <a:p>
            <a:endParaRPr lang="en-US" sz="2300" b="1" dirty="0"/>
          </a:p>
          <a:p>
            <a:r>
              <a:rPr lang="en-US" sz="2300" b="1" dirty="0"/>
              <a:t>6. WRITE “IN THE MOMENT” NARRATIVES THAT SHOW HOW IT AFFECTED YOUR DEVELOPMENT (MODEL UN SWITCH SIDES)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922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E5312-0431-33D6-A084-CB57CA09E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124389"/>
            <a:ext cx="11423904" cy="975360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TYPES OF ESSAYS THAT DO NOT WORK – STAY AWAY!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F663E5-5380-C01C-6D6B-5578A8803690}"/>
              </a:ext>
            </a:extLst>
          </p:cNvPr>
          <p:cNvSpPr/>
          <p:nvPr/>
        </p:nvSpPr>
        <p:spPr>
          <a:xfrm rot="19998068">
            <a:off x="-46593" y="2281536"/>
            <a:ext cx="4764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E84C22"/>
                  </a:solidFill>
                  <a:prstDash val="solid"/>
                </a:ln>
                <a:pattFill prst="pct50">
                  <a:fgClr>
                    <a:srgbClr val="E84C22"/>
                  </a:fgClr>
                  <a:bgClr>
                    <a:srgbClr val="E84C22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E84C22"/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SPORTS ESSAYS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28C5E9-C795-C16C-A90E-A5E7B1C02473}"/>
              </a:ext>
            </a:extLst>
          </p:cNvPr>
          <p:cNvSpPr txBox="1"/>
          <p:nvPr/>
        </p:nvSpPr>
        <p:spPr>
          <a:xfrm>
            <a:off x="4872941" y="1099750"/>
            <a:ext cx="693501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SPORTS ESSAYS ARE OVERDONE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DON’T TALK ABOUT “THE BIG GAME” – THRILL OF VICTORY/AGONY OF DEFEAT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DON’T TALK ABOUT OVERCOMING INJURY AND YOUR GRIT/OVERCOMING ADVERSITY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FE5A04-0622-343A-F5D0-06B60DD6903B}"/>
              </a:ext>
            </a:extLst>
          </p:cNvPr>
          <p:cNvSpPr txBox="1"/>
          <p:nvPr/>
        </p:nvSpPr>
        <p:spPr>
          <a:xfrm>
            <a:off x="5081286" y="3715473"/>
            <a:ext cx="5683169" cy="310854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INSTEAD, MAYBE TALK ABOUT CREATING A PODCASTS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OR VOLUNTEERING WHEN INJURED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OR DECIDING ON ONE SPORT VERSUS MANY</a:t>
            </a:r>
          </a:p>
        </p:txBody>
      </p:sp>
    </p:spTree>
    <p:extLst>
      <p:ext uri="{BB962C8B-B14F-4D97-AF65-F5344CB8AC3E}">
        <p14:creationId xmlns:p14="http://schemas.microsoft.com/office/powerpoint/2010/main" val="86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3E5EE4-5E51-3125-28DB-4C17BF18670F}"/>
              </a:ext>
            </a:extLst>
          </p:cNvPr>
          <p:cNvSpPr txBox="1"/>
          <p:nvPr/>
        </p:nvSpPr>
        <p:spPr>
          <a:xfrm rot="20217789">
            <a:off x="-136877" y="903570"/>
            <a:ext cx="55040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2700">
                  <a:solidFill>
                    <a:srgbClr val="E84C22"/>
                  </a:solidFill>
                  <a:prstDash val="solid"/>
                </a:ln>
                <a:pattFill prst="pct50">
                  <a:fgClr>
                    <a:srgbClr val="E84C22"/>
                  </a:fgClr>
                  <a:bgClr>
                    <a:srgbClr val="E84C22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E84C22"/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IMMIGRANT ESSAYS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C278D5-7A22-B8D9-2D85-929DECC6F624}"/>
              </a:ext>
            </a:extLst>
          </p:cNvPr>
          <p:cNvSpPr txBox="1"/>
          <p:nvPr/>
        </p:nvSpPr>
        <p:spPr>
          <a:xfrm>
            <a:off x="5113421" y="264699"/>
            <a:ext cx="661736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THEY ARE VALID STORIES BUT TOO COMMON IN MIAMI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OFTEN ENDS UP BEING ABOUT MOM AND DAD SACRIFICE AND NOT ABOUT YOU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STAY AWAY FROM THEMES LIKE HAVING TO LEARN ENGLISH OR ADJUSTING TO A NEW ENVIRONMENT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7F3F44-A495-85E0-71E6-3074E3229EF6}"/>
              </a:ext>
            </a:extLst>
          </p:cNvPr>
          <p:cNvSpPr txBox="1"/>
          <p:nvPr/>
        </p:nvSpPr>
        <p:spPr>
          <a:xfrm>
            <a:off x="5029201" y="2905251"/>
            <a:ext cx="6809873" cy="34163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INSTEAD, USE INDIVIDUAL INCIDENTS OR EXPERIENCES TO DEMONSTRATE HOW YOU USED THE IMMIGRATION EXPERIENCE FOR GOOD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(I.E. STARTED A WELCOME CENTER FOR NEW KIDS OR RAISED MONEY FOR TRANSPORTATION SCHOLARSHIPS BECAUSE YOU HAD TO WALK TO SCHOOL WHEN YOU FIRST ARRIVED HERE)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560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7CE79A98806B44A35D004B5937C590" ma:contentTypeVersion="3" ma:contentTypeDescription="Create a new document." ma:contentTypeScope="" ma:versionID="568dd32ebdca281655a8643c0c687ced">
  <xsd:schema xmlns:xsd="http://www.w3.org/2001/XMLSchema" xmlns:xs="http://www.w3.org/2001/XMLSchema" xmlns:p="http://schemas.microsoft.com/office/2006/metadata/properties" xmlns:ns2="8f9c6819-550a-49b8-905f-b6e8056da77a" targetNamespace="http://schemas.microsoft.com/office/2006/metadata/properties" ma:root="true" ma:fieldsID="9126809ae609b105212e6b2f60fcb6fa" ns2:_="">
    <xsd:import namespace="8f9c6819-550a-49b8-905f-b6e8056da7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c6819-550a-49b8-905f-b6e8056da7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E2A008-5EE0-402A-98E0-394A5B73B5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D367D4-C064-414F-B989-C4B3037B50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9c6819-550a-49b8-905f-b6e8056da7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9A9AAE-426D-489D-8B83-F2E56CC6034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1391</Words>
  <Application>Microsoft Office PowerPoint</Application>
  <PresentationFormat>Widescreen</PresentationFormat>
  <Paragraphs>201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Integral</vt:lpstr>
      <vt:lpstr>College application  essay training</vt:lpstr>
      <vt:lpstr>PowerPoint Presentation</vt:lpstr>
      <vt:lpstr>PowerPoint Presentation</vt:lpstr>
      <vt:lpstr>TYPES OF BRAINSTORMING EXERCISES</vt:lpstr>
      <vt:lpstr>TYPES OF BRAINSTORMING EXERCISES</vt:lpstr>
      <vt:lpstr>PowerPoint Presentation</vt:lpstr>
      <vt:lpstr>TYPES OF ESSAYS THAT WORK</vt:lpstr>
      <vt:lpstr>TYPES OF ESSAYS THAT DO NOT WORK – STAY AWAY!</vt:lpstr>
      <vt:lpstr>PowerPoint Presentation</vt:lpstr>
      <vt:lpstr>PowerPoint Presentation</vt:lpstr>
      <vt:lpstr>PowerPoint Presentation</vt:lpstr>
      <vt:lpstr>2 BASIC ESSAY STRUCTURES</vt:lpstr>
      <vt:lpstr>ESSAY STRUCTURES – 2 NARRATIVES, 2 MOSAIC </vt:lpstr>
      <vt:lpstr>THE Narrative essay formula</vt:lpstr>
      <vt:lpstr>PowerPoint Presentation</vt:lpstr>
      <vt:lpstr>THE FIVE STEP NARRATIVE ESSAY</vt:lpstr>
      <vt:lpstr>MOSAIC ESSAYS  = THEMATIC STORYTELLING</vt:lpstr>
      <vt:lpstr>POSSIBLE TOPICS FOR mOSAIC ESSAYS</vt:lpstr>
      <vt:lpstr>MOSAIC ESSAYS- MORE DIFFICULT TO CRAFT – AVOID CLICHÉS</vt:lpstr>
      <vt:lpstr>REMINDERS</vt:lpstr>
      <vt:lpstr>CLOSING THOUGHTS ON ESSAYS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application  essay training</dc:title>
  <dc:creator>Liz Stack</dc:creator>
  <cp:lastModifiedBy>Liz Stack</cp:lastModifiedBy>
  <cp:revision>2</cp:revision>
  <dcterms:created xsi:type="dcterms:W3CDTF">2023-05-24T02:14:58Z</dcterms:created>
  <dcterms:modified xsi:type="dcterms:W3CDTF">2023-06-01T21:19:44Z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0x010100457CE79A98806B44A35D004B5937C590</vt:lpwstr>
  </property>
</Properties>
</file>