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Architects Daughter"/>
      <p:regular r:id="rId28"/>
    </p:embeddedFont>
    <p:embeddedFont>
      <p:font typeface="Raleway"/>
      <p:regular r:id="rId29"/>
      <p:bold r:id="rId30"/>
      <p:italic r:id="rId31"/>
      <p:boldItalic r:id="rId32"/>
    </p:embeddedFont>
    <p:embeddedFont>
      <p:font typeface="Titillium Web"/>
      <p:regular r:id="rId33"/>
      <p:bold r:id="rId34"/>
      <p:italic r:id="rId35"/>
      <p:boldItalic r:id="rId36"/>
    </p:embeddedFont>
    <p:embeddedFont>
      <p:font typeface="Jua"/>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2.xml"/><Relationship Id="rId21" Type="http://schemas.openxmlformats.org/officeDocument/2006/relationships/slide" Target="slides/slide17.xml"/><Relationship Id="rId34" Type="http://schemas.openxmlformats.org/officeDocument/2006/relationships/font" Target="fonts/TitilliumWeb-bold.fnt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TitilliumWeb-regular.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Raleway-regular.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Raleway-boldItalic.fntdata"/><Relationship Id="rId37" Type="http://schemas.openxmlformats.org/officeDocument/2006/relationships/font" Target="fonts/Jua-regular.fntdata"/><Relationship Id="rId40"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font" Target="fonts/ArchitectsDaughter-regular.fntdata"/><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TitilliumWeb-boldItalic.fntdata"/><Relationship Id="rId31" Type="http://schemas.openxmlformats.org/officeDocument/2006/relationships/font" Target="fonts/Raleway-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font" Target="fonts/Raleway-bold.fntdata"/><Relationship Id="rId35" Type="http://schemas.openxmlformats.org/officeDocument/2006/relationships/font" Target="fonts/TitilliumWeb-italic.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c80b10891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c80b10891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3038284d4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13038284d4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c6f19fb589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c6f19fb589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11ce961a11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11ce961a11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130f334fc7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130f334fc7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130f334fc7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130f334fc7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12195b63c77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12195b63c77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1ce961a11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11ce961a11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11ce961a11c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11ce961a11c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1ce961a11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1ce961a11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1ce961a11c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11ce961a11c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c6f19fb589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c6f19fb589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131259460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131259460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c6f19fb589_2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c6f19fb589_2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c7205f8999_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c7205f8999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c7205f8999_5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c7205f8999_5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c6f06c5a63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c6f06c5a63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3038284d4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13038284d4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3038284d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3038284d4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3038284d4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13038284d4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3038284d4d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3038284d4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c6f06c5a63_1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c6f06c5a63_1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3038284d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13038284d4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701000" y="1075075"/>
            <a:ext cx="3628200" cy="26769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b="1" sz="65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756650" y="4126675"/>
            <a:ext cx="5630700" cy="299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2" name="Google Shape;12;p2"/>
          <p:cNvGrpSpPr/>
          <p:nvPr/>
        </p:nvGrpSpPr>
        <p:grpSpPr>
          <a:xfrm>
            <a:off x="257859" y="1721233"/>
            <a:ext cx="375486" cy="368036"/>
            <a:chOff x="345125" y="732100"/>
            <a:chExt cx="240650" cy="235875"/>
          </a:xfrm>
        </p:grpSpPr>
        <p:sp>
          <p:nvSpPr>
            <p:cNvPr id="13" name="Google Shape;13;p2"/>
            <p:cNvSpPr/>
            <p:nvPr/>
          </p:nvSpPr>
          <p:spPr>
            <a:xfrm>
              <a:off x="345125" y="743000"/>
              <a:ext cx="192525" cy="220550"/>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51400" y="732100"/>
              <a:ext cx="234375" cy="235875"/>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8155688" y="2232180"/>
            <a:ext cx="1196566" cy="538224"/>
            <a:chOff x="811725" y="381250"/>
            <a:chExt cx="1421775" cy="639525"/>
          </a:xfrm>
        </p:grpSpPr>
        <p:sp>
          <p:nvSpPr>
            <p:cNvPr id="16" name="Google Shape;16;p2"/>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rot="2330650">
            <a:off x="7630497" y="3721270"/>
            <a:ext cx="606832" cy="1747908"/>
            <a:chOff x="3217925" y="402700"/>
            <a:chExt cx="326450" cy="940300"/>
          </a:xfrm>
        </p:grpSpPr>
        <p:sp>
          <p:nvSpPr>
            <p:cNvPr id="19" name="Google Shape;19;p2"/>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 name="Google Shape;21;p2"/>
          <p:cNvGrpSpPr/>
          <p:nvPr/>
        </p:nvGrpSpPr>
        <p:grpSpPr>
          <a:xfrm>
            <a:off x="1271908" y="4153715"/>
            <a:ext cx="237469" cy="124992"/>
            <a:chOff x="1666175" y="3369125"/>
            <a:chExt cx="237469" cy="197553"/>
          </a:xfrm>
        </p:grpSpPr>
        <p:sp>
          <p:nvSpPr>
            <p:cNvPr id="22" name="Google Shape;22;p2"/>
            <p:cNvSpPr/>
            <p:nvPr/>
          </p:nvSpPr>
          <p:spPr>
            <a:xfrm>
              <a:off x="1681602" y="3369125"/>
              <a:ext cx="222042" cy="197553"/>
            </a:xfrm>
            <a:custGeom>
              <a:rect b="b" l="l" r="r" t="t"/>
              <a:pathLst>
                <a:path extrusionOk="0" h="14287" w="43115">
                  <a:moveTo>
                    <a:pt x="43115" y="13199"/>
                  </a:moveTo>
                  <a:cubicBezTo>
                    <a:pt x="28534" y="16844"/>
                    <a:pt x="10628" y="10628"/>
                    <a:pt x="0" y="0"/>
                  </a:cubicBezTo>
                </a:path>
              </a:pathLst>
            </a:custGeom>
            <a:noFill/>
            <a:ln cap="flat" cmpd="sng" w="9525">
              <a:solidFill>
                <a:schemeClr val="dk2"/>
              </a:solidFill>
              <a:prstDash val="solid"/>
              <a:round/>
              <a:headEnd len="med" w="med" type="none"/>
              <a:tailEnd len="med" w="med" type="none"/>
            </a:ln>
          </p:spPr>
        </p:sp>
        <p:sp>
          <p:nvSpPr>
            <p:cNvPr id="23" name="Google Shape;23;p2"/>
            <p:cNvSpPr/>
            <p:nvPr/>
          </p:nvSpPr>
          <p:spPr>
            <a:xfrm>
              <a:off x="1666175" y="3410219"/>
              <a:ext cx="50444" cy="104854"/>
            </a:xfrm>
            <a:custGeom>
              <a:rect b="b" l="l" r="r" t="t"/>
              <a:pathLst>
                <a:path extrusionOk="0" h="7583" w="9795">
                  <a:moveTo>
                    <a:pt x="9795" y="7583"/>
                  </a:moveTo>
                  <a:cubicBezTo>
                    <a:pt x="5812" y="6496"/>
                    <a:pt x="1534" y="3834"/>
                    <a:pt x="0" y="0"/>
                  </a:cubicBezTo>
                </a:path>
              </a:pathLst>
            </a:custGeom>
            <a:noFill/>
            <a:ln cap="flat" cmpd="sng" w="9525">
              <a:solidFill>
                <a:schemeClr val="dk2"/>
              </a:solidFill>
              <a:prstDash val="solid"/>
              <a:round/>
              <a:headEnd len="med" w="med" type="none"/>
              <a:tailEnd len="med" w="med" type="none"/>
            </a:ln>
          </p:spPr>
        </p:sp>
      </p:grpSp>
      <p:grpSp>
        <p:nvGrpSpPr>
          <p:cNvPr id="24" name="Google Shape;24;p2"/>
          <p:cNvGrpSpPr/>
          <p:nvPr/>
        </p:nvGrpSpPr>
        <p:grpSpPr>
          <a:xfrm flipH="1">
            <a:off x="8372409" y="1137986"/>
            <a:ext cx="196685" cy="368052"/>
            <a:chOff x="6238667" y="1228635"/>
            <a:chExt cx="66818" cy="124997"/>
          </a:xfrm>
        </p:grpSpPr>
        <p:sp>
          <p:nvSpPr>
            <p:cNvPr id="25" name="Google Shape;25;p2"/>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26" name="Google Shape;26;p2"/>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27" name="Google Shape;27;p2"/>
          <p:cNvGrpSpPr/>
          <p:nvPr/>
        </p:nvGrpSpPr>
        <p:grpSpPr>
          <a:xfrm rot="-1221528">
            <a:off x="2323890" y="-286428"/>
            <a:ext cx="611208" cy="667585"/>
            <a:chOff x="1412400" y="717050"/>
            <a:chExt cx="755375" cy="825050"/>
          </a:xfrm>
        </p:grpSpPr>
        <p:sp>
          <p:nvSpPr>
            <p:cNvPr id="28" name="Google Shape;28;p2"/>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407014" y="4153729"/>
            <a:ext cx="463101" cy="1312478"/>
            <a:chOff x="2667125" y="535325"/>
            <a:chExt cx="237500" cy="673100"/>
          </a:xfrm>
        </p:grpSpPr>
        <p:sp>
          <p:nvSpPr>
            <p:cNvPr id="31" name="Google Shape;31;p2"/>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2"/>
          <p:cNvGrpSpPr/>
          <p:nvPr/>
        </p:nvGrpSpPr>
        <p:grpSpPr>
          <a:xfrm>
            <a:off x="7032041" y="-133618"/>
            <a:ext cx="278493" cy="789277"/>
            <a:chOff x="2667125" y="535325"/>
            <a:chExt cx="237500" cy="673100"/>
          </a:xfrm>
        </p:grpSpPr>
        <p:sp>
          <p:nvSpPr>
            <p:cNvPr id="34" name="Google Shape;34;p2"/>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233" name="Shape 233"/>
        <p:cNvGrpSpPr/>
        <p:nvPr/>
      </p:nvGrpSpPr>
      <p:grpSpPr>
        <a:xfrm>
          <a:off x="0" y="0"/>
          <a:ext cx="0" cy="0"/>
          <a:chOff x="0" y="0"/>
          <a:chExt cx="0" cy="0"/>
        </a:xfrm>
      </p:grpSpPr>
      <p:sp>
        <p:nvSpPr>
          <p:cNvPr id="234" name="Google Shape;234;p11"/>
          <p:cNvSpPr txBox="1"/>
          <p:nvPr>
            <p:ph hasCustomPrompt="1" type="title"/>
          </p:nvPr>
        </p:nvSpPr>
        <p:spPr>
          <a:xfrm>
            <a:off x="1913238" y="1554625"/>
            <a:ext cx="5317500" cy="154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b="1" sz="10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5" name="Google Shape;235;p11"/>
          <p:cNvSpPr txBox="1"/>
          <p:nvPr>
            <p:ph idx="1" type="body"/>
          </p:nvPr>
        </p:nvSpPr>
        <p:spPr>
          <a:xfrm>
            <a:off x="2424888" y="3179650"/>
            <a:ext cx="4294200" cy="484200"/>
          </a:xfrm>
          <a:prstGeom prst="rect">
            <a:avLst/>
          </a:prstGeom>
        </p:spPr>
        <p:txBody>
          <a:bodyPr anchorCtr="0" anchor="ctr" bIns="91425" lIns="91425" spcFirstLastPara="1" rIns="91425" wrap="square" tIns="91425">
            <a:noAutofit/>
          </a:bodyPr>
          <a:lstStyle>
            <a:lvl1pPr indent="-317500" lvl="0" marL="457200" rtl="0" algn="ctr">
              <a:spcBef>
                <a:spcPts val="0"/>
              </a:spcBef>
              <a:spcAft>
                <a:spcPts val="0"/>
              </a:spcAft>
              <a:buSzPts val="1400"/>
              <a:buChar char="●"/>
              <a:defRPr sz="1600"/>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36" name="Google Shape;236;p11"/>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237" name="Google Shape;237;p11"/>
          <p:cNvGrpSpPr/>
          <p:nvPr/>
        </p:nvGrpSpPr>
        <p:grpSpPr>
          <a:xfrm flipH="1" rot="-5400000">
            <a:off x="-153462" y="3355137"/>
            <a:ext cx="312360" cy="885261"/>
            <a:chOff x="2667125" y="535325"/>
            <a:chExt cx="237500" cy="673100"/>
          </a:xfrm>
        </p:grpSpPr>
        <p:sp>
          <p:nvSpPr>
            <p:cNvPr id="238" name="Google Shape;238;p11"/>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1"/>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11"/>
          <p:cNvGrpSpPr/>
          <p:nvPr/>
        </p:nvGrpSpPr>
        <p:grpSpPr>
          <a:xfrm rot="-2700000">
            <a:off x="3787580" y="-20237"/>
            <a:ext cx="820710" cy="487076"/>
            <a:chOff x="-6199175" y="2156140"/>
            <a:chExt cx="1882353" cy="1117141"/>
          </a:xfrm>
        </p:grpSpPr>
        <p:sp>
          <p:nvSpPr>
            <p:cNvPr id="241" name="Google Shape;241;p11"/>
            <p:cNvSpPr/>
            <p:nvPr/>
          </p:nvSpPr>
          <p:spPr>
            <a:xfrm>
              <a:off x="-6043821" y="2166165"/>
              <a:ext cx="1708794" cy="984486"/>
            </a:xfrm>
            <a:custGeom>
              <a:rect b="b" l="l" r="r" t="t"/>
              <a:pathLst>
                <a:path extrusionOk="0" h="12275" w="21306">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a:off x="-6199175" y="2156140"/>
              <a:ext cx="1882353" cy="1117141"/>
            </a:xfrm>
            <a:custGeom>
              <a:rect b="b" l="l" r="r" t="t"/>
              <a:pathLst>
                <a:path extrusionOk="0" h="13929" w="2347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
            <p:cNvSpPr/>
            <p:nvPr/>
          </p:nvSpPr>
          <p:spPr>
            <a:xfrm>
              <a:off x="-5768001" y="2322241"/>
              <a:ext cx="1026432" cy="633840"/>
            </a:xfrm>
            <a:custGeom>
              <a:rect b="b" l="l" r="r" t="t"/>
              <a:pathLst>
                <a:path extrusionOk="0" h="7903" w="12798">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11"/>
          <p:cNvGrpSpPr/>
          <p:nvPr/>
        </p:nvGrpSpPr>
        <p:grpSpPr>
          <a:xfrm flipH="1" rot="1800176">
            <a:off x="1400300" y="738954"/>
            <a:ext cx="290008" cy="287047"/>
            <a:chOff x="6907281" y="1838619"/>
            <a:chExt cx="394389" cy="390408"/>
          </a:xfrm>
        </p:grpSpPr>
        <p:sp>
          <p:nvSpPr>
            <p:cNvPr id="245" name="Google Shape;245;p11"/>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11"/>
          <p:cNvGrpSpPr/>
          <p:nvPr/>
        </p:nvGrpSpPr>
        <p:grpSpPr>
          <a:xfrm rot="-1221632">
            <a:off x="6774586" y="4002860"/>
            <a:ext cx="349761" cy="382022"/>
            <a:chOff x="1412400" y="717050"/>
            <a:chExt cx="755375" cy="825050"/>
          </a:xfrm>
        </p:grpSpPr>
        <p:sp>
          <p:nvSpPr>
            <p:cNvPr id="248" name="Google Shape;248;p11"/>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11"/>
          <p:cNvGrpSpPr/>
          <p:nvPr/>
        </p:nvGrpSpPr>
        <p:grpSpPr>
          <a:xfrm flipH="1" rot="-5400000">
            <a:off x="8800409" y="363686"/>
            <a:ext cx="393601" cy="1133720"/>
            <a:chOff x="3217925" y="402700"/>
            <a:chExt cx="326450" cy="940300"/>
          </a:xfrm>
        </p:grpSpPr>
        <p:sp>
          <p:nvSpPr>
            <p:cNvPr id="251" name="Google Shape;251;p11"/>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11"/>
          <p:cNvGrpSpPr/>
          <p:nvPr/>
        </p:nvGrpSpPr>
        <p:grpSpPr>
          <a:xfrm flipH="1">
            <a:off x="8688624" y="4608234"/>
            <a:ext cx="312360" cy="885261"/>
            <a:chOff x="2667125" y="535325"/>
            <a:chExt cx="237500" cy="673100"/>
          </a:xfrm>
        </p:grpSpPr>
        <p:sp>
          <p:nvSpPr>
            <p:cNvPr id="254" name="Google Shape;254;p11"/>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11"/>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57" name="Shape 2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258" name="Shape 258"/>
        <p:cNvGrpSpPr/>
        <p:nvPr/>
      </p:nvGrpSpPr>
      <p:grpSpPr>
        <a:xfrm>
          <a:off x="0" y="0"/>
          <a:ext cx="0" cy="0"/>
          <a:chOff x="0" y="0"/>
          <a:chExt cx="0" cy="0"/>
        </a:xfrm>
      </p:grpSpPr>
      <p:sp>
        <p:nvSpPr>
          <p:cNvPr id="259" name="Google Shape;259;p13"/>
          <p:cNvSpPr txBox="1"/>
          <p:nvPr>
            <p:ph hasCustomPrompt="1" type="title"/>
          </p:nvPr>
        </p:nvSpPr>
        <p:spPr>
          <a:xfrm flipH="1">
            <a:off x="1580375" y="1776741"/>
            <a:ext cx="850800" cy="51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40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260" name="Google Shape;260;p13"/>
          <p:cNvSpPr txBox="1"/>
          <p:nvPr>
            <p:ph idx="1" type="subTitle"/>
          </p:nvPr>
        </p:nvSpPr>
        <p:spPr>
          <a:xfrm>
            <a:off x="927575" y="2661023"/>
            <a:ext cx="2156400" cy="489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lvl1pPr>
            <a:lvl2pPr lvl="1" rtl="0" algn="r">
              <a:spcBef>
                <a:spcPts val="0"/>
              </a:spcBef>
              <a:spcAft>
                <a:spcPts val="0"/>
              </a:spcAft>
              <a:buClr>
                <a:schemeClr val="dk1"/>
              </a:buClr>
              <a:buSzPts val="1400"/>
              <a:buNone/>
              <a:defRPr>
                <a:solidFill>
                  <a:schemeClr val="dk1"/>
                </a:solidFill>
              </a:defRPr>
            </a:lvl2pPr>
            <a:lvl3pPr lvl="2" rtl="0" algn="r">
              <a:spcBef>
                <a:spcPts val="0"/>
              </a:spcBef>
              <a:spcAft>
                <a:spcPts val="0"/>
              </a:spcAft>
              <a:buClr>
                <a:schemeClr val="dk1"/>
              </a:buClr>
              <a:buSzPts val="1400"/>
              <a:buNone/>
              <a:defRPr>
                <a:solidFill>
                  <a:schemeClr val="dk1"/>
                </a:solidFill>
              </a:defRPr>
            </a:lvl3pPr>
            <a:lvl4pPr lvl="3" rtl="0" algn="r">
              <a:spcBef>
                <a:spcPts val="0"/>
              </a:spcBef>
              <a:spcAft>
                <a:spcPts val="0"/>
              </a:spcAft>
              <a:buClr>
                <a:schemeClr val="dk1"/>
              </a:buClr>
              <a:buSzPts val="1400"/>
              <a:buNone/>
              <a:defRPr>
                <a:solidFill>
                  <a:schemeClr val="dk1"/>
                </a:solidFill>
              </a:defRPr>
            </a:lvl4pPr>
            <a:lvl5pPr lvl="4" rtl="0" algn="r">
              <a:spcBef>
                <a:spcPts val="0"/>
              </a:spcBef>
              <a:spcAft>
                <a:spcPts val="0"/>
              </a:spcAft>
              <a:buClr>
                <a:schemeClr val="dk1"/>
              </a:buClr>
              <a:buSzPts val="1400"/>
              <a:buNone/>
              <a:defRPr>
                <a:solidFill>
                  <a:schemeClr val="dk1"/>
                </a:solidFill>
              </a:defRPr>
            </a:lvl5pPr>
            <a:lvl6pPr lvl="5" rtl="0" algn="r">
              <a:spcBef>
                <a:spcPts val="0"/>
              </a:spcBef>
              <a:spcAft>
                <a:spcPts val="0"/>
              </a:spcAft>
              <a:buClr>
                <a:schemeClr val="dk1"/>
              </a:buClr>
              <a:buSzPts val="1400"/>
              <a:buNone/>
              <a:defRPr>
                <a:solidFill>
                  <a:schemeClr val="dk1"/>
                </a:solidFill>
              </a:defRPr>
            </a:lvl6pPr>
            <a:lvl7pPr lvl="6" rtl="0" algn="r">
              <a:spcBef>
                <a:spcPts val="0"/>
              </a:spcBef>
              <a:spcAft>
                <a:spcPts val="0"/>
              </a:spcAft>
              <a:buClr>
                <a:schemeClr val="dk1"/>
              </a:buClr>
              <a:buSzPts val="1400"/>
              <a:buNone/>
              <a:defRPr>
                <a:solidFill>
                  <a:schemeClr val="dk1"/>
                </a:solidFill>
              </a:defRPr>
            </a:lvl7pPr>
            <a:lvl8pPr lvl="7" rtl="0" algn="r">
              <a:spcBef>
                <a:spcPts val="0"/>
              </a:spcBef>
              <a:spcAft>
                <a:spcPts val="0"/>
              </a:spcAft>
              <a:buClr>
                <a:schemeClr val="dk1"/>
              </a:buClr>
              <a:buSzPts val="1400"/>
              <a:buNone/>
              <a:defRPr>
                <a:solidFill>
                  <a:schemeClr val="dk1"/>
                </a:solidFill>
              </a:defRPr>
            </a:lvl8pPr>
            <a:lvl9pPr lvl="8" rtl="0" algn="r">
              <a:spcBef>
                <a:spcPts val="0"/>
              </a:spcBef>
              <a:spcAft>
                <a:spcPts val="0"/>
              </a:spcAft>
              <a:buClr>
                <a:schemeClr val="dk1"/>
              </a:buClr>
              <a:buSzPts val="1400"/>
              <a:buNone/>
              <a:defRPr>
                <a:solidFill>
                  <a:schemeClr val="dk1"/>
                </a:solidFill>
              </a:defRPr>
            </a:lvl9pPr>
          </a:lstStyle>
          <a:p/>
        </p:txBody>
      </p:sp>
      <p:sp>
        <p:nvSpPr>
          <p:cNvPr id="261" name="Google Shape;261;p13"/>
          <p:cNvSpPr txBox="1"/>
          <p:nvPr>
            <p:ph idx="2" type="subTitle"/>
          </p:nvPr>
        </p:nvSpPr>
        <p:spPr>
          <a:xfrm>
            <a:off x="927563" y="2319704"/>
            <a:ext cx="2156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atin typeface="Architects Daughter"/>
                <a:ea typeface="Architects Daughter"/>
                <a:cs typeface="Architects Daughter"/>
                <a:sym typeface="Architects Daught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262" name="Google Shape;262;p13"/>
          <p:cNvSpPr txBox="1"/>
          <p:nvPr>
            <p:ph hasCustomPrompt="1" idx="3" type="title"/>
          </p:nvPr>
        </p:nvSpPr>
        <p:spPr>
          <a:xfrm flipH="1">
            <a:off x="4146600" y="2401816"/>
            <a:ext cx="850800" cy="51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40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263" name="Google Shape;263;p13"/>
          <p:cNvSpPr txBox="1"/>
          <p:nvPr>
            <p:ph idx="4" type="subTitle"/>
          </p:nvPr>
        </p:nvSpPr>
        <p:spPr>
          <a:xfrm>
            <a:off x="3493800" y="3298363"/>
            <a:ext cx="2156400" cy="489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lvl1pPr>
            <a:lvl2pPr lvl="1" rtl="0" algn="r">
              <a:spcBef>
                <a:spcPts val="0"/>
              </a:spcBef>
              <a:spcAft>
                <a:spcPts val="0"/>
              </a:spcAft>
              <a:buClr>
                <a:schemeClr val="dk1"/>
              </a:buClr>
              <a:buSzPts val="1400"/>
              <a:buNone/>
              <a:defRPr>
                <a:solidFill>
                  <a:schemeClr val="dk1"/>
                </a:solidFill>
              </a:defRPr>
            </a:lvl2pPr>
            <a:lvl3pPr lvl="2" rtl="0" algn="r">
              <a:spcBef>
                <a:spcPts val="0"/>
              </a:spcBef>
              <a:spcAft>
                <a:spcPts val="0"/>
              </a:spcAft>
              <a:buClr>
                <a:schemeClr val="dk1"/>
              </a:buClr>
              <a:buSzPts val="1400"/>
              <a:buNone/>
              <a:defRPr>
                <a:solidFill>
                  <a:schemeClr val="dk1"/>
                </a:solidFill>
              </a:defRPr>
            </a:lvl3pPr>
            <a:lvl4pPr lvl="3" rtl="0" algn="r">
              <a:spcBef>
                <a:spcPts val="0"/>
              </a:spcBef>
              <a:spcAft>
                <a:spcPts val="0"/>
              </a:spcAft>
              <a:buClr>
                <a:schemeClr val="dk1"/>
              </a:buClr>
              <a:buSzPts val="1400"/>
              <a:buNone/>
              <a:defRPr>
                <a:solidFill>
                  <a:schemeClr val="dk1"/>
                </a:solidFill>
              </a:defRPr>
            </a:lvl4pPr>
            <a:lvl5pPr lvl="4" rtl="0" algn="r">
              <a:spcBef>
                <a:spcPts val="0"/>
              </a:spcBef>
              <a:spcAft>
                <a:spcPts val="0"/>
              </a:spcAft>
              <a:buClr>
                <a:schemeClr val="dk1"/>
              </a:buClr>
              <a:buSzPts val="1400"/>
              <a:buNone/>
              <a:defRPr>
                <a:solidFill>
                  <a:schemeClr val="dk1"/>
                </a:solidFill>
              </a:defRPr>
            </a:lvl5pPr>
            <a:lvl6pPr lvl="5" rtl="0" algn="r">
              <a:spcBef>
                <a:spcPts val="0"/>
              </a:spcBef>
              <a:spcAft>
                <a:spcPts val="0"/>
              </a:spcAft>
              <a:buClr>
                <a:schemeClr val="dk1"/>
              </a:buClr>
              <a:buSzPts val="1400"/>
              <a:buNone/>
              <a:defRPr>
                <a:solidFill>
                  <a:schemeClr val="dk1"/>
                </a:solidFill>
              </a:defRPr>
            </a:lvl6pPr>
            <a:lvl7pPr lvl="6" rtl="0" algn="r">
              <a:spcBef>
                <a:spcPts val="0"/>
              </a:spcBef>
              <a:spcAft>
                <a:spcPts val="0"/>
              </a:spcAft>
              <a:buClr>
                <a:schemeClr val="dk1"/>
              </a:buClr>
              <a:buSzPts val="1400"/>
              <a:buNone/>
              <a:defRPr>
                <a:solidFill>
                  <a:schemeClr val="dk1"/>
                </a:solidFill>
              </a:defRPr>
            </a:lvl7pPr>
            <a:lvl8pPr lvl="7" rtl="0" algn="r">
              <a:spcBef>
                <a:spcPts val="0"/>
              </a:spcBef>
              <a:spcAft>
                <a:spcPts val="0"/>
              </a:spcAft>
              <a:buClr>
                <a:schemeClr val="dk1"/>
              </a:buClr>
              <a:buSzPts val="1400"/>
              <a:buNone/>
              <a:defRPr>
                <a:solidFill>
                  <a:schemeClr val="dk1"/>
                </a:solidFill>
              </a:defRPr>
            </a:lvl8pPr>
            <a:lvl9pPr lvl="8" rtl="0" algn="r">
              <a:spcBef>
                <a:spcPts val="0"/>
              </a:spcBef>
              <a:spcAft>
                <a:spcPts val="0"/>
              </a:spcAft>
              <a:buClr>
                <a:schemeClr val="dk1"/>
              </a:buClr>
              <a:buSzPts val="1400"/>
              <a:buNone/>
              <a:defRPr>
                <a:solidFill>
                  <a:schemeClr val="dk1"/>
                </a:solidFill>
              </a:defRPr>
            </a:lvl9pPr>
          </a:lstStyle>
          <a:p/>
        </p:txBody>
      </p:sp>
      <p:sp>
        <p:nvSpPr>
          <p:cNvPr id="264" name="Google Shape;264;p13"/>
          <p:cNvSpPr txBox="1"/>
          <p:nvPr>
            <p:ph idx="5" type="subTitle"/>
          </p:nvPr>
        </p:nvSpPr>
        <p:spPr>
          <a:xfrm>
            <a:off x="3493788" y="2944779"/>
            <a:ext cx="2156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atin typeface="Architects Daughter"/>
                <a:ea typeface="Architects Daughter"/>
                <a:cs typeface="Architects Daughter"/>
                <a:sym typeface="Architects Daught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265" name="Google Shape;265;p13"/>
          <p:cNvSpPr txBox="1"/>
          <p:nvPr>
            <p:ph hasCustomPrompt="1" idx="6" type="title"/>
          </p:nvPr>
        </p:nvSpPr>
        <p:spPr>
          <a:xfrm flipH="1">
            <a:off x="6719500" y="3028204"/>
            <a:ext cx="850800" cy="51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1" sz="40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266" name="Google Shape;266;p13"/>
          <p:cNvSpPr txBox="1"/>
          <p:nvPr>
            <p:ph idx="7" type="subTitle"/>
          </p:nvPr>
        </p:nvSpPr>
        <p:spPr>
          <a:xfrm>
            <a:off x="6066700" y="3916625"/>
            <a:ext cx="2156400" cy="489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lvl1pPr>
            <a:lvl2pPr lvl="1" rtl="0" algn="r">
              <a:spcBef>
                <a:spcPts val="0"/>
              </a:spcBef>
              <a:spcAft>
                <a:spcPts val="0"/>
              </a:spcAft>
              <a:buClr>
                <a:schemeClr val="dk1"/>
              </a:buClr>
              <a:buSzPts val="1400"/>
              <a:buNone/>
              <a:defRPr>
                <a:solidFill>
                  <a:schemeClr val="dk1"/>
                </a:solidFill>
              </a:defRPr>
            </a:lvl2pPr>
            <a:lvl3pPr lvl="2" rtl="0" algn="r">
              <a:spcBef>
                <a:spcPts val="0"/>
              </a:spcBef>
              <a:spcAft>
                <a:spcPts val="0"/>
              </a:spcAft>
              <a:buClr>
                <a:schemeClr val="dk1"/>
              </a:buClr>
              <a:buSzPts val="1400"/>
              <a:buNone/>
              <a:defRPr>
                <a:solidFill>
                  <a:schemeClr val="dk1"/>
                </a:solidFill>
              </a:defRPr>
            </a:lvl3pPr>
            <a:lvl4pPr lvl="3" rtl="0" algn="r">
              <a:spcBef>
                <a:spcPts val="0"/>
              </a:spcBef>
              <a:spcAft>
                <a:spcPts val="0"/>
              </a:spcAft>
              <a:buClr>
                <a:schemeClr val="dk1"/>
              </a:buClr>
              <a:buSzPts val="1400"/>
              <a:buNone/>
              <a:defRPr>
                <a:solidFill>
                  <a:schemeClr val="dk1"/>
                </a:solidFill>
              </a:defRPr>
            </a:lvl4pPr>
            <a:lvl5pPr lvl="4" rtl="0" algn="r">
              <a:spcBef>
                <a:spcPts val="0"/>
              </a:spcBef>
              <a:spcAft>
                <a:spcPts val="0"/>
              </a:spcAft>
              <a:buClr>
                <a:schemeClr val="dk1"/>
              </a:buClr>
              <a:buSzPts val="1400"/>
              <a:buNone/>
              <a:defRPr>
                <a:solidFill>
                  <a:schemeClr val="dk1"/>
                </a:solidFill>
              </a:defRPr>
            </a:lvl5pPr>
            <a:lvl6pPr lvl="5" rtl="0" algn="r">
              <a:spcBef>
                <a:spcPts val="0"/>
              </a:spcBef>
              <a:spcAft>
                <a:spcPts val="0"/>
              </a:spcAft>
              <a:buClr>
                <a:schemeClr val="dk1"/>
              </a:buClr>
              <a:buSzPts val="1400"/>
              <a:buNone/>
              <a:defRPr>
                <a:solidFill>
                  <a:schemeClr val="dk1"/>
                </a:solidFill>
              </a:defRPr>
            </a:lvl6pPr>
            <a:lvl7pPr lvl="6" rtl="0" algn="r">
              <a:spcBef>
                <a:spcPts val="0"/>
              </a:spcBef>
              <a:spcAft>
                <a:spcPts val="0"/>
              </a:spcAft>
              <a:buClr>
                <a:schemeClr val="dk1"/>
              </a:buClr>
              <a:buSzPts val="1400"/>
              <a:buNone/>
              <a:defRPr>
                <a:solidFill>
                  <a:schemeClr val="dk1"/>
                </a:solidFill>
              </a:defRPr>
            </a:lvl7pPr>
            <a:lvl8pPr lvl="7" rtl="0" algn="r">
              <a:spcBef>
                <a:spcPts val="0"/>
              </a:spcBef>
              <a:spcAft>
                <a:spcPts val="0"/>
              </a:spcAft>
              <a:buClr>
                <a:schemeClr val="dk1"/>
              </a:buClr>
              <a:buSzPts val="1400"/>
              <a:buNone/>
              <a:defRPr>
                <a:solidFill>
                  <a:schemeClr val="dk1"/>
                </a:solidFill>
              </a:defRPr>
            </a:lvl8pPr>
            <a:lvl9pPr lvl="8" rtl="0" algn="r">
              <a:spcBef>
                <a:spcPts val="0"/>
              </a:spcBef>
              <a:spcAft>
                <a:spcPts val="0"/>
              </a:spcAft>
              <a:buClr>
                <a:schemeClr val="dk1"/>
              </a:buClr>
              <a:buSzPts val="1400"/>
              <a:buNone/>
              <a:defRPr>
                <a:solidFill>
                  <a:schemeClr val="dk1"/>
                </a:solidFill>
              </a:defRPr>
            </a:lvl9pPr>
          </a:lstStyle>
          <a:p/>
        </p:txBody>
      </p:sp>
      <p:sp>
        <p:nvSpPr>
          <p:cNvPr id="267" name="Google Shape;267;p13"/>
          <p:cNvSpPr txBox="1"/>
          <p:nvPr>
            <p:ph idx="8" type="subTitle"/>
          </p:nvPr>
        </p:nvSpPr>
        <p:spPr>
          <a:xfrm>
            <a:off x="6066688" y="3571166"/>
            <a:ext cx="2156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atin typeface="Architects Daughter"/>
                <a:ea typeface="Architects Daughter"/>
                <a:cs typeface="Architects Daughter"/>
                <a:sym typeface="Architects Daught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268" name="Google Shape;268;p13"/>
          <p:cNvSpPr txBox="1"/>
          <p:nvPr>
            <p:ph idx="9"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9" name="Google Shape;269;p13"/>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270" name="Google Shape;270;p13"/>
          <p:cNvGrpSpPr/>
          <p:nvPr/>
        </p:nvGrpSpPr>
        <p:grpSpPr>
          <a:xfrm rot="5400000">
            <a:off x="8860575" y="-128575"/>
            <a:ext cx="326450" cy="940300"/>
            <a:chOff x="3217925" y="402700"/>
            <a:chExt cx="326450" cy="940300"/>
          </a:xfrm>
        </p:grpSpPr>
        <p:sp>
          <p:nvSpPr>
            <p:cNvPr id="271" name="Google Shape;271;p13"/>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13"/>
          <p:cNvGrpSpPr/>
          <p:nvPr/>
        </p:nvGrpSpPr>
        <p:grpSpPr>
          <a:xfrm>
            <a:off x="199325" y="4736175"/>
            <a:ext cx="237500" cy="673100"/>
            <a:chOff x="2667125" y="535325"/>
            <a:chExt cx="237500" cy="673100"/>
          </a:xfrm>
        </p:grpSpPr>
        <p:sp>
          <p:nvSpPr>
            <p:cNvPr id="274" name="Google Shape;274;p13"/>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13"/>
          <p:cNvGrpSpPr/>
          <p:nvPr/>
        </p:nvGrpSpPr>
        <p:grpSpPr>
          <a:xfrm>
            <a:off x="-330937" y="938168"/>
            <a:ext cx="1196566" cy="538224"/>
            <a:chOff x="811725" y="381250"/>
            <a:chExt cx="1421775" cy="639525"/>
          </a:xfrm>
        </p:grpSpPr>
        <p:sp>
          <p:nvSpPr>
            <p:cNvPr id="277" name="Google Shape;277;p13"/>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13"/>
          <p:cNvGrpSpPr/>
          <p:nvPr/>
        </p:nvGrpSpPr>
        <p:grpSpPr>
          <a:xfrm flipH="1" rot="1221632">
            <a:off x="7800798" y="1030872"/>
            <a:ext cx="349761" cy="382022"/>
            <a:chOff x="1412400" y="717050"/>
            <a:chExt cx="755375" cy="825050"/>
          </a:xfrm>
        </p:grpSpPr>
        <p:sp>
          <p:nvSpPr>
            <p:cNvPr id="280" name="Google Shape;280;p13"/>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13"/>
          <p:cNvGrpSpPr/>
          <p:nvPr/>
        </p:nvGrpSpPr>
        <p:grpSpPr>
          <a:xfrm>
            <a:off x="6391067" y="1685835"/>
            <a:ext cx="66818" cy="124997"/>
            <a:chOff x="6238667" y="1228635"/>
            <a:chExt cx="66818" cy="124997"/>
          </a:xfrm>
        </p:grpSpPr>
        <p:sp>
          <p:nvSpPr>
            <p:cNvPr id="283" name="Google Shape;283;p13"/>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284" name="Google Shape;284;p13"/>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285" name="Google Shape;285;p13"/>
          <p:cNvGrpSpPr/>
          <p:nvPr/>
        </p:nvGrpSpPr>
        <p:grpSpPr>
          <a:xfrm flipH="1" rot="-5574714">
            <a:off x="1514342" y="3971661"/>
            <a:ext cx="66817" cy="124995"/>
            <a:chOff x="6238667" y="1228635"/>
            <a:chExt cx="66818" cy="124997"/>
          </a:xfrm>
        </p:grpSpPr>
        <p:sp>
          <p:nvSpPr>
            <p:cNvPr id="286" name="Google Shape;286;p13"/>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287" name="Google Shape;287;p13"/>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288" name="Google Shape;288;p13"/>
          <p:cNvGrpSpPr/>
          <p:nvPr/>
        </p:nvGrpSpPr>
        <p:grpSpPr>
          <a:xfrm rot="5400000">
            <a:off x="9071550" y="3495512"/>
            <a:ext cx="312360" cy="885261"/>
            <a:chOff x="2667125" y="535325"/>
            <a:chExt cx="237500" cy="673100"/>
          </a:xfrm>
        </p:grpSpPr>
        <p:sp>
          <p:nvSpPr>
            <p:cNvPr id="289" name="Google Shape;289;p13"/>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13"/>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bg>
      <p:bgPr>
        <a:blipFill>
          <a:blip r:embed="rId2">
            <a:alphaModFix/>
          </a:blip>
          <a:stretch>
            <a:fillRect/>
          </a:stretch>
        </a:blipFill>
      </p:bgPr>
    </p:bg>
    <p:spTree>
      <p:nvGrpSpPr>
        <p:cNvPr id="292" name="Shape 292"/>
        <p:cNvGrpSpPr/>
        <p:nvPr/>
      </p:nvGrpSpPr>
      <p:grpSpPr>
        <a:xfrm>
          <a:off x="0" y="0"/>
          <a:ext cx="0" cy="0"/>
          <a:chOff x="0" y="0"/>
          <a:chExt cx="0" cy="0"/>
        </a:xfrm>
      </p:grpSpPr>
      <p:sp>
        <p:nvSpPr>
          <p:cNvPr id="293" name="Google Shape;293;p14"/>
          <p:cNvSpPr txBox="1"/>
          <p:nvPr>
            <p:ph type="title"/>
          </p:nvPr>
        </p:nvSpPr>
        <p:spPr>
          <a:xfrm>
            <a:off x="3063150" y="3756813"/>
            <a:ext cx="3018000" cy="37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94" name="Google Shape;294;p14"/>
          <p:cNvSpPr txBox="1"/>
          <p:nvPr>
            <p:ph idx="1" type="subTitle"/>
          </p:nvPr>
        </p:nvSpPr>
        <p:spPr>
          <a:xfrm>
            <a:off x="2835600" y="1766925"/>
            <a:ext cx="3473100" cy="152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95" name="Google Shape;295;p14"/>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296" name="Google Shape;296;p14"/>
          <p:cNvGrpSpPr/>
          <p:nvPr/>
        </p:nvGrpSpPr>
        <p:grpSpPr>
          <a:xfrm rot="10800000">
            <a:off x="7316153" y="-255302"/>
            <a:ext cx="531089" cy="1062610"/>
            <a:chOff x="7456359" y="4218916"/>
            <a:chExt cx="585867" cy="1172212"/>
          </a:xfrm>
        </p:grpSpPr>
        <p:sp>
          <p:nvSpPr>
            <p:cNvPr id="297" name="Google Shape;297;p14"/>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14"/>
          <p:cNvGrpSpPr/>
          <p:nvPr/>
        </p:nvGrpSpPr>
        <p:grpSpPr>
          <a:xfrm flipH="1" rot="-5400000">
            <a:off x="-121450" y="3205975"/>
            <a:ext cx="460817" cy="1327327"/>
            <a:chOff x="3217925" y="402700"/>
            <a:chExt cx="326450" cy="940300"/>
          </a:xfrm>
        </p:grpSpPr>
        <p:sp>
          <p:nvSpPr>
            <p:cNvPr id="300" name="Google Shape;300;p14"/>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14"/>
          <p:cNvGrpSpPr/>
          <p:nvPr/>
        </p:nvGrpSpPr>
        <p:grpSpPr>
          <a:xfrm flipH="1" rot="5173169">
            <a:off x="554094" y="644938"/>
            <a:ext cx="108534" cy="203038"/>
            <a:chOff x="6238667" y="1228635"/>
            <a:chExt cx="66818" cy="124997"/>
          </a:xfrm>
        </p:grpSpPr>
        <p:sp>
          <p:nvSpPr>
            <p:cNvPr id="303" name="Google Shape;303;p14"/>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304" name="Google Shape;304;p14"/>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305" name="Google Shape;305;p14"/>
          <p:cNvGrpSpPr/>
          <p:nvPr/>
        </p:nvGrpSpPr>
        <p:grpSpPr>
          <a:xfrm flipH="1" rot="1800044">
            <a:off x="1413569" y="2108910"/>
            <a:ext cx="394380" cy="390399"/>
            <a:chOff x="6907281" y="1838619"/>
            <a:chExt cx="394389" cy="390408"/>
          </a:xfrm>
        </p:grpSpPr>
        <p:sp>
          <p:nvSpPr>
            <p:cNvPr id="306" name="Google Shape;306;p14"/>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14"/>
          <p:cNvGrpSpPr/>
          <p:nvPr/>
        </p:nvGrpSpPr>
        <p:grpSpPr>
          <a:xfrm flipH="1" rot="-5400000">
            <a:off x="8993526" y="1569437"/>
            <a:ext cx="312360" cy="885261"/>
            <a:chOff x="2667125" y="535325"/>
            <a:chExt cx="237500" cy="673100"/>
          </a:xfrm>
        </p:grpSpPr>
        <p:sp>
          <p:nvSpPr>
            <p:cNvPr id="309" name="Google Shape;309;p14"/>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14"/>
          <p:cNvGrpSpPr/>
          <p:nvPr/>
        </p:nvGrpSpPr>
        <p:grpSpPr>
          <a:xfrm rot="-6713287">
            <a:off x="7613335" y="2114859"/>
            <a:ext cx="94295" cy="176411"/>
            <a:chOff x="6238667" y="1228635"/>
            <a:chExt cx="66818" cy="124997"/>
          </a:xfrm>
        </p:grpSpPr>
        <p:sp>
          <p:nvSpPr>
            <p:cNvPr id="312" name="Google Shape;312;p14"/>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313" name="Google Shape;313;p14"/>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314" name="Google Shape;314;p14"/>
          <p:cNvGrpSpPr/>
          <p:nvPr/>
        </p:nvGrpSpPr>
        <p:grpSpPr>
          <a:xfrm rot="-3114728">
            <a:off x="2335466" y="-238510"/>
            <a:ext cx="352822" cy="637109"/>
            <a:chOff x="-1647381" y="438903"/>
            <a:chExt cx="649881" cy="1173523"/>
          </a:xfrm>
        </p:grpSpPr>
        <p:sp>
          <p:nvSpPr>
            <p:cNvPr id="315" name="Google Shape;315;p14"/>
            <p:cNvSpPr/>
            <p:nvPr/>
          </p:nvSpPr>
          <p:spPr>
            <a:xfrm>
              <a:off x="-1413107" y="492639"/>
              <a:ext cx="398847" cy="1093962"/>
            </a:xfrm>
            <a:custGeom>
              <a:rect b="b" l="l" r="r" t="t"/>
              <a:pathLst>
                <a:path extrusionOk="0" h="13640" w="4973">
                  <a:moveTo>
                    <a:pt x="4373" y="0"/>
                  </a:moveTo>
                  <a:cubicBezTo>
                    <a:pt x="4258" y="0"/>
                    <a:pt x="4142" y="45"/>
                    <a:pt x="4047" y="151"/>
                  </a:cubicBezTo>
                  <a:cubicBezTo>
                    <a:pt x="3485" y="788"/>
                    <a:pt x="2905" y="1409"/>
                    <a:pt x="2334" y="2030"/>
                  </a:cubicBezTo>
                  <a:cubicBezTo>
                    <a:pt x="1871" y="2551"/>
                    <a:pt x="1333" y="3048"/>
                    <a:pt x="911" y="3619"/>
                  </a:cubicBezTo>
                  <a:cubicBezTo>
                    <a:pt x="853" y="3652"/>
                    <a:pt x="820" y="3710"/>
                    <a:pt x="803" y="3776"/>
                  </a:cubicBezTo>
                  <a:cubicBezTo>
                    <a:pt x="770" y="3817"/>
                    <a:pt x="745" y="3850"/>
                    <a:pt x="721" y="3892"/>
                  </a:cubicBezTo>
                  <a:cubicBezTo>
                    <a:pt x="596" y="4057"/>
                    <a:pt x="605" y="4281"/>
                    <a:pt x="745" y="4430"/>
                  </a:cubicBezTo>
                  <a:cubicBezTo>
                    <a:pt x="514" y="7351"/>
                    <a:pt x="1" y="10272"/>
                    <a:pt x="50" y="13202"/>
                  </a:cubicBezTo>
                  <a:cubicBezTo>
                    <a:pt x="59" y="13488"/>
                    <a:pt x="276" y="13640"/>
                    <a:pt x="497" y="13640"/>
                  </a:cubicBezTo>
                  <a:cubicBezTo>
                    <a:pt x="678" y="13640"/>
                    <a:pt x="861" y="13538"/>
                    <a:pt x="936" y="13326"/>
                  </a:cubicBezTo>
                  <a:cubicBezTo>
                    <a:pt x="2343" y="9122"/>
                    <a:pt x="3708" y="4918"/>
                    <a:pt x="4883" y="639"/>
                  </a:cubicBezTo>
                  <a:cubicBezTo>
                    <a:pt x="4973" y="305"/>
                    <a:pt x="4674" y="0"/>
                    <a:pt x="43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p:nvPr/>
          </p:nvSpPr>
          <p:spPr>
            <a:xfrm>
              <a:off x="-1647381" y="438903"/>
              <a:ext cx="649881" cy="1173523"/>
            </a:xfrm>
            <a:custGeom>
              <a:rect b="b" l="l" r="r" t="t"/>
              <a:pathLst>
                <a:path extrusionOk="0" h="14632" w="8103">
                  <a:moveTo>
                    <a:pt x="274" y="225"/>
                  </a:moveTo>
                  <a:cubicBezTo>
                    <a:pt x="505" y="260"/>
                    <a:pt x="741" y="270"/>
                    <a:pt x="979" y="270"/>
                  </a:cubicBezTo>
                  <a:cubicBezTo>
                    <a:pt x="1312" y="270"/>
                    <a:pt x="1647" y="250"/>
                    <a:pt x="1970" y="250"/>
                  </a:cubicBezTo>
                  <a:cubicBezTo>
                    <a:pt x="2624" y="250"/>
                    <a:pt x="3269" y="258"/>
                    <a:pt x="3923" y="267"/>
                  </a:cubicBezTo>
                  <a:cubicBezTo>
                    <a:pt x="5197" y="300"/>
                    <a:pt x="6464" y="391"/>
                    <a:pt x="7738" y="432"/>
                  </a:cubicBezTo>
                  <a:cubicBezTo>
                    <a:pt x="7101" y="1069"/>
                    <a:pt x="6348" y="1574"/>
                    <a:pt x="5727" y="2236"/>
                  </a:cubicBezTo>
                  <a:cubicBezTo>
                    <a:pt x="5379" y="2609"/>
                    <a:pt x="5048" y="2989"/>
                    <a:pt x="4709" y="3370"/>
                  </a:cubicBezTo>
                  <a:cubicBezTo>
                    <a:pt x="4428" y="3693"/>
                    <a:pt x="4022" y="4015"/>
                    <a:pt x="3857" y="4429"/>
                  </a:cubicBezTo>
                  <a:cubicBezTo>
                    <a:pt x="3857" y="4413"/>
                    <a:pt x="3857" y="4404"/>
                    <a:pt x="3848" y="4396"/>
                  </a:cubicBezTo>
                  <a:cubicBezTo>
                    <a:pt x="3377" y="3635"/>
                    <a:pt x="2740" y="2948"/>
                    <a:pt x="2152" y="2278"/>
                  </a:cubicBezTo>
                  <a:cubicBezTo>
                    <a:pt x="1854" y="1938"/>
                    <a:pt x="1556" y="1607"/>
                    <a:pt x="1250" y="1285"/>
                  </a:cubicBezTo>
                  <a:cubicBezTo>
                    <a:pt x="1068" y="1103"/>
                    <a:pt x="894" y="912"/>
                    <a:pt x="712" y="738"/>
                  </a:cubicBezTo>
                  <a:cubicBezTo>
                    <a:pt x="621" y="647"/>
                    <a:pt x="530" y="556"/>
                    <a:pt x="439" y="465"/>
                  </a:cubicBezTo>
                  <a:cubicBezTo>
                    <a:pt x="331" y="432"/>
                    <a:pt x="265" y="333"/>
                    <a:pt x="274" y="225"/>
                  </a:cubicBezTo>
                  <a:close/>
                  <a:moveTo>
                    <a:pt x="7730" y="796"/>
                  </a:moveTo>
                  <a:cubicBezTo>
                    <a:pt x="7001" y="3014"/>
                    <a:pt x="6298" y="5240"/>
                    <a:pt x="5586" y="7458"/>
                  </a:cubicBezTo>
                  <a:cubicBezTo>
                    <a:pt x="4941" y="9452"/>
                    <a:pt x="4246" y="11439"/>
                    <a:pt x="3658" y="13441"/>
                  </a:cubicBezTo>
                  <a:cubicBezTo>
                    <a:pt x="3683" y="12953"/>
                    <a:pt x="3691" y="12456"/>
                    <a:pt x="3708" y="11976"/>
                  </a:cubicBezTo>
                  <a:cubicBezTo>
                    <a:pt x="3749" y="11124"/>
                    <a:pt x="3782" y="10280"/>
                    <a:pt x="3815" y="9428"/>
                  </a:cubicBezTo>
                  <a:cubicBezTo>
                    <a:pt x="3840" y="8584"/>
                    <a:pt x="3865" y="7731"/>
                    <a:pt x="3890" y="6887"/>
                  </a:cubicBezTo>
                  <a:cubicBezTo>
                    <a:pt x="3906" y="6134"/>
                    <a:pt x="4031" y="5257"/>
                    <a:pt x="3873" y="4520"/>
                  </a:cubicBezTo>
                  <a:lnTo>
                    <a:pt x="3906" y="4520"/>
                  </a:lnTo>
                  <a:cubicBezTo>
                    <a:pt x="4337" y="4313"/>
                    <a:pt x="4643" y="3817"/>
                    <a:pt x="4949" y="3469"/>
                  </a:cubicBezTo>
                  <a:cubicBezTo>
                    <a:pt x="5313" y="3072"/>
                    <a:pt x="5661" y="2667"/>
                    <a:pt x="6033" y="2278"/>
                  </a:cubicBezTo>
                  <a:cubicBezTo>
                    <a:pt x="6406" y="1897"/>
                    <a:pt x="6795" y="1541"/>
                    <a:pt x="7217" y="1218"/>
                  </a:cubicBezTo>
                  <a:cubicBezTo>
                    <a:pt x="7390" y="1078"/>
                    <a:pt x="7572" y="945"/>
                    <a:pt x="7730" y="796"/>
                  </a:cubicBezTo>
                  <a:close/>
                  <a:moveTo>
                    <a:pt x="406" y="805"/>
                  </a:moveTo>
                  <a:lnTo>
                    <a:pt x="406" y="805"/>
                  </a:lnTo>
                  <a:cubicBezTo>
                    <a:pt x="580" y="970"/>
                    <a:pt x="754" y="1111"/>
                    <a:pt x="811" y="1177"/>
                  </a:cubicBezTo>
                  <a:cubicBezTo>
                    <a:pt x="1829" y="2245"/>
                    <a:pt x="2698" y="3428"/>
                    <a:pt x="3683" y="4520"/>
                  </a:cubicBezTo>
                  <a:cubicBezTo>
                    <a:pt x="3700" y="4537"/>
                    <a:pt x="3724" y="4545"/>
                    <a:pt x="3757" y="4545"/>
                  </a:cubicBezTo>
                  <a:cubicBezTo>
                    <a:pt x="3592" y="5249"/>
                    <a:pt x="3683" y="6068"/>
                    <a:pt x="3666" y="6779"/>
                  </a:cubicBezTo>
                  <a:cubicBezTo>
                    <a:pt x="3650" y="7632"/>
                    <a:pt x="3625" y="8476"/>
                    <a:pt x="3592" y="9328"/>
                  </a:cubicBezTo>
                  <a:cubicBezTo>
                    <a:pt x="3559" y="10139"/>
                    <a:pt x="3526" y="10959"/>
                    <a:pt x="3484" y="11770"/>
                  </a:cubicBezTo>
                  <a:cubicBezTo>
                    <a:pt x="3451" y="12597"/>
                    <a:pt x="3352" y="13449"/>
                    <a:pt x="3369" y="14277"/>
                  </a:cubicBezTo>
                  <a:cubicBezTo>
                    <a:pt x="3087" y="13193"/>
                    <a:pt x="2756" y="12125"/>
                    <a:pt x="2516" y="11033"/>
                  </a:cubicBezTo>
                  <a:cubicBezTo>
                    <a:pt x="2268" y="9850"/>
                    <a:pt x="2036" y="8666"/>
                    <a:pt x="1796" y="7491"/>
                  </a:cubicBezTo>
                  <a:cubicBezTo>
                    <a:pt x="1341" y="5265"/>
                    <a:pt x="952" y="3014"/>
                    <a:pt x="406" y="805"/>
                  </a:cubicBezTo>
                  <a:close/>
                  <a:moveTo>
                    <a:pt x="1184" y="0"/>
                  </a:moveTo>
                  <a:cubicBezTo>
                    <a:pt x="851" y="0"/>
                    <a:pt x="516" y="16"/>
                    <a:pt x="199" y="85"/>
                  </a:cubicBezTo>
                  <a:cubicBezTo>
                    <a:pt x="190" y="82"/>
                    <a:pt x="182" y="81"/>
                    <a:pt x="174" y="81"/>
                  </a:cubicBezTo>
                  <a:cubicBezTo>
                    <a:pt x="153" y="81"/>
                    <a:pt x="134" y="89"/>
                    <a:pt x="116" y="101"/>
                  </a:cubicBezTo>
                  <a:cubicBezTo>
                    <a:pt x="100" y="109"/>
                    <a:pt x="83" y="118"/>
                    <a:pt x="83" y="134"/>
                  </a:cubicBezTo>
                  <a:cubicBezTo>
                    <a:pt x="67" y="143"/>
                    <a:pt x="58" y="159"/>
                    <a:pt x="50" y="176"/>
                  </a:cubicBezTo>
                  <a:cubicBezTo>
                    <a:pt x="0" y="275"/>
                    <a:pt x="58" y="407"/>
                    <a:pt x="166" y="548"/>
                  </a:cubicBezTo>
                  <a:cubicBezTo>
                    <a:pt x="538" y="2923"/>
                    <a:pt x="1101" y="5290"/>
                    <a:pt x="1581" y="7648"/>
                  </a:cubicBezTo>
                  <a:cubicBezTo>
                    <a:pt x="1821" y="8832"/>
                    <a:pt x="2053" y="10007"/>
                    <a:pt x="2309" y="11190"/>
                  </a:cubicBezTo>
                  <a:cubicBezTo>
                    <a:pt x="2549" y="12291"/>
                    <a:pt x="2773" y="13458"/>
                    <a:pt x="3211" y="14500"/>
                  </a:cubicBezTo>
                  <a:cubicBezTo>
                    <a:pt x="3227" y="14533"/>
                    <a:pt x="3261" y="14551"/>
                    <a:pt x="3293" y="14551"/>
                  </a:cubicBezTo>
                  <a:cubicBezTo>
                    <a:pt x="3311" y="14551"/>
                    <a:pt x="3329" y="14545"/>
                    <a:pt x="3344" y="14534"/>
                  </a:cubicBezTo>
                  <a:lnTo>
                    <a:pt x="3344" y="14534"/>
                  </a:lnTo>
                  <a:cubicBezTo>
                    <a:pt x="3329" y="14593"/>
                    <a:pt x="3379" y="14632"/>
                    <a:pt x="3428" y="14632"/>
                  </a:cubicBezTo>
                  <a:cubicBezTo>
                    <a:pt x="3460" y="14632"/>
                    <a:pt x="3491" y="14615"/>
                    <a:pt x="3501" y="14575"/>
                  </a:cubicBezTo>
                  <a:cubicBezTo>
                    <a:pt x="3509" y="14542"/>
                    <a:pt x="3517" y="14517"/>
                    <a:pt x="3526" y="14484"/>
                  </a:cubicBezTo>
                  <a:cubicBezTo>
                    <a:pt x="3542" y="14476"/>
                    <a:pt x="3559" y="14459"/>
                    <a:pt x="3559" y="14434"/>
                  </a:cubicBezTo>
                  <a:lnTo>
                    <a:pt x="3567" y="14385"/>
                  </a:lnTo>
                  <a:cubicBezTo>
                    <a:pt x="4403" y="12134"/>
                    <a:pt x="5073" y="9808"/>
                    <a:pt x="5818" y="7516"/>
                  </a:cubicBezTo>
                  <a:cubicBezTo>
                    <a:pt x="6571" y="5157"/>
                    <a:pt x="7349" y="2816"/>
                    <a:pt x="8094" y="449"/>
                  </a:cubicBezTo>
                  <a:cubicBezTo>
                    <a:pt x="8102" y="416"/>
                    <a:pt x="8094" y="374"/>
                    <a:pt x="8069" y="341"/>
                  </a:cubicBezTo>
                  <a:cubicBezTo>
                    <a:pt x="8061" y="316"/>
                    <a:pt x="8044" y="292"/>
                    <a:pt x="8019" y="275"/>
                  </a:cubicBezTo>
                  <a:cubicBezTo>
                    <a:pt x="8003" y="242"/>
                    <a:pt x="7970" y="217"/>
                    <a:pt x="7928" y="209"/>
                  </a:cubicBezTo>
                  <a:cubicBezTo>
                    <a:pt x="6604" y="76"/>
                    <a:pt x="5255" y="52"/>
                    <a:pt x="3923" y="27"/>
                  </a:cubicBezTo>
                  <a:cubicBezTo>
                    <a:pt x="3277" y="10"/>
                    <a:pt x="2624" y="10"/>
                    <a:pt x="1970" y="10"/>
                  </a:cubicBezTo>
                  <a:cubicBezTo>
                    <a:pt x="1716" y="10"/>
                    <a:pt x="1451" y="0"/>
                    <a:pt x="1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4"/>
          <p:cNvGrpSpPr/>
          <p:nvPr/>
        </p:nvGrpSpPr>
        <p:grpSpPr>
          <a:xfrm>
            <a:off x="8022539" y="3571469"/>
            <a:ext cx="198865" cy="513293"/>
            <a:chOff x="-3700272" y="2182046"/>
            <a:chExt cx="357864" cy="923853"/>
          </a:xfrm>
        </p:grpSpPr>
        <p:sp>
          <p:nvSpPr>
            <p:cNvPr id="318" name="Google Shape;318;p14"/>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14"/>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bg>
      <p:bgPr>
        <a:blipFill>
          <a:blip r:embed="rId2">
            <a:alphaModFix/>
          </a:blip>
          <a:stretch>
            <a:fillRect/>
          </a:stretch>
        </a:blipFill>
      </p:bgPr>
    </p:bg>
    <p:spTree>
      <p:nvGrpSpPr>
        <p:cNvPr id="321" name="Shape 321"/>
        <p:cNvGrpSpPr/>
        <p:nvPr/>
      </p:nvGrpSpPr>
      <p:grpSpPr>
        <a:xfrm>
          <a:off x="0" y="0"/>
          <a:ext cx="0" cy="0"/>
          <a:chOff x="0" y="0"/>
          <a:chExt cx="0" cy="0"/>
        </a:xfrm>
      </p:grpSpPr>
      <p:sp>
        <p:nvSpPr>
          <p:cNvPr id="322" name="Google Shape;322;p15"/>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23" name="Google Shape;323;p15"/>
          <p:cNvSpPr txBox="1"/>
          <p:nvPr>
            <p:ph type="title"/>
          </p:nvPr>
        </p:nvSpPr>
        <p:spPr>
          <a:xfrm>
            <a:off x="713275" y="439125"/>
            <a:ext cx="77175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24" name="Google Shape;324;p15"/>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
        <p:nvSpPr>
          <p:cNvPr id="325" name="Google Shape;325;p15"/>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
        <p:nvSpPr>
          <p:cNvPr id="326" name="Google Shape;326;p15"/>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1">
    <p:bg>
      <p:bgPr>
        <a:blipFill>
          <a:blip r:embed="rId2">
            <a:alphaModFix/>
          </a:blip>
          <a:stretch>
            <a:fillRect/>
          </a:stretch>
        </a:blipFill>
      </p:bgPr>
    </p:bg>
    <p:spTree>
      <p:nvGrpSpPr>
        <p:cNvPr id="327" name="Shape 327"/>
        <p:cNvGrpSpPr/>
        <p:nvPr/>
      </p:nvGrpSpPr>
      <p:grpSpPr>
        <a:xfrm>
          <a:off x="0" y="0"/>
          <a:ext cx="0" cy="0"/>
          <a:chOff x="0" y="0"/>
          <a:chExt cx="0" cy="0"/>
        </a:xfrm>
      </p:grpSpPr>
      <p:sp>
        <p:nvSpPr>
          <p:cNvPr id="328" name="Google Shape;328;p16"/>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29" name="Google Shape;329;p16"/>
          <p:cNvSpPr txBox="1"/>
          <p:nvPr>
            <p:ph type="title"/>
          </p:nvPr>
        </p:nvSpPr>
        <p:spPr>
          <a:xfrm>
            <a:off x="713225" y="439125"/>
            <a:ext cx="77175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330" name="Google Shape;330;p16"/>
          <p:cNvGrpSpPr/>
          <p:nvPr/>
        </p:nvGrpSpPr>
        <p:grpSpPr>
          <a:xfrm rot="5400000">
            <a:off x="-307750" y="2796050"/>
            <a:ext cx="326450" cy="940300"/>
            <a:chOff x="3217925" y="402700"/>
            <a:chExt cx="326450" cy="940300"/>
          </a:xfrm>
        </p:grpSpPr>
        <p:sp>
          <p:nvSpPr>
            <p:cNvPr id="331" name="Google Shape;331;p16"/>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6"/>
          <p:cNvGrpSpPr/>
          <p:nvPr/>
        </p:nvGrpSpPr>
        <p:grpSpPr>
          <a:xfrm flipH="1" rot="-1496791">
            <a:off x="738231" y="457129"/>
            <a:ext cx="198883" cy="513225"/>
            <a:chOff x="-3700272" y="2182046"/>
            <a:chExt cx="357864" cy="923853"/>
          </a:xfrm>
        </p:grpSpPr>
        <p:sp>
          <p:nvSpPr>
            <p:cNvPr id="334" name="Google Shape;334;p16"/>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16"/>
          <p:cNvGrpSpPr/>
          <p:nvPr/>
        </p:nvGrpSpPr>
        <p:grpSpPr>
          <a:xfrm>
            <a:off x="8101437" y="1112325"/>
            <a:ext cx="240650" cy="235875"/>
            <a:chOff x="345125" y="732100"/>
            <a:chExt cx="240650" cy="235875"/>
          </a:xfrm>
        </p:grpSpPr>
        <p:sp>
          <p:nvSpPr>
            <p:cNvPr id="337" name="Google Shape;337;p16"/>
            <p:cNvSpPr/>
            <p:nvPr/>
          </p:nvSpPr>
          <p:spPr>
            <a:xfrm>
              <a:off x="345125" y="743000"/>
              <a:ext cx="192525" cy="220550"/>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351400" y="732100"/>
              <a:ext cx="234375" cy="235875"/>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6"/>
          <p:cNvGrpSpPr/>
          <p:nvPr/>
        </p:nvGrpSpPr>
        <p:grpSpPr>
          <a:xfrm>
            <a:off x="8696413" y="4608225"/>
            <a:ext cx="237500" cy="673100"/>
            <a:chOff x="2667125" y="535325"/>
            <a:chExt cx="237500" cy="673100"/>
          </a:xfrm>
        </p:grpSpPr>
        <p:sp>
          <p:nvSpPr>
            <p:cNvPr id="340" name="Google Shape;340;p16"/>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16"/>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_1_1">
    <p:bg>
      <p:bgPr>
        <a:blipFill>
          <a:blip r:embed="rId2">
            <a:alphaModFix/>
          </a:blip>
          <a:stretch>
            <a:fillRect/>
          </a:stretch>
        </a:blipFill>
      </p:bgPr>
    </p:bg>
    <p:spTree>
      <p:nvGrpSpPr>
        <p:cNvPr id="343" name="Shape 343"/>
        <p:cNvGrpSpPr/>
        <p:nvPr/>
      </p:nvGrpSpPr>
      <p:grpSpPr>
        <a:xfrm>
          <a:off x="0" y="0"/>
          <a:ext cx="0" cy="0"/>
          <a:chOff x="0" y="0"/>
          <a:chExt cx="0" cy="0"/>
        </a:xfrm>
      </p:grpSpPr>
      <p:sp>
        <p:nvSpPr>
          <p:cNvPr id="344" name="Google Shape;344;p17"/>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45" name="Google Shape;345;p17"/>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346" name="Google Shape;346;p17"/>
          <p:cNvGrpSpPr/>
          <p:nvPr/>
        </p:nvGrpSpPr>
        <p:grpSpPr>
          <a:xfrm flipH="1" rot="6299940">
            <a:off x="8747164" y="2731780"/>
            <a:ext cx="531079" cy="1062591"/>
            <a:chOff x="7456359" y="4218916"/>
            <a:chExt cx="585867" cy="1172212"/>
          </a:xfrm>
        </p:grpSpPr>
        <p:sp>
          <p:nvSpPr>
            <p:cNvPr id="347" name="Google Shape;347;p17"/>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 name="Google Shape;349;p17"/>
          <p:cNvGrpSpPr/>
          <p:nvPr/>
        </p:nvGrpSpPr>
        <p:grpSpPr>
          <a:xfrm>
            <a:off x="861938" y="-466581"/>
            <a:ext cx="393601" cy="1133720"/>
            <a:chOff x="3217925" y="402700"/>
            <a:chExt cx="326450" cy="940300"/>
          </a:xfrm>
        </p:grpSpPr>
        <p:sp>
          <p:nvSpPr>
            <p:cNvPr id="350" name="Google Shape;350;p17"/>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7"/>
          <p:cNvGrpSpPr/>
          <p:nvPr/>
        </p:nvGrpSpPr>
        <p:grpSpPr>
          <a:xfrm rot="-1221632">
            <a:off x="7530836" y="730597"/>
            <a:ext cx="349761" cy="382022"/>
            <a:chOff x="1412400" y="717050"/>
            <a:chExt cx="755375" cy="825050"/>
          </a:xfrm>
        </p:grpSpPr>
        <p:sp>
          <p:nvSpPr>
            <p:cNvPr id="353" name="Google Shape;353;p17"/>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7"/>
          <p:cNvGrpSpPr/>
          <p:nvPr/>
        </p:nvGrpSpPr>
        <p:grpSpPr>
          <a:xfrm flipH="1" rot="1800176">
            <a:off x="370875" y="3190929"/>
            <a:ext cx="290008" cy="287047"/>
            <a:chOff x="6907281" y="1838619"/>
            <a:chExt cx="394389" cy="390408"/>
          </a:xfrm>
        </p:grpSpPr>
        <p:sp>
          <p:nvSpPr>
            <p:cNvPr id="356" name="Google Shape;356;p17"/>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17"/>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5_1_1_1">
    <p:bg>
      <p:bgPr>
        <a:blipFill>
          <a:blip r:embed="rId2">
            <a:alphaModFix/>
          </a:blip>
          <a:stretch>
            <a:fillRect/>
          </a:stretch>
        </a:blipFill>
      </p:bgPr>
    </p:bg>
    <p:spTree>
      <p:nvGrpSpPr>
        <p:cNvPr id="359" name="Shape 359"/>
        <p:cNvGrpSpPr/>
        <p:nvPr/>
      </p:nvGrpSpPr>
      <p:grpSpPr>
        <a:xfrm>
          <a:off x="0" y="0"/>
          <a:ext cx="0" cy="0"/>
          <a:chOff x="0" y="0"/>
          <a:chExt cx="0" cy="0"/>
        </a:xfrm>
      </p:grpSpPr>
      <p:sp>
        <p:nvSpPr>
          <p:cNvPr id="360" name="Google Shape;360;p18"/>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61" name="Google Shape;361;p18"/>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362" name="Google Shape;362;p18"/>
          <p:cNvGrpSpPr/>
          <p:nvPr/>
        </p:nvGrpSpPr>
        <p:grpSpPr>
          <a:xfrm flipH="1" rot="-5400000">
            <a:off x="8648009" y="302186"/>
            <a:ext cx="393601" cy="1133720"/>
            <a:chOff x="3217925" y="402700"/>
            <a:chExt cx="326450" cy="940300"/>
          </a:xfrm>
        </p:grpSpPr>
        <p:sp>
          <p:nvSpPr>
            <p:cNvPr id="363" name="Google Shape;363;p18"/>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18"/>
          <p:cNvGrpSpPr/>
          <p:nvPr/>
        </p:nvGrpSpPr>
        <p:grpSpPr>
          <a:xfrm flipH="1" rot="6299940">
            <a:off x="-433961" y="2731780"/>
            <a:ext cx="531079" cy="1062591"/>
            <a:chOff x="7456359" y="4218916"/>
            <a:chExt cx="585867" cy="1172212"/>
          </a:xfrm>
        </p:grpSpPr>
        <p:sp>
          <p:nvSpPr>
            <p:cNvPr id="366" name="Google Shape;366;p18"/>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18"/>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grpSp>
        <p:nvGrpSpPr>
          <p:cNvPr id="369" name="Google Shape;369;p18"/>
          <p:cNvGrpSpPr/>
          <p:nvPr/>
        </p:nvGrpSpPr>
        <p:grpSpPr>
          <a:xfrm flipH="1" rot="1800176">
            <a:off x="1037863" y="492404"/>
            <a:ext cx="290008" cy="287047"/>
            <a:chOff x="6907281" y="1838619"/>
            <a:chExt cx="394389" cy="390408"/>
          </a:xfrm>
        </p:grpSpPr>
        <p:sp>
          <p:nvSpPr>
            <p:cNvPr id="370" name="Google Shape;370;p18"/>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5_1_1_1_1">
    <p:bg>
      <p:bgPr>
        <a:blipFill>
          <a:blip r:embed="rId2">
            <a:alphaModFix/>
          </a:blip>
          <a:stretch>
            <a:fillRect/>
          </a:stretch>
        </a:blipFill>
      </p:bgPr>
    </p:bg>
    <p:spTree>
      <p:nvGrpSpPr>
        <p:cNvPr id="372" name="Shape 372"/>
        <p:cNvGrpSpPr/>
        <p:nvPr/>
      </p:nvGrpSpPr>
      <p:grpSpPr>
        <a:xfrm>
          <a:off x="0" y="0"/>
          <a:ext cx="0" cy="0"/>
          <a:chOff x="0" y="0"/>
          <a:chExt cx="0" cy="0"/>
        </a:xfrm>
      </p:grpSpPr>
      <p:sp>
        <p:nvSpPr>
          <p:cNvPr id="373" name="Google Shape;373;p19"/>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74" name="Google Shape;374;p19"/>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375" name="Google Shape;375;p19"/>
          <p:cNvGrpSpPr/>
          <p:nvPr/>
        </p:nvGrpSpPr>
        <p:grpSpPr>
          <a:xfrm flipH="1" rot="-5400000">
            <a:off x="-489566" y="306597"/>
            <a:ext cx="393601" cy="1133720"/>
            <a:chOff x="3217925" y="402700"/>
            <a:chExt cx="326450" cy="940300"/>
          </a:xfrm>
        </p:grpSpPr>
        <p:sp>
          <p:nvSpPr>
            <p:cNvPr id="376" name="Google Shape;376;p19"/>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9"/>
          <p:cNvGrpSpPr/>
          <p:nvPr/>
        </p:nvGrpSpPr>
        <p:grpSpPr>
          <a:xfrm rot="-2700000">
            <a:off x="7653105" y="-166412"/>
            <a:ext cx="820710" cy="487076"/>
            <a:chOff x="-6199175" y="2156140"/>
            <a:chExt cx="1882353" cy="1117141"/>
          </a:xfrm>
        </p:grpSpPr>
        <p:sp>
          <p:nvSpPr>
            <p:cNvPr id="379" name="Google Shape;379;p19"/>
            <p:cNvSpPr/>
            <p:nvPr/>
          </p:nvSpPr>
          <p:spPr>
            <a:xfrm>
              <a:off x="-6043821" y="2166165"/>
              <a:ext cx="1708794" cy="984486"/>
            </a:xfrm>
            <a:custGeom>
              <a:rect b="b" l="l" r="r" t="t"/>
              <a:pathLst>
                <a:path extrusionOk="0" h="12275" w="21306">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6199175" y="2156140"/>
              <a:ext cx="1882353" cy="1117141"/>
            </a:xfrm>
            <a:custGeom>
              <a:rect b="b" l="l" r="r" t="t"/>
              <a:pathLst>
                <a:path extrusionOk="0" h="13929" w="2347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5768001" y="2322241"/>
              <a:ext cx="1026432" cy="633840"/>
            </a:xfrm>
            <a:custGeom>
              <a:rect b="b" l="l" r="r" t="t"/>
              <a:pathLst>
                <a:path extrusionOk="0" h="7903" w="12798">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19"/>
          <p:cNvGrpSpPr/>
          <p:nvPr/>
        </p:nvGrpSpPr>
        <p:grpSpPr>
          <a:xfrm flipH="1" rot="-2700000">
            <a:off x="8308634" y="1539009"/>
            <a:ext cx="66817" cy="124995"/>
            <a:chOff x="6238667" y="1228635"/>
            <a:chExt cx="66818" cy="124997"/>
          </a:xfrm>
        </p:grpSpPr>
        <p:sp>
          <p:nvSpPr>
            <p:cNvPr id="383" name="Google Shape;383;p19"/>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384" name="Google Shape;384;p19"/>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385" name="Google Shape;385;p19"/>
          <p:cNvGrpSpPr/>
          <p:nvPr/>
        </p:nvGrpSpPr>
        <p:grpSpPr>
          <a:xfrm rot="-7794056">
            <a:off x="330643" y="2509248"/>
            <a:ext cx="66822" cy="125004"/>
            <a:chOff x="6238667" y="1228635"/>
            <a:chExt cx="66818" cy="124997"/>
          </a:xfrm>
        </p:grpSpPr>
        <p:sp>
          <p:nvSpPr>
            <p:cNvPr id="386" name="Google Shape;386;p19"/>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387" name="Google Shape;387;p19"/>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sp>
        <p:nvSpPr>
          <p:cNvPr id="388" name="Google Shape;388;p19"/>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5_1_1_1_1_1">
    <p:bg>
      <p:bgPr>
        <a:blipFill>
          <a:blip r:embed="rId2">
            <a:alphaModFix/>
          </a:blip>
          <a:stretch>
            <a:fillRect/>
          </a:stretch>
        </a:blipFill>
      </p:bgPr>
    </p:bg>
    <p:spTree>
      <p:nvGrpSpPr>
        <p:cNvPr id="389" name="Shape 389"/>
        <p:cNvGrpSpPr/>
        <p:nvPr/>
      </p:nvGrpSpPr>
      <p:grpSpPr>
        <a:xfrm>
          <a:off x="0" y="0"/>
          <a:ext cx="0" cy="0"/>
          <a:chOff x="0" y="0"/>
          <a:chExt cx="0" cy="0"/>
        </a:xfrm>
      </p:grpSpPr>
      <p:sp>
        <p:nvSpPr>
          <p:cNvPr id="390" name="Google Shape;390;p20"/>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91" name="Google Shape;391;p20"/>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392" name="Google Shape;392;p20"/>
          <p:cNvGrpSpPr/>
          <p:nvPr/>
        </p:nvGrpSpPr>
        <p:grpSpPr>
          <a:xfrm>
            <a:off x="258813" y="4608225"/>
            <a:ext cx="237500" cy="673100"/>
            <a:chOff x="2667125" y="535325"/>
            <a:chExt cx="237500" cy="673100"/>
          </a:xfrm>
        </p:grpSpPr>
        <p:sp>
          <p:nvSpPr>
            <p:cNvPr id="393" name="Google Shape;393;p20"/>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20"/>
          <p:cNvGrpSpPr/>
          <p:nvPr/>
        </p:nvGrpSpPr>
        <p:grpSpPr>
          <a:xfrm flipH="1" rot="-1496791">
            <a:off x="1193456" y="360504"/>
            <a:ext cx="198883" cy="513225"/>
            <a:chOff x="-3700272" y="2182046"/>
            <a:chExt cx="357864" cy="923853"/>
          </a:xfrm>
        </p:grpSpPr>
        <p:sp>
          <p:nvSpPr>
            <p:cNvPr id="396" name="Google Shape;396;p20"/>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0"/>
          <p:cNvGrpSpPr/>
          <p:nvPr/>
        </p:nvGrpSpPr>
        <p:grpSpPr>
          <a:xfrm rot="-1221632">
            <a:off x="8480636" y="3481372"/>
            <a:ext cx="349761" cy="382022"/>
            <a:chOff x="1412400" y="717050"/>
            <a:chExt cx="755375" cy="825050"/>
          </a:xfrm>
        </p:grpSpPr>
        <p:sp>
          <p:nvSpPr>
            <p:cNvPr id="399" name="Google Shape;399;p20"/>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0"/>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20"/>
          <p:cNvSpPr/>
          <p:nvPr/>
        </p:nvSpPr>
        <p:spPr>
          <a:xfrm>
            <a:off x="576451" y="1813100"/>
            <a:ext cx="16550" cy="136325"/>
          </a:xfrm>
          <a:custGeom>
            <a:rect b="b" l="l" r="r" t="t"/>
            <a:pathLst>
              <a:path extrusionOk="0" h="5453" w="662">
                <a:moveTo>
                  <a:pt x="117" y="0"/>
                </a:moveTo>
                <a:cubicBezTo>
                  <a:pt x="117" y="1827"/>
                  <a:pt x="-351" y="3933"/>
                  <a:pt x="662" y="5453"/>
                </a:cubicBezTo>
              </a:path>
            </a:pathLst>
          </a:custGeom>
          <a:noFill/>
          <a:ln cap="flat" cmpd="sng" w="9525">
            <a:solidFill>
              <a:schemeClr val="dk2"/>
            </a:solidFill>
            <a:prstDash val="solid"/>
            <a:round/>
            <a:headEnd len="med" w="med" type="none"/>
            <a:tailEnd len="med" w="med" type="none"/>
          </a:ln>
        </p:spPr>
      </p:sp>
      <p:sp>
        <p:nvSpPr>
          <p:cNvPr id="402" name="Google Shape;402;p20"/>
          <p:cNvSpPr/>
          <p:nvPr/>
        </p:nvSpPr>
        <p:spPr>
          <a:xfrm>
            <a:off x="558925" y="1894900"/>
            <a:ext cx="27275" cy="74975"/>
          </a:xfrm>
          <a:custGeom>
            <a:rect b="b" l="l" r="r" t="t"/>
            <a:pathLst>
              <a:path extrusionOk="0" h="2999" w="1091">
                <a:moveTo>
                  <a:pt x="0" y="0"/>
                </a:moveTo>
                <a:cubicBezTo>
                  <a:pt x="209" y="1043"/>
                  <a:pt x="338" y="2247"/>
                  <a:pt x="1091" y="2999"/>
                </a:cubicBezTo>
              </a:path>
            </a:pathLst>
          </a:custGeom>
          <a:noFill/>
          <a:ln cap="flat" cmpd="sng" w="9525">
            <a:solidFill>
              <a:schemeClr val="dk2"/>
            </a:solidFill>
            <a:prstDash val="solid"/>
            <a:round/>
            <a:headEnd len="med" w="med" type="none"/>
            <a:tailEnd len="med" w="med" type="none"/>
          </a:ln>
        </p:spPr>
      </p:sp>
      <p:grpSp>
        <p:nvGrpSpPr>
          <p:cNvPr id="403" name="Google Shape;403;p20"/>
          <p:cNvGrpSpPr/>
          <p:nvPr/>
        </p:nvGrpSpPr>
        <p:grpSpPr>
          <a:xfrm rot="5400000">
            <a:off x="8790050" y="478950"/>
            <a:ext cx="326450" cy="940300"/>
            <a:chOff x="3217925" y="402700"/>
            <a:chExt cx="326450" cy="940300"/>
          </a:xfrm>
        </p:grpSpPr>
        <p:sp>
          <p:nvSpPr>
            <p:cNvPr id="404" name="Google Shape;404;p20"/>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0"/>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20"/>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3"/>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3"/>
          <p:cNvSpPr txBox="1"/>
          <p:nvPr>
            <p:ph type="title"/>
          </p:nvPr>
        </p:nvSpPr>
        <p:spPr>
          <a:xfrm>
            <a:off x="5207713" y="1873800"/>
            <a:ext cx="2475600" cy="644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Font typeface="Raleway"/>
              <a:buNone/>
              <a:defRPr b="1" sz="4000"/>
            </a:lvl1pPr>
            <a:lvl2pPr lvl="1"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p:txBody>
      </p:sp>
      <p:sp>
        <p:nvSpPr>
          <p:cNvPr id="39" name="Google Shape;39;p3"/>
          <p:cNvSpPr txBox="1"/>
          <p:nvPr>
            <p:ph hasCustomPrompt="1" idx="2" type="title"/>
          </p:nvPr>
        </p:nvSpPr>
        <p:spPr>
          <a:xfrm>
            <a:off x="1541438" y="1927350"/>
            <a:ext cx="1517700" cy="128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700"/>
              <a:buNone/>
              <a:defRPr b="1" sz="10500"/>
            </a:lvl1pPr>
            <a:lvl2pPr lvl="1" rtl="0" algn="ctr">
              <a:spcBef>
                <a:spcPts val="0"/>
              </a:spcBef>
              <a:spcAft>
                <a:spcPts val="0"/>
              </a:spcAft>
              <a:buSzPts val="5700"/>
              <a:buNone/>
              <a:defRPr sz="5700"/>
            </a:lvl2pPr>
            <a:lvl3pPr lvl="2" rtl="0" algn="ctr">
              <a:spcBef>
                <a:spcPts val="0"/>
              </a:spcBef>
              <a:spcAft>
                <a:spcPts val="0"/>
              </a:spcAft>
              <a:buSzPts val="5700"/>
              <a:buNone/>
              <a:defRPr sz="5700"/>
            </a:lvl3pPr>
            <a:lvl4pPr lvl="3" rtl="0" algn="ctr">
              <a:spcBef>
                <a:spcPts val="0"/>
              </a:spcBef>
              <a:spcAft>
                <a:spcPts val="0"/>
              </a:spcAft>
              <a:buSzPts val="5700"/>
              <a:buNone/>
              <a:defRPr sz="5700"/>
            </a:lvl4pPr>
            <a:lvl5pPr lvl="4" rtl="0" algn="ctr">
              <a:spcBef>
                <a:spcPts val="0"/>
              </a:spcBef>
              <a:spcAft>
                <a:spcPts val="0"/>
              </a:spcAft>
              <a:buSzPts val="5700"/>
              <a:buNone/>
              <a:defRPr sz="5700"/>
            </a:lvl5pPr>
            <a:lvl6pPr lvl="5" rtl="0" algn="ctr">
              <a:spcBef>
                <a:spcPts val="0"/>
              </a:spcBef>
              <a:spcAft>
                <a:spcPts val="0"/>
              </a:spcAft>
              <a:buSzPts val="5700"/>
              <a:buNone/>
              <a:defRPr sz="5700"/>
            </a:lvl6pPr>
            <a:lvl7pPr lvl="6" rtl="0" algn="ctr">
              <a:spcBef>
                <a:spcPts val="0"/>
              </a:spcBef>
              <a:spcAft>
                <a:spcPts val="0"/>
              </a:spcAft>
              <a:buSzPts val="5700"/>
              <a:buNone/>
              <a:defRPr sz="5700"/>
            </a:lvl7pPr>
            <a:lvl8pPr lvl="7" rtl="0" algn="ctr">
              <a:spcBef>
                <a:spcPts val="0"/>
              </a:spcBef>
              <a:spcAft>
                <a:spcPts val="0"/>
              </a:spcAft>
              <a:buSzPts val="5700"/>
              <a:buNone/>
              <a:defRPr sz="5700"/>
            </a:lvl8pPr>
            <a:lvl9pPr lvl="8" rtl="0" algn="ctr">
              <a:spcBef>
                <a:spcPts val="0"/>
              </a:spcBef>
              <a:spcAft>
                <a:spcPts val="0"/>
              </a:spcAft>
              <a:buSzPts val="5700"/>
              <a:buNone/>
              <a:defRPr sz="5700"/>
            </a:lvl9pPr>
          </a:lstStyle>
          <a:p>
            <a:r>
              <a:t>xx%</a:t>
            </a:r>
          </a:p>
        </p:txBody>
      </p:sp>
      <p:sp>
        <p:nvSpPr>
          <p:cNvPr id="40" name="Google Shape;40;p3"/>
          <p:cNvSpPr txBox="1"/>
          <p:nvPr>
            <p:ph idx="1" type="subTitle"/>
          </p:nvPr>
        </p:nvSpPr>
        <p:spPr>
          <a:xfrm>
            <a:off x="5207713" y="2475325"/>
            <a:ext cx="2475600" cy="794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600">
                <a:solidFill>
                  <a:schemeClr val="dk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grpSp>
        <p:nvGrpSpPr>
          <p:cNvPr id="41" name="Google Shape;41;p3"/>
          <p:cNvGrpSpPr/>
          <p:nvPr/>
        </p:nvGrpSpPr>
        <p:grpSpPr>
          <a:xfrm flipH="1" rot="-4175407">
            <a:off x="1955433" y="-102617"/>
            <a:ext cx="820447" cy="486920"/>
            <a:chOff x="-6199175" y="2156140"/>
            <a:chExt cx="1882353" cy="1117141"/>
          </a:xfrm>
        </p:grpSpPr>
        <p:sp>
          <p:nvSpPr>
            <p:cNvPr id="42" name="Google Shape;42;p3"/>
            <p:cNvSpPr/>
            <p:nvPr/>
          </p:nvSpPr>
          <p:spPr>
            <a:xfrm>
              <a:off x="-6043821" y="2166165"/>
              <a:ext cx="1708794" cy="984486"/>
            </a:xfrm>
            <a:custGeom>
              <a:rect b="b" l="l" r="r" t="t"/>
              <a:pathLst>
                <a:path extrusionOk="0" h="12275" w="21306">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6199175" y="2156140"/>
              <a:ext cx="1882353" cy="1117141"/>
            </a:xfrm>
            <a:custGeom>
              <a:rect b="b" l="l" r="r" t="t"/>
              <a:pathLst>
                <a:path extrusionOk="0" h="13929" w="2347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768001" y="2322241"/>
              <a:ext cx="1026432" cy="633840"/>
            </a:xfrm>
            <a:custGeom>
              <a:rect b="b" l="l" r="r" t="t"/>
              <a:pathLst>
                <a:path extrusionOk="0" h="7903" w="12798">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3"/>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grpSp>
        <p:nvGrpSpPr>
          <p:cNvPr id="46" name="Google Shape;46;p3"/>
          <p:cNvGrpSpPr/>
          <p:nvPr/>
        </p:nvGrpSpPr>
        <p:grpSpPr>
          <a:xfrm>
            <a:off x="8653200" y="4736175"/>
            <a:ext cx="237500" cy="673100"/>
            <a:chOff x="2667125" y="535325"/>
            <a:chExt cx="237500" cy="673100"/>
          </a:xfrm>
        </p:grpSpPr>
        <p:sp>
          <p:nvSpPr>
            <p:cNvPr id="47" name="Google Shape;47;p3"/>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3"/>
          <p:cNvGrpSpPr/>
          <p:nvPr/>
        </p:nvGrpSpPr>
        <p:grpSpPr>
          <a:xfrm flipH="1" rot="1800176">
            <a:off x="3836695" y="4148229"/>
            <a:ext cx="290008" cy="287047"/>
            <a:chOff x="6907281" y="1838619"/>
            <a:chExt cx="394389" cy="390408"/>
          </a:xfrm>
        </p:grpSpPr>
        <p:sp>
          <p:nvSpPr>
            <p:cNvPr id="50" name="Google Shape;50;p3"/>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3"/>
          <p:cNvGrpSpPr/>
          <p:nvPr/>
        </p:nvGrpSpPr>
        <p:grpSpPr>
          <a:xfrm flipH="1" rot="-5400000">
            <a:off x="8898494" y="1107969"/>
            <a:ext cx="393601" cy="1133720"/>
            <a:chOff x="3217925" y="402700"/>
            <a:chExt cx="326450" cy="940300"/>
          </a:xfrm>
        </p:grpSpPr>
        <p:sp>
          <p:nvSpPr>
            <p:cNvPr id="53" name="Google Shape;53;p3"/>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 name="Google Shape;55;p3"/>
          <p:cNvGrpSpPr/>
          <p:nvPr/>
        </p:nvGrpSpPr>
        <p:grpSpPr>
          <a:xfrm>
            <a:off x="5859289" y="156431"/>
            <a:ext cx="198865" cy="513293"/>
            <a:chOff x="-3700272" y="2182046"/>
            <a:chExt cx="357864" cy="923853"/>
          </a:xfrm>
        </p:grpSpPr>
        <p:sp>
          <p:nvSpPr>
            <p:cNvPr id="56" name="Google Shape;56;p3"/>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flipH="1" rot="-5545821">
            <a:off x="634426" y="494619"/>
            <a:ext cx="45223" cy="110941"/>
            <a:chOff x="6238667" y="1228635"/>
            <a:chExt cx="66818" cy="124997"/>
          </a:xfrm>
        </p:grpSpPr>
        <p:sp>
          <p:nvSpPr>
            <p:cNvPr id="59" name="Google Shape;59;p3"/>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60" name="Google Shape;60;p3"/>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61" name="Google Shape;61;p3"/>
          <p:cNvGrpSpPr/>
          <p:nvPr/>
        </p:nvGrpSpPr>
        <p:grpSpPr>
          <a:xfrm flipH="1" rot="-1475656">
            <a:off x="8284365" y="476999"/>
            <a:ext cx="66819" cy="125000"/>
            <a:chOff x="6238667" y="1228635"/>
            <a:chExt cx="66818" cy="124997"/>
          </a:xfrm>
        </p:grpSpPr>
        <p:sp>
          <p:nvSpPr>
            <p:cNvPr id="62" name="Google Shape;62;p3"/>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63" name="Google Shape;63;p3"/>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64" name="Google Shape;64;p3"/>
          <p:cNvGrpSpPr/>
          <p:nvPr/>
        </p:nvGrpSpPr>
        <p:grpSpPr>
          <a:xfrm flipH="1" rot="-5400000">
            <a:off x="-158899" y="1569437"/>
            <a:ext cx="312360" cy="885261"/>
            <a:chOff x="2667125" y="535325"/>
            <a:chExt cx="237500" cy="673100"/>
          </a:xfrm>
        </p:grpSpPr>
        <p:sp>
          <p:nvSpPr>
            <p:cNvPr id="65" name="Google Shape;65;p3"/>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5_1_1_1_1_1_1">
    <p:bg>
      <p:bgPr>
        <a:blipFill>
          <a:blip r:embed="rId2">
            <a:alphaModFix/>
          </a:blip>
          <a:stretch>
            <a:fillRect/>
          </a:stretch>
        </a:blipFill>
      </p:bgPr>
    </p:bg>
    <p:spTree>
      <p:nvGrpSpPr>
        <p:cNvPr id="407" name="Shape 407"/>
        <p:cNvGrpSpPr/>
        <p:nvPr/>
      </p:nvGrpSpPr>
      <p:grpSpPr>
        <a:xfrm>
          <a:off x="0" y="0"/>
          <a:ext cx="0" cy="0"/>
          <a:chOff x="0" y="0"/>
          <a:chExt cx="0" cy="0"/>
        </a:xfrm>
      </p:grpSpPr>
      <p:sp>
        <p:nvSpPr>
          <p:cNvPr id="408" name="Google Shape;408;p21"/>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409" name="Google Shape;409;p21"/>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410" name="Google Shape;410;p21"/>
          <p:cNvGrpSpPr/>
          <p:nvPr/>
        </p:nvGrpSpPr>
        <p:grpSpPr>
          <a:xfrm flipH="1" rot="1800176">
            <a:off x="489163" y="1595554"/>
            <a:ext cx="290008" cy="287047"/>
            <a:chOff x="6907281" y="1838619"/>
            <a:chExt cx="394389" cy="390408"/>
          </a:xfrm>
        </p:grpSpPr>
        <p:sp>
          <p:nvSpPr>
            <p:cNvPr id="411" name="Google Shape;411;p21"/>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1"/>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21"/>
          <p:cNvGrpSpPr/>
          <p:nvPr/>
        </p:nvGrpSpPr>
        <p:grpSpPr>
          <a:xfrm rot="-1221632">
            <a:off x="7303336" y="1452022"/>
            <a:ext cx="349761" cy="382022"/>
            <a:chOff x="1412400" y="717050"/>
            <a:chExt cx="755375" cy="825050"/>
          </a:xfrm>
        </p:grpSpPr>
        <p:sp>
          <p:nvSpPr>
            <p:cNvPr id="414" name="Google Shape;414;p21"/>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21"/>
          <p:cNvGrpSpPr/>
          <p:nvPr/>
        </p:nvGrpSpPr>
        <p:grpSpPr>
          <a:xfrm flipH="1" rot="-5400000">
            <a:off x="8800409" y="363686"/>
            <a:ext cx="393601" cy="1133720"/>
            <a:chOff x="3217925" y="402700"/>
            <a:chExt cx="326450" cy="940300"/>
          </a:xfrm>
        </p:grpSpPr>
        <p:sp>
          <p:nvSpPr>
            <p:cNvPr id="417" name="Google Shape;417;p21"/>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1"/>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21"/>
          <p:cNvGrpSpPr/>
          <p:nvPr/>
        </p:nvGrpSpPr>
        <p:grpSpPr>
          <a:xfrm>
            <a:off x="1661650" y="-128025"/>
            <a:ext cx="326450" cy="940300"/>
            <a:chOff x="3217925" y="402700"/>
            <a:chExt cx="326450" cy="940300"/>
          </a:xfrm>
        </p:grpSpPr>
        <p:sp>
          <p:nvSpPr>
            <p:cNvPr id="420" name="Google Shape;420;p21"/>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21"/>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5_1_1_1_1_1_1_1">
    <p:bg>
      <p:bgPr>
        <a:blipFill>
          <a:blip r:embed="rId2">
            <a:alphaModFix/>
          </a:blip>
          <a:stretch>
            <a:fillRect/>
          </a:stretch>
        </a:blipFill>
      </p:bgPr>
    </p:bg>
    <p:spTree>
      <p:nvGrpSpPr>
        <p:cNvPr id="423" name="Shape 423"/>
        <p:cNvGrpSpPr/>
        <p:nvPr/>
      </p:nvGrpSpPr>
      <p:grpSpPr>
        <a:xfrm>
          <a:off x="0" y="0"/>
          <a:ext cx="0" cy="0"/>
          <a:chOff x="0" y="0"/>
          <a:chExt cx="0" cy="0"/>
        </a:xfrm>
      </p:grpSpPr>
      <p:sp>
        <p:nvSpPr>
          <p:cNvPr id="424" name="Google Shape;424;p22"/>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425" name="Google Shape;425;p22"/>
          <p:cNvSpPr txBox="1"/>
          <p:nvPr>
            <p:ph type="title"/>
          </p:nvPr>
        </p:nvSpPr>
        <p:spPr>
          <a:xfrm>
            <a:off x="1069475" y="438912"/>
            <a:ext cx="7005300" cy="67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426" name="Google Shape;426;p22"/>
          <p:cNvGrpSpPr/>
          <p:nvPr/>
        </p:nvGrpSpPr>
        <p:grpSpPr>
          <a:xfrm flipH="1" rot="-5400000">
            <a:off x="-337166" y="363915"/>
            <a:ext cx="393601" cy="1133720"/>
            <a:chOff x="3217925" y="402700"/>
            <a:chExt cx="326450" cy="940300"/>
          </a:xfrm>
        </p:grpSpPr>
        <p:sp>
          <p:nvSpPr>
            <p:cNvPr id="427" name="Google Shape;427;p22"/>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22"/>
          <p:cNvGrpSpPr/>
          <p:nvPr/>
        </p:nvGrpSpPr>
        <p:grpSpPr>
          <a:xfrm>
            <a:off x="8148700" y="-151276"/>
            <a:ext cx="312360" cy="885261"/>
            <a:chOff x="2667125" y="535325"/>
            <a:chExt cx="237500" cy="673100"/>
          </a:xfrm>
        </p:grpSpPr>
        <p:sp>
          <p:nvSpPr>
            <p:cNvPr id="430" name="Google Shape;430;p22"/>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p22"/>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5_1_1_1_1_1_1_1_1">
    <p:bg>
      <p:bgPr>
        <a:blipFill>
          <a:blip r:embed="rId2">
            <a:alphaModFix/>
          </a:blip>
          <a:stretch>
            <a:fillRect/>
          </a:stretch>
        </a:blipFill>
      </p:bgPr>
    </p:bg>
    <p:spTree>
      <p:nvGrpSpPr>
        <p:cNvPr id="433" name="Shape 433"/>
        <p:cNvGrpSpPr/>
        <p:nvPr/>
      </p:nvGrpSpPr>
      <p:grpSpPr>
        <a:xfrm>
          <a:off x="0" y="0"/>
          <a:ext cx="0" cy="0"/>
          <a:chOff x="0" y="0"/>
          <a:chExt cx="0" cy="0"/>
        </a:xfrm>
      </p:grpSpPr>
      <p:sp>
        <p:nvSpPr>
          <p:cNvPr id="434" name="Google Shape;434;p23"/>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435" name="Google Shape;435;p23"/>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436" name="Google Shape;436;p23"/>
          <p:cNvGrpSpPr/>
          <p:nvPr/>
        </p:nvGrpSpPr>
        <p:grpSpPr>
          <a:xfrm flipH="1">
            <a:off x="174638" y="4608237"/>
            <a:ext cx="312360" cy="885261"/>
            <a:chOff x="2667125" y="535325"/>
            <a:chExt cx="237500" cy="673100"/>
          </a:xfrm>
        </p:grpSpPr>
        <p:sp>
          <p:nvSpPr>
            <p:cNvPr id="437" name="Google Shape;437;p23"/>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3"/>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23"/>
          <p:cNvGrpSpPr/>
          <p:nvPr/>
        </p:nvGrpSpPr>
        <p:grpSpPr>
          <a:xfrm flipH="1" rot="1800176">
            <a:off x="8374233" y="3570767"/>
            <a:ext cx="290008" cy="287047"/>
            <a:chOff x="6907281" y="1838619"/>
            <a:chExt cx="394389" cy="390408"/>
          </a:xfrm>
        </p:grpSpPr>
        <p:sp>
          <p:nvSpPr>
            <p:cNvPr id="440" name="Google Shape;440;p23"/>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3"/>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23"/>
          <p:cNvGrpSpPr/>
          <p:nvPr/>
        </p:nvGrpSpPr>
        <p:grpSpPr>
          <a:xfrm rot="-2426751">
            <a:off x="1284219" y="595872"/>
            <a:ext cx="198865" cy="513316"/>
            <a:chOff x="-3700272" y="2182046"/>
            <a:chExt cx="357864" cy="923853"/>
          </a:xfrm>
        </p:grpSpPr>
        <p:sp>
          <p:nvSpPr>
            <p:cNvPr id="443" name="Google Shape;443;p23"/>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3"/>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 name="Google Shape;445;p23"/>
          <p:cNvGrpSpPr/>
          <p:nvPr/>
        </p:nvGrpSpPr>
        <p:grpSpPr>
          <a:xfrm>
            <a:off x="8364313" y="702755"/>
            <a:ext cx="1196566" cy="538224"/>
            <a:chOff x="811725" y="381250"/>
            <a:chExt cx="1421775" cy="639525"/>
          </a:xfrm>
        </p:grpSpPr>
        <p:sp>
          <p:nvSpPr>
            <p:cNvPr id="446" name="Google Shape;446;p23"/>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3"/>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23"/>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bg>
      <p:bgPr>
        <a:blipFill>
          <a:blip r:embed="rId2">
            <a:alphaModFix/>
          </a:blip>
          <a:stretch>
            <a:fillRect/>
          </a:stretch>
        </a:blipFill>
      </p:bgPr>
    </p:bg>
    <p:spTree>
      <p:nvGrpSpPr>
        <p:cNvPr id="449" name="Shape 449"/>
        <p:cNvGrpSpPr/>
        <p:nvPr/>
      </p:nvGrpSpPr>
      <p:grpSpPr>
        <a:xfrm>
          <a:off x="0" y="0"/>
          <a:ext cx="0" cy="0"/>
          <a:chOff x="0" y="0"/>
          <a:chExt cx="0" cy="0"/>
        </a:xfrm>
      </p:grpSpPr>
      <p:sp>
        <p:nvSpPr>
          <p:cNvPr id="450" name="Google Shape;450;p24"/>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451" name="Google Shape;451;p24"/>
          <p:cNvSpPr txBox="1"/>
          <p:nvPr>
            <p:ph type="title"/>
          </p:nvPr>
        </p:nvSpPr>
        <p:spPr>
          <a:xfrm flipH="1">
            <a:off x="1479750" y="1873800"/>
            <a:ext cx="2376600" cy="644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Font typeface="Raleway"/>
              <a:buNone/>
              <a:defRPr b="1" sz="4000"/>
            </a:lvl1pPr>
            <a:lvl2pPr lvl="1"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rtl="0" algn="ctr">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p:txBody>
      </p:sp>
      <p:sp>
        <p:nvSpPr>
          <p:cNvPr id="452" name="Google Shape;452;p24"/>
          <p:cNvSpPr txBox="1"/>
          <p:nvPr>
            <p:ph hasCustomPrompt="1" idx="2" type="title"/>
          </p:nvPr>
        </p:nvSpPr>
        <p:spPr>
          <a:xfrm flipH="1">
            <a:off x="5568750" y="1917150"/>
            <a:ext cx="2095500" cy="128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700"/>
              <a:buNone/>
              <a:defRPr b="1" sz="10500"/>
            </a:lvl1pPr>
            <a:lvl2pPr lvl="1" rtl="0" algn="ctr">
              <a:spcBef>
                <a:spcPts val="0"/>
              </a:spcBef>
              <a:spcAft>
                <a:spcPts val="0"/>
              </a:spcAft>
              <a:buSzPts val="5700"/>
              <a:buNone/>
              <a:defRPr sz="5700"/>
            </a:lvl2pPr>
            <a:lvl3pPr lvl="2" rtl="0" algn="ctr">
              <a:spcBef>
                <a:spcPts val="0"/>
              </a:spcBef>
              <a:spcAft>
                <a:spcPts val="0"/>
              </a:spcAft>
              <a:buSzPts val="5700"/>
              <a:buNone/>
              <a:defRPr sz="5700"/>
            </a:lvl3pPr>
            <a:lvl4pPr lvl="3" rtl="0" algn="ctr">
              <a:spcBef>
                <a:spcPts val="0"/>
              </a:spcBef>
              <a:spcAft>
                <a:spcPts val="0"/>
              </a:spcAft>
              <a:buSzPts val="5700"/>
              <a:buNone/>
              <a:defRPr sz="5700"/>
            </a:lvl4pPr>
            <a:lvl5pPr lvl="4" rtl="0" algn="ctr">
              <a:spcBef>
                <a:spcPts val="0"/>
              </a:spcBef>
              <a:spcAft>
                <a:spcPts val="0"/>
              </a:spcAft>
              <a:buSzPts val="5700"/>
              <a:buNone/>
              <a:defRPr sz="5700"/>
            </a:lvl5pPr>
            <a:lvl6pPr lvl="5" rtl="0" algn="ctr">
              <a:spcBef>
                <a:spcPts val="0"/>
              </a:spcBef>
              <a:spcAft>
                <a:spcPts val="0"/>
              </a:spcAft>
              <a:buSzPts val="5700"/>
              <a:buNone/>
              <a:defRPr sz="5700"/>
            </a:lvl6pPr>
            <a:lvl7pPr lvl="6" rtl="0" algn="ctr">
              <a:spcBef>
                <a:spcPts val="0"/>
              </a:spcBef>
              <a:spcAft>
                <a:spcPts val="0"/>
              </a:spcAft>
              <a:buSzPts val="5700"/>
              <a:buNone/>
              <a:defRPr sz="5700"/>
            </a:lvl7pPr>
            <a:lvl8pPr lvl="7" rtl="0" algn="ctr">
              <a:spcBef>
                <a:spcPts val="0"/>
              </a:spcBef>
              <a:spcAft>
                <a:spcPts val="0"/>
              </a:spcAft>
              <a:buSzPts val="5700"/>
              <a:buNone/>
              <a:defRPr sz="5700"/>
            </a:lvl8pPr>
            <a:lvl9pPr lvl="8" rtl="0" algn="ctr">
              <a:spcBef>
                <a:spcPts val="0"/>
              </a:spcBef>
              <a:spcAft>
                <a:spcPts val="0"/>
              </a:spcAft>
              <a:buSzPts val="5700"/>
              <a:buNone/>
              <a:defRPr sz="5700"/>
            </a:lvl9pPr>
          </a:lstStyle>
          <a:p>
            <a:r>
              <a:t>xx%</a:t>
            </a:r>
          </a:p>
        </p:txBody>
      </p:sp>
      <p:sp>
        <p:nvSpPr>
          <p:cNvPr id="453" name="Google Shape;453;p24"/>
          <p:cNvSpPr txBox="1"/>
          <p:nvPr>
            <p:ph idx="1" type="subTitle"/>
          </p:nvPr>
        </p:nvSpPr>
        <p:spPr>
          <a:xfrm flipH="1">
            <a:off x="1479750" y="2475325"/>
            <a:ext cx="2376600" cy="794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600">
                <a:solidFill>
                  <a:schemeClr val="dk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grpSp>
        <p:nvGrpSpPr>
          <p:cNvPr id="454" name="Google Shape;454;p24"/>
          <p:cNvGrpSpPr/>
          <p:nvPr/>
        </p:nvGrpSpPr>
        <p:grpSpPr>
          <a:xfrm rot="-5190159">
            <a:off x="7269030" y="1163325"/>
            <a:ext cx="66815" cy="124992"/>
            <a:chOff x="6238667" y="1228635"/>
            <a:chExt cx="66818" cy="124997"/>
          </a:xfrm>
        </p:grpSpPr>
        <p:sp>
          <p:nvSpPr>
            <p:cNvPr id="455" name="Google Shape;455;p24"/>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456" name="Google Shape;456;p24"/>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457" name="Google Shape;457;p24"/>
          <p:cNvGrpSpPr/>
          <p:nvPr/>
        </p:nvGrpSpPr>
        <p:grpSpPr>
          <a:xfrm rot="10800000">
            <a:off x="8125005" y="-150021"/>
            <a:ext cx="292861" cy="830000"/>
            <a:chOff x="2667125" y="535325"/>
            <a:chExt cx="237500" cy="673100"/>
          </a:xfrm>
        </p:grpSpPr>
        <p:sp>
          <p:nvSpPr>
            <p:cNvPr id="458" name="Google Shape;458;p24"/>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24"/>
          <p:cNvGrpSpPr/>
          <p:nvPr/>
        </p:nvGrpSpPr>
        <p:grpSpPr>
          <a:xfrm flipH="1" rot="1800176">
            <a:off x="2129545" y="339667"/>
            <a:ext cx="290008" cy="287047"/>
            <a:chOff x="6907281" y="1838619"/>
            <a:chExt cx="394389" cy="390408"/>
          </a:xfrm>
        </p:grpSpPr>
        <p:sp>
          <p:nvSpPr>
            <p:cNvPr id="461" name="Google Shape;461;p24"/>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24"/>
          <p:cNvGrpSpPr/>
          <p:nvPr/>
        </p:nvGrpSpPr>
        <p:grpSpPr>
          <a:xfrm>
            <a:off x="-759737" y="3859518"/>
            <a:ext cx="1196566" cy="538224"/>
            <a:chOff x="811725" y="381250"/>
            <a:chExt cx="1421775" cy="639525"/>
          </a:xfrm>
        </p:grpSpPr>
        <p:sp>
          <p:nvSpPr>
            <p:cNvPr id="464" name="Google Shape;464;p24"/>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24"/>
          <p:cNvGrpSpPr/>
          <p:nvPr/>
        </p:nvGrpSpPr>
        <p:grpSpPr>
          <a:xfrm flipH="1" rot="6529579">
            <a:off x="473345" y="1759502"/>
            <a:ext cx="66818" cy="124996"/>
            <a:chOff x="6238667" y="1228635"/>
            <a:chExt cx="66818" cy="124997"/>
          </a:xfrm>
        </p:grpSpPr>
        <p:sp>
          <p:nvSpPr>
            <p:cNvPr id="467" name="Google Shape;467;p24"/>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468" name="Google Shape;468;p24"/>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469" name="Google Shape;469;p24"/>
          <p:cNvGrpSpPr/>
          <p:nvPr/>
        </p:nvGrpSpPr>
        <p:grpSpPr>
          <a:xfrm rot="1139943">
            <a:off x="7613504" y="3868147"/>
            <a:ext cx="198854" cy="513271"/>
            <a:chOff x="-3700272" y="2182046"/>
            <a:chExt cx="357864" cy="923853"/>
          </a:xfrm>
        </p:grpSpPr>
        <p:sp>
          <p:nvSpPr>
            <p:cNvPr id="470" name="Google Shape;470;p24"/>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24"/>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bg>
      <p:bgPr>
        <a:blipFill>
          <a:blip r:embed="rId2">
            <a:alphaModFix/>
          </a:blip>
          <a:stretch>
            <a:fillRect/>
          </a:stretch>
        </a:blipFill>
      </p:bgPr>
    </p:bg>
    <p:spTree>
      <p:nvGrpSpPr>
        <p:cNvPr id="473" name="Shape 473"/>
        <p:cNvGrpSpPr/>
        <p:nvPr/>
      </p:nvGrpSpPr>
      <p:grpSpPr>
        <a:xfrm>
          <a:off x="0" y="0"/>
          <a:ext cx="0" cy="0"/>
          <a:chOff x="0" y="0"/>
          <a:chExt cx="0" cy="0"/>
        </a:xfrm>
      </p:grpSpPr>
      <p:sp>
        <p:nvSpPr>
          <p:cNvPr id="474" name="Google Shape;474;p25"/>
          <p:cNvSpPr txBox="1"/>
          <p:nvPr>
            <p:ph idx="1" type="subTitle"/>
          </p:nvPr>
        </p:nvSpPr>
        <p:spPr>
          <a:xfrm>
            <a:off x="2166562" y="1727881"/>
            <a:ext cx="19293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475" name="Google Shape;475;p25"/>
          <p:cNvSpPr txBox="1"/>
          <p:nvPr>
            <p:ph idx="2" type="subTitle"/>
          </p:nvPr>
        </p:nvSpPr>
        <p:spPr>
          <a:xfrm>
            <a:off x="2166562" y="2071062"/>
            <a:ext cx="19293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476" name="Google Shape;476;p25"/>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477" name="Google Shape;477;p25"/>
          <p:cNvSpPr txBox="1"/>
          <p:nvPr>
            <p:ph type="title"/>
          </p:nvPr>
        </p:nvSpPr>
        <p:spPr>
          <a:xfrm>
            <a:off x="1326275" y="439125"/>
            <a:ext cx="64914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8" name="Google Shape;478;p25"/>
          <p:cNvSpPr txBox="1"/>
          <p:nvPr>
            <p:ph idx="3" type="subTitle"/>
          </p:nvPr>
        </p:nvSpPr>
        <p:spPr>
          <a:xfrm>
            <a:off x="5791963" y="1727881"/>
            <a:ext cx="19293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479" name="Google Shape;479;p25"/>
          <p:cNvSpPr txBox="1"/>
          <p:nvPr>
            <p:ph idx="4" type="subTitle"/>
          </p:nvPr>
        </p:nvSpPr>
        <p:spPr>
          <a:xfrm>
            <a:off x="5791974" y="2071062"/>
            <a:ext cx="19293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480" name="Google Shape;480;p25"/>
          <p:cNvSpPr txBox="1"/>
          <p:nvPr>
            <p:ph idx="5" type="subTitle"/>
          </p:nvPr>
        </p:nvSpPr>
        <p:spPr>
          <a:xfrm>
            <a:off x="3830726" y="3491338"/>
            <a:ext cx="19293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481" name="Google Shape;481;p25"/>
          <p:cNvSpPr txBox="1"/>
          <p:nvPr>
            <p:ph idx="6" type="subTitle"/>
          </p:nvPr>
        </p:nvSpPr>
        <p:spPr>
          <a:xfrm>
            <a:off x="3830737" y="3834520"/>
            <a:ext cx="19293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grpSp>
        <p:nvGrpSpPr>
          <p:cNvPr id="482" name="Google Shape;482;p25"/>
          <p:cNvGrpSpPr/>
          <p:nvPr/>
        </p:nvGrpSpPr>
        <p:grpSpPr>
          <a:xfrm rot="-1800044">
            <a:off x="7571124" y="3879797"/>
            <a:ext cx="394380" cy="390399"/>
            <a:chOff x="6907281" y="1838619"/>
            <a:chExt cx="394389" cy="390408"/>
          </a:xfrm>
        </p:grpSpPr>
        <p:sp>
          <p:nvSpPr>
            <p:cNvPr id="483" name="Google Shape;483;p25"/>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25"/>
          <p:cNvGrpSpPr/>
          <p:nvPr/>
        </p:nvGrpSpPr>
        <p:grpSpPr>
          <a:xfrm>
            <a:off x="1141450" y="-345751"/>
            <a:ext cx="312360" cy="885261"/>
            <a:chOff x="2667125" y="535325"/>
            <a:chExt cx="237500" cy="673100"/>
          </a:xfrm>
        </p:grpSpPr>
        <p:sp>
          <p:nvSpPr>
            <p:cNvPr id="486" name="Google Shape;486;p25"/>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5"/>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25"/>
          <p:cNvGrpSpPr/>
          <p:nvPr/>
        </p:nvGrpSpPr>
        <p:grpSpPr>
          <a:xfrm rot="-6299940">
            <a:off x="8746052" y="465518"/>
            <a:ext cx="531079" cy="1062591"/>
            <a:chOff x="7456359" y="4218916"/>
            <a:chExt cx="585867" cy="1172212"/>
          </a:xfrm>
        </p:grpSpPr>
        <p:sp>
          <p:nvSpPr>
            <p:cNvPr id="489" name="Google Shape;489;p25"/>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5"/>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25"/>
          <p:cNvGrpSpPr/>
          <p:nvPr/>
        </p:nvGrpSpPr>
        <p:grpSpPr>
          <a:xfrm rot="3801792">
            <a:off x="7734901" y="2966885"/>
            <a:ext cx="66813" cy="124987"/>
            <a:chOff x="6238667" y="1228635"/>
            <a:chExt cx="66818" cy="124997"/>
          </a:xfrm>
        </p:grpSpPr>
        <p:sp>
          <p:nvSpPr>
            <p:cNvPr id="492" name="Google Shape;492;p25"/>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493" name="Google Shape;493;p25"/>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494" name="Google Shape;494;p25"/>
          <p:cNvGrpSpPr/>
          <p:nvPr/>
        </p:nvGrpSpPr>
        <p:grpSpPr>
          <a:xfrm rot="5400000">
            <a:off x="-358875" y="3864550"/>
            <a:ext cx="326450" cy="940300"/>
            <a:chOff x="3217925" y="402700"/>
            <a:chExt cx="326450" cy="940300"/>
          </a:xfrm>
        </p:grpSpPr>
        <p:sp>
          <p:nvSpPr>
            <p:cNvPr id="495" name="Google Shape;495;p25"/>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5"/>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25"/>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3">
    <p:bg>
      <p:bgPr>
        <a:blipFill>
          <a:blip r:embed="rId2">
            <a:alphaModFix/>
          </a:blip>
          <a:stretch>
            <a:fillRect/>
          </a:stretch>
        </a:blipFill>
      </p:bgPr>
    </p:bg>
    <p:spTree>
      <p:nvGrpSpPr>
        <p:cNvPr id="498" name="Shape 498"/>
        <p:cNvGrpSpPr/>
        <p:nvPr/>
      </p:nvGrpSpPr>
      <p:grpSpPr>
        <a:xfrm>
          <a:off x="0" y="0"/>
          <a:ext cx="0" cy="0"/>
          <a:chOff x="0" y="0"/>
          <a:chExt cx="0" cy="0"/>
        </a:xfrm>
      </p:grpSpPr>
      <p:sp>
        <p:nvSpPr>
          <p:cNvPr id="499" name="Google Shape;499;p26"/>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500" name="Google Shape;500;p26"/>
          <p:cNvSpPr txBox="1"/>
          <p:nvPr>
            <p:ph type="title"/>
          </p:nvPr>
        </p:nvSpPr>
        <p:spPr>
          <a:xfrm>
            <a:off x="19662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01" name="Google Shape;501;p26"/>
          <p:cNvSpPr txBox="1"/>
          <p:nvPr>
            <p:ph idx="1" type="subTitle"/>
          </p:nvPr>
        </p:nvSpPr>
        <p:spPr>
          <a:xfrm>
            <a:off x="4786135" y="1585675"/>
            <a:ext cx="3568500" cy="35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000"/>
              <a:buNone/>
              <a:defRPr b="1" sz="2000">
                <a:solidFill>
                  <a:schemeClr val="dk1"/>
                </a:solidFill>
                <a:latin typeface="Architects Daughter"/>
                <a:ea typeface="Architects Daughter"/>
                <a:cs typeface="Architects Daughter"/>
                <a:sym typeface="Architects Daughter"/>
              </a:defRPr>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502" name="Google Shape;502;p26"/>
          <p:cNvSpPr txBox="1"/>
          <p:nvPr>
            <p:ph idx="2" type="body"/>
          </p:nvPr>
        </p:nvSpPr>
        <p:spPr>
          <a:xfrm>
            <a:off x="4786138" y="1938676"/>
            <a:ext cx="3568500" cy="15675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rgbClr val="424242"/>
              </a:buClr>
              <a:buSzPts val="1000"/>
              <a:buFont typeface="Montserrat"/>
              <a:buChar char="●"/>
              <a:defRPr sz="1200">
                <a:solidFill>
                  <a:schemeClr val="hlink"/>
                </a:solidFill>
              </a:defRPr>
            </a:lvl1pPr>
            <a:lvl2pPr indent="-330200" lvl="1" marL="914400" rtl="0">
              <a:lnSpc>
                <a:spcPct val="100000"/>
              </a:lnSpc>
              <a:spcBef>
                <a:spcPts val="0"/>
              </a:spcBef>
              <a:spcAft>
                <a:spcPts val="0"/>
              </a:spcAft>
              <a:buClr>
                <a:srgbClr val="424242"/>
              </a:buClr>
              <a:buSzPts val="1600"/>
              <a:buFont typeface="Montserrat"/>
              <a:buChar char="○"/>
              <a:defRPr sz="1200">
                <a:solidFill>
                  <a:schemeClr val="dk1"/>
                </a:solidFill>
              </a:defRPr>
            </a:lvl2pPr>
            <a:lvl3pPr indent="-330200" lvl="2" marL="1371600" rtl="0">
              <a:spcBef>
                <a:spcPts val="0"/>
              </a:spcBef>
              <a:spcAft>
                <a:spcPts val="0"/>
              </a:spcAft>
              <a:buClr>
                <a:srgbClr val="424242"/>
              </a:buClr>
              <a:buSzPts val="1600"/>
              <a:buFont typeface="Montserrat"/>
              <a:buChar char="■"/>
              <a:defRPr>
                <a:solidFill>
                  <a:schemeClr val="dk1"/>
                </a:solidFill>
              </a:defRPr>
            </a:lvl3pPr>
            <a:lvl4pPr indent="-330200" lvl="3" marL="1828800" rtl="0">
              <a:spcBef>
                <a:spcPts val="0"/>
              </a:spcBef>
              <a:spcAft>
                <a:spcPts val="0"/>
              </a:spcAft>
              <a:buClr>
                <a:srgbClr val="424242"/>
              </a:buClr>
              <a:buSzPts val="1600"/>
              <a:buFont typeface="Montserrat"/>
              <a:buChar char="●"/>
              <a:defRPr>
                <a:solidFill>
                  <a:schemeClr val="dk1"/>
                </a:solidFill>
              </a:defRPr>
            </a:lvl4pPr>
            <a:lvl5pPr indent="-330200" lvl="4" marL="2286000" rtl="0">
              <a:spcBef>
                <a:spcPts val="0"/>
              </a:spcBef>
              <a:spcAft>
                <a:spcPts val="0"/>
              </a:spcAft>
              <a:buClr>
                <a:srgbClr val="424242"/>
              </a:buClr>
              <a:buSzPts val="1600"/>
              <a:buFont typeface="Montserrat"/>
              <a:buChar char="○"/>
              <a:defRPr>
                <a:solidFill>
                  <a:schemeClr val="dk1"/>
                </a:solidFill>
              </a:defRPr>
            </a:lvl5pPr>
            <a:lvl6pPr indent="-330200" lvl="5" marL="2743200" rtl="0">
              <a:spcBef>
                <a:spcPts val="0"/>
              </a:spcBef>
              <a:spcAft>
                <a:spcPts val="0"/>
              </a:spcAft>
              <a:buClr>
                <a:srgbClr val="424242"/>
              </a:buClr>
              <a:buSzPts val="1600"/>
              <a:buFont typeface="Montserrat"/>
              <a:buChar char="■"/>
              <a:defRPr>
                <a:solidFill>
                  <a:schemeClr val="dk1"/>
                </a:solidFill>
              </a:defRPr>
            </a:lvl6pPr>
            <a:lvl7pPr indent="-330200" lvl="6" marL="3200400" rtl="0">
              <a:spcBef>
                <a:spcPts val="0"/>
              </a:spcBef>
              <a:spcAft>
                <a:spcPts val="0"/>
              </a:spcAft>
              <a:buClr>
                <a:srgbClr val="424242"/>
              </a:buClr>
              <a:buSzPts val="1600"/>
              <a:buFont typeface="Montserrat"/>
              <a:buChar char="●"/>
              <a:defRPr>
                <a:solidFill>
                  <a:schemeClr val="dk1"/>
                </a:solidFill>
              </a:defRPr>
            </a:lvl7pPr>
            <a:lvl8pPr indent="-330200" lvl="7" marL="3657600" rtl="0">
              <a:spcBef>
                <a:spcPts val="0"/>
              </a:spcBef>
              <a:spcAft>
                <a:spcPts val="0"/>
              </a:spcAft>
              <a:buClr>
                <a:srgbClr val="424242"/>
              </a:buClr>
              <a:buSzPts val="1600"/>
              <a:buFont typeface="Montserrat"/>
              <a:buChar char="○"/>
              <a:defRPr>
                <a:solidFill>
                  <a:schemeClr val="dk1"/>
                </a:solidFill>
              </a:defRPr>
            </a:lvl8pPr>
            <a:lvl9pPr indent="-330200" lvl="8" marL="4114800" rtl="0">
              <a:spcBef>
                <a:spcPts val="0"/>
              </a:spcBef>
              <a:spcAft>
                <a:spcPts val="0"/>
              </a:spcAft>
              <a:buClr>
                <a:srgbClr val="424242"/>
              </a:buClr>
              <a:buSzPts val="1600"/>
              <a:buFont typeface="Montserrat"/>
              <a:buChar char="■"/>
              <a:defRPr>
                <a:solidFill>
                  <a:schemeClr val="dk1"/>
                </a:solidFill>
              </a:defRPr>
            </a:lvl9pPr>
          </a:lstStyle>
          <a:p/>
        </p:txBody>
      </p:sp>
      <p:sp>
        <p:nvSpPr>
          <p:cNvPr id="503" name="Google Shape;503;p26"/>
          <p:cNvSpPr txBox="1"/>
          <p:nvPr>
            <p:ph idx="3" type="subTitle"/>
          </p:nvPr>
        </p:nvSpPr>
        <p:spPr>
          <a:xfrm>
            <a:off x="789148" y="2745538"/>
            <a:ext cx="3568500" cy="35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000"/>
              <a:buNone/>
              <a:defRPr b="1" sz="2000">
                <a:solidFill>
                  <a:schemeClr val="dk1"/>
                </a:solidFill>
                <a:latin typeface="Architects Daughter"/>
                <a:ea typeface="Architects Daughter"/>
                <a:cs typeface="Architects Daughter"/>
                <a:sym typeface="Architects Daughter"/>
              </a:defRPr>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504" name="Google Shape;504;p26"/>
          <p:cNvSpPr txBox="1"/>
          <p:nvPr>
            <p:ph idx="4" type="body"/>
          </p:nvPr>
        </p:nvSpPr>
        <p:spPr>
          <a:xfrm>
            <a:off x="789150" y="3098537"/>
            <a:ext cx="3568500" cy="3936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rgbClr val="424242"/>
              </a:buClr>
              <a:buSzPts val="1000"/>
              <a:buFont typeface="Montserrat"/>
              <a:buChar char="●"/>
              <a:defRPr>
                <a:solidFill>
                  <a:schemeClr val="hlink"/>
                </a:solidFill>
              </a:defRPr>
            </a:lvl1pPr>
            <a:lvl2pPr indent="-330200" lvl="1" marL="914400" rtl="0">
              <a:lnSpc>
                <a:spcPct val="100000"/>
              </a:lnSpc>
              <a:spcBef>
                <a:spcPts val="0"/>
              </a:spcBef>
              <a:spcAft>
                <a:spcPts val="0"/>
              </a:spcAft>
              <a:buClr>
                <a:srgbClr val="424242"/>
              </a:buClr>
              <a:buSzPts val="1600"/>
              <a:buFont typeface="Montserrat"/>
              <a:buChar char="○"/>
              <a:defRPr sz="1200">
                <a:solidFill>
                  <a:schemeClr val="dk1"/>
                </a:solidFill>
              </a:defRPr>
            </a:lvl2pPr>
            <a:lvl3pPr indent="-330200" lvl="2" marL="1371600" rtl="0">
              <a:spcBef>
                <a:spcPts val="0"/>
              </a:spcBef>
              <a:spcAft>
                <a:spcPts val="0"/>
              </a:spcAft>
              <a:buClr>
                <a:srgbClr val="424242"/>
              </a:buClr>
              <a:buSzPts val="1600"/>
              <a:buFont typeface="Montserrat"/>
              <a:buChar char="■"/>
              <a:defRPr>
                <a:solidFill>
                  <a:schemeClr val="dk1"/>
                </a:solidFill>
              </a:defRPr>
            </a:lvl3pPr>
            <a:lvl4pPr indent="-330200" lvl="3" marL="1828800" rtl="0">
              <a:spcBef>
                <a:spcPts val="0"/>
              </a:spcBef>
              <a:spcAft>
                <a:spcPts val="0"/>
              </a:spcAft>
              <a:buClr>
                <a:srgbClr val="424242"/>
              </a:buClr>
              <a:buSzPts val="1600"/>
              <a:buFont typeface="Montserrat"/>
              <a:buChar char="●"/>
              <a:defRPr>
                <a:solidFill>
                  <a:schemeClr val="dk1"/>
                </a:solidFill>
              </a:defRPr>
            </a:lvl4pPr>
            <a:lvl5pPr indent="-330200" lvl="4" marL="2286000" rtl="0">
              <a:spcBef>
                <a:spcPts val="0"/>
              </a:spcBef>
              <a:spcAft>
                <a:spcPts val="0"/>
              </a:spcAft>
              <a:buClr>
                <a:srgbClr val="424242"/>
              </a:buClr>
              <a:buSzPts val="1600"/>
              <a:buFont typeface="Montserrat"/>
              <a:buChar char="○"/>
              <a:defRPr>
                <a:solidFill>
                  <a:schemeClr val="dk1"/>
                </a:solidFill>
              </a:defRPr>
            </a:lvl5pPr>
            <a:lvl6pPr indent="-330200" lvl="5" marL="2743200" rtl="0">
              <a:spcBef>
                <a:spcPts val="0"/>
              </a:spcBef>
              <a:spcAft>
                <a:spcPts val="0"/>
              </a:spcAft>
              <a:buClr>
                <a:srgbClr val="424242"/>
              </a:buClr>
              <a:buSzPts val="1600"/>
              <a:buFont typeface="Montserrat"/>
              <a:buChar char="■"/>
              <a:defRPr>
                <a:solidFill>
                  <a:schemeClr val="dk1"/>
                </a:solidFill>
              </a:defRPr>
            </a:lvl6pPr>
            <a:lvl7pPr indent="-330200" lvl="6" marL="3200400" rtl="0">
              <a:spcBef>
                <a:spcPts val="0"/>
              </a:spcBef>
              <a:spcAft>
                <a:spcPts val="0"/>
              </a:spcAft>
              <a:buClr>
                <a:srgbClr val="424242"/>
              </a:buClr>
              <a:buSzPts val="1600"/>
              <a:buFont typeface="Montserrat"/>
              <a:buChar char="●"/>
              <a:defRPr>
                <a:solidFill>
                  <a:schemeClr val="dk1"/>
                </a:solidFill>
              </a:defRPr>
            </a:lvl7pPr>
            <a:lvl8pPr indent="-330200" lvl="7" marL="3657600" rtl="0">
              <a:spcBef>
                <a:spcPts val="0"/>
              </a:spcBef>
              <a:spcAft>
                <a:spcPts val="0"/>
              </a:spcAft>
              <a:buClr>
                <a:srgbClr val="424242"/>
              </a:buClr>
              <a:buSzPts val="1600"/>
              <a:buFont typeface="Montserrat"/>
              <a:buChar char="○"/>
              <a:defRPr>
                <a:solidFill>
                  <a:schemeClr val="dk1"/>
                </a:solidFill>
              </a:defRPr>
            </a:lvl8pPr>
            <a:lvl9pPr indent="-330200" lvl="8" marL="4114800" rtl="0">
              <a:spcBef>
                <a:spcPts val="0"/>
              </a:spcBef>
              <a:spcAft>
                <a:spcPts val="0"/>
              </a:spcAft>
              <a:buClr>
                <a:srgbClr val="424242"/>
              </a:buClr>
              <a:buSzPts val="1600"/>
              <a:buFont typeface="Montserrat"/>
              <a:buChar char="■"/>
              <a:defRPr>
                <a:solidFill>
                  <a:schemeClr val="dk1"/>
                </a:solidFill>
              </a:defRPr>
            </a:lvl9pPr>
          </a:lstStyle>
          <a:p/>
        </p:txBody>
      </p:sp>
      <p:sp>
        <p:nvSpPr>
          <p:cNvPr id="505" name="Google Shape;505;p26"/>
          <p:cNvSpPr txBox="1"/>
          <p:nvPr>
            <p:ph idx="5" type="subTitle"/>
          </p:nvPr>
        </p:nvSpPr>
        <p:spPr>
          <a:xfrm>
            <a:off x="789148" y="1600700"/>
            <a:ext cx="3568500" cy="35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000"/>
              <a:buNone/>
              <a:defRPr b="1" sz="2000">
                <a:solidFill>
                  <a:schemeClr val="dk1"/>
                </a:solidFill>
                <a:latin typeface="Architects Daughter"/>
                <a:ea typeface="Architects Daughter"/>
                <a:cs typeface="Architects Daughter"/>
                <a:sym typeface="Architects Daughter"/>
              </a:defRPr>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506" name="Google Shape;506;p26"/>
          <p:cNvSpPr txBox="1"/>
          <p:nvPr>
            <p:ph idx="6" type="body"/>
          </p:nvPr>
        </p:nvSpPr>
        <p:spPr>
          <a:xfrm>
            <a:off x="789150" y="1953700"/>
            <a:ext cx="3568500" cy="7917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rgbClr val="424242"/>
              </a:buClr>
              <a:buSzPts val="1000"/>
              <a:buFont typeface="Montserrat"/>
              <a:buChar char="●"/>
              <a:defRPr sz="1200">
                <a:solidFill>
                  <a:schemeClr val="hlink"/>
                </a:solidFill>
              </a:defRPr>
            </a:lvl1pPr>
            <a:lvl2pPr indent="-330200" lvl="1" marL="914400" rtl="0">
              <a:lnSpc>
                <a:spcPct val="100000"/>
              </a:lnSpc>
              <a:spcBef>
                <a:spcPts val="0"/>
              </a:spcBef>
              <a:spcAft>
                <a:spcPts val="0"/>
              </a:spcAft>
              <a:buClr>
                <a:srgbClr val="424242"/>
              </a:buClr>
              <a:buSzPts val="1600"/>
              <a:buFont typeface="Montserrat"/>
              <a:buChar char="○"/>
              <a:defRPr sz="1200">
                <a:solidFill>
                  <a:schemeClr val="dk1"/>
                </a:solidFill>
              </a:defRPr>
            </a:lvl2pPr>
            <a:lvl3pPr indent="-330200" lvl="2" marL="1371600" rtl="0">
              <a:spcBef>
                <a:spcPts val="0"/>
              </a:spcBef>
              <a:spcAft>
                <a:spcPts val="0"/>
              </a:spcAft>
              <a:buClr>
                <a:srgbClr val="424242"/>
              </a:buClr>
              <a:buSzPts val="1600"/>
              <a:buFont typeface="Montserrat"/>
              <a:buChar char="■"/>
              <a:defRPr>
                <a:solidFill>
                  <a:schemeClr val="dk1"/>
                </a:solidFill>
              </a:defRPr>
            </a:lvl3pPr>
            <a:lvl4pPr indent="-330200" lvl="3" marL="1828800" rtl="0">
              <a:spcBef>
                <a:spcPts val="0"/>
              </a:spcBef>
              <a:spcAft>
                <a:spcPts val="0"/>
              </a:spcAft>
              <a:buClr>
                <a:srgbClr val="424242"/>
              </a:buClr>
              <a:buSzPts val="1600"/>
              <a:buFont typeface="Montserrat"/>
              <a:buChar char="●"/>
              <a:defRPr>
                <a:solidFill>
                  <a:schemeClr val="dk1"/>
                </a:solidFill>
              </a:defRPr>
            </a:lvl4pPr>
            <a:lvl5pPr indent="-330200" lvl="4" marL="2286000" rtl="0">
              <a:spcBef>
                <a:spcPts val="0"/>
              </a:spcBef>
              <a:spcAft>
                <a:spcPts val="0"/>
              </a:spcAft>
              <a:buClr>
                <a:srgbClr val="424242"/>
              </a:buClr>
              <a:buSzPts val="1600"/>
              <a:buFont typeface="Montserrat"/>
              <a:buChar char="○"/>
              <a:defRPr>
                <a:solidFill>
                  <a:schemeClr val="dk1"/>
                </a:solidFill>
              </a:defRPr>
            </a:lvl5pPr>
            <a:lvl6pPr indent="-330200" lvl="5" marL="2743200" rtl="0">
              <a:spcBef>
                <a:spcPts val="0"/>
              </a:spcBef>
              <a:spcAft>
                <a:spcPts val="0"/>
              </a:spcAft>
              <a:buClr>
                <a:srgbClr val="424242"/>
              </a:buClr>
              <a:buSzPts val="1600"/>
              <a:buFont typeface="Montserrat"/>
              <a:buChar char="■"/>
              <a:defRPr>
                <a:solidFill>
                  <a:schemeClr val="dk1"/>
                </a:solidFill>
              </a:defRPr>
            </a:lvl6pPr>
            <a:lvl7pPr indent="-330200" lvl="6" marL="3200400" rtl="0">
              <a:spcBef>
                <a:spcPts val="0"/>
              </a:spcBef>
              <a:spcAft>
                <a:spcPts val="0"/>
              </a:spcAft>
              <a:buClr>
                <a:srgbClr val="424242"/>
              </a:buClr>
              <a:buSzPts val="1600"/>
              <a:buFont typeface="Montserrat"/>
              <a:buChar char="●"/>
              <a:defRPr>
                <a:solidFill>
                  <a:schemeClr val="dk1"/>
                </a:solidFill>
              </a:defRPr>
            </a:lvl7pPr>
            <a:lvl8pPr indent="-330200" lvl="7" marL="3657600" rtl="0">
              <a:spcBef>
                <a:spcPts val="0"/>
              </a:spcBef>
              <a:spcAft>
                <a:spcPts val="0"/>
              </a:spcAft>
              <a:buClr>
                <a:srgbClr val="424242"/>
              </a:buClr>
              <a:buSzPts val="1600"/>
              <a:buFont typeface="Montserrat"/>
              <a:buChar char="○"/>
              <a:defRPr>
                <a:solidFill>
                  <a:schemeClr val="dk1"/>
                </a:solidFill>
              </a:defRPr>
            </a:lvl8pPr>
            <a:lvl9pPr indent="-330200" lvl="8" marL="4114800" rtl="0">
              <a:spcBef>
                <a:spcPts val="0"/>
              </a:spcBef>
              <a:spcAft>
                <a:spcPts val="0"/>
              </a:spcAft>
              <a:buClr>
                <a:srgbClr val="424242"/>
              </a:buClr>
              <a:buSzPts val="1600"/>
              <a:buFont typeface="Montserrat"/>
              <a:buChar char="■"/>
              <a:defRPr>
                <a:solidFill>
                  <a:schemeClr val="dk1"/>
                </a:solidFill>
              </a:defRPr>
            </a:lvl9pPr>
          </a:lstStyle>
          <a:p/>
        </p:txBody>
      </p:sp>
      <p:grpSp>
        <p:nvGrpSpPr>
          <p:cNvPr id="507" name="Google Shape;507;p26"/>
          <p:cNvGrpSpPr/>
          <p:nvPr/>
        </p:nvGrpSpPr>
        <p:grpSpPr>
          <a:xfrm rot="10800000">
            <a:off x="1271934" y="-130098"/>
            <a:ext cx="236265" cy="669600"/>
            <a:chOff x="2667125" y="535325"/>
            <a:chExt cx="237500" cy="673100"/>
          </a:xfrm>
        </p:grpSpPr>
        <p:sp>
          <p:nvSpPr>
            <p:cNvPr id="508" name="Google Shape;508;p26"/>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26"/>
          <p:cNvGrpSpPr/>
          <p:nvPr/>
        </p:nvGrpSpPr>
        <p:grpSpPr>
          <a:xfrm rot="5400000">
            <a:off x="8879650" y="3743550"/>
            <a:ext cx="326450" cy="940300"/>
            <a:chOff x="3217925" y="402700"/>
            <a:chExt cx="326450" cy="940300"/>
          </a:xfrm>
        </p:grpSpPr>
        <p:sp>
          <p:nvSpPr>
            <p:cNvPr id="511" name="Google Shape;511;p26"/>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26"/>
          <p:cNvGrpSpPr/>
          <p:nvPr/>
        </p:nvGrpSpPr>
        <p:grpSpPr>
          <a:xfrm rot="-1356332">
            <a:off x="3693406" y="3792688"/>
            <a:ext cx="303191" cy="300131"/>
            <a:chOff x="6907281" y="1838619"/>
            <a:chExt cx="394389" cy="390408"/>
          </a:xfrm>
        </p:grpSpPr>
        <p:sp>
          <p:nvSpPr>
            <p:cNvPr id="514" name="Google Shape;514;p26"/>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26"/>
          <p:cNvGrpSpPr/>
          <p:nvPr/>
        </p:nvGrpSpPr>
        <p:grpSpPr>
          <a:xfrm rot="-1221914">
            <a:off x="7844261" y="925885"/>
            <a:ext cx="299977" cy="327724"/>
            <a:chOff x="1412400" y="717050"/>
            <a:chExt cx="755375" cy="825050"/>
          </a:xfrm>
        </p:grpSpPr>
        <p:sp>
          <p:nvSpPr>
            <p:cNvPr id="517" name="Google Shape;517;p26"/>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26"/>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4_2">
    <p:bg>
      <p:bgPr>
        <a:blipFill>
          <a:blip r:embed="rId2">
            <a:alphaModFix/>
          </a:blip>
          <a:stretch>
            <a:fillRect/>
          </a:stretch>
        </a:blipFill>
      </p:bgPr>
    </p:bg>
    <p:spTree>
      <p:nvGrpSpPr>
        <p:cNvPr id="520" name="Shape 520"/>
        <p:cNvGrpSpPr/>
        <p:nvPr/>
      </p:nvGrpSpPr>
      <p:grpSpPr>
        <a:xfrm>
          <a:off x="0" y="0"/>
          <a:ext cx="0" cy="0"/>
          <a:chOff x="0" y="0"/>
          <a:chExt cx="0" cy="0"/>
        </a:xfrm>
      </p:grpSpPr>
      <p:sp>
        <p:nvSpPr>
          <p:cNvPr id="521" name="Google Shape;521;p27"/>
          <p:cNvSpPr txBox="1"/>
          <p:nvPr>
            <p:ph idx="1" type="subTitle"/>
          </p:nvPr>
        </p:nvSpPr>
        <p:spPr>
          <a:xfrm>
            <a:off x="2219012" y="1806101"/>
            <a:ext cx="22788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22" name="Google Shape;522;p27"/>
          <p:cNvSpPr txBox="1"/>
          <p:nvPr>
            <p:ph idx="2" type="subTitle"/>
          </p:nvPr>
        </p:nvSpPr>
        <p:spPr>
          <a:xfrm>
            <a:off x="2219012" y="2158225"/>
            <a:ext cx="22788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23" name="Google Shape;523;p27"/>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524" name="Google Shape;524;p27"/>
          <p:cNvSpPr txBox="1"/>
          <p:nvPr>
            <p:ph type="title"/>
          </p:nvPr>
        </p:nvSpPr>
        <p:spPr>
          <a:xfrm>
            <a:off x="19662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25" name="Google Shape;525;p27"/>
          <p:cNvSpPr txBox="1"/>
          <p:nvPr>
            <p:ph idx="3" type="subTitle"/>
          </p:nvPr>
        </p:nvSpPr>
        <p:spPr>
          <a:xfrm>
            <a:off x="5648350" y="1806101"/>
            <a:ext cx="22788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26" name="Google Shape;526;p27"/>
          <p:cNvSpPr txBox="1"/>
          <p:nvPr>
            <p:ph idx="4" type="subTitle"/>
          </p:nvPr>
        </p:nvSpPr>
        <p:spPr>
          <a:xfrm>
            <a:off x="5648350" y="2158225"/>
            <a:ext cx="22788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27" name="Google Shape;527;p27"/>
          <p:cNvSpPr txBox="1"/>
          <p:nvPr>
            <p:ph idx="5" type="subTitle"/>
          </p:nvPr>
        </p:nvSpPr>
        <p:spPr>
          <a:xfrm>
            <a:off x="2219012" y="3333726"/>
            <a:ext cx="22788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28" name="Google Shape;528;p27"/>
          <p:cNvSpPr txBox="1"/>
          <p:nvPr>
            <p:ph idx="6" type="subTitle"/>
          </p:nvPr>
        </p:nvSpPr>
        <p:spPr>
          <a:xfrm>
            <a:off x="2219012" y="3676913"/>
            <a:ext cx="22788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29" name="Google Shape;529;p27"/>
          <p:cNvSpPr txBox="1"/>
          <p:nvPr>
            <p:ph idx="7" type="subTitle"/>
          </p:nvPr>
        </p:nvSpPr>
        <p:spPr>
          <a:xfrm>
            <a:off x="5648350" y="3333726"/>
            <a:ext cx="2278800" cy="347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30" name="Google Shape;530;p27"/>
          <p:cNvSpPr txBox="1"/>
          <p:nvPr>
            <p:ph idx="8" type="subTitle"/>
          </p:nvPr>
        </p:nvSpPr>
        <p:spPr>
          <a:xfrm>
            <a:off x="5648350" y="3676913"/>
            <a:ext cx="2278800" cy="49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grpSp>
        <p:nvGrpSpPr>
          <p:cNvPr id="531" name="Google Shape;531;p27"/>
          <p:cNvGrpSpPr/>
          <p:nvPr/>
        </p:nvGrpSpPr>
        <p:grpSpPr>
          <a:xfrm flipH="1">
            <a:off x="7297784" y="-238508"/>
            <a:ext cx="393601" cy="1133720"/>
            <a:chOff x="3217925" y="402700"/>
            <a:chExt cx="326450" cy="940300"/>
          </a:xfrm>
        </p:grpSpPr>
        <p:sp>
          <p:nvSpPr>
            <p:cNvPr id="532" name="Google Shape;532;p27"/>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27"/>
          <p:cNvGrpSpPr/>
          <p:nvPr/>
        </p:nvGrpSpPr>
        <p:grpSpPr>
          <a:xfrm rot="-1356332">
            <a:off x="973293" y="781350"/>
            <a:ext cx="303191" cy="300131"/>
            <a:chOff x="6907281" y="1838619"/>
            <a:chExt cx="394389" cy="390408"/>
          </a:xfrm>
        </p:grpSpPr>
        <p:sp>
          <p:nvSpPr>
            <p:cNvPr id="535" name="Google Shape;535;p27"/>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27"/>
          <p:cNvGrpSpPr/>
          <p:nvPr/>
        </p:nvGrpSpPr>
        <p:grpSpPr>
          <a:xfrm rot="-1336919">
            <a:off x="8559982" y="3681897"/>
            <a:ext cx="198863" cy="513259"/>
            <a:chOff x="-3700272" y="2182046"/>
            <a:chExt cx="357864" cy="923853"/>
          </a:xfrm>
        </p:grpSpPr>
        <p:sp>
          <p:nvSpPr>
            <p:cNvPr id="538" name="Google Shape;538;p27"/>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27"/>
          <p:cNvGrpSpPr/>
          <p:nvPr/>
        </p:nvGrpSpPr>
        <p:grpSpPr>
          <a:xfrm>
            <a:off x="216080" y="4527381"/>
            <a:ext cx="306209" cy="867828"/>
            <a:chOff x="2667125" y="535325"/>
            <a:chExt cx="237500" cy="673100"/>
          </a:xfrm>
        </p:grpSpPr>
        <p:sp>
          <p:nvSpPr>
            <p:cNvPr id="541" name="Google Shape;541;p27"/>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3" name="Google Shape;543;p27"/>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
  <p:cSld name="CUSTOM_4_2_1">
    <p:bg>
      <p:bgPr>
        <a:blipFill>
          <a:blip r:embed="rId2">
            <a:alphaModFix/>
          </a:blip>
          <a:stretch>
            <a:fillRect/>
          </a:stretch>
        </a:blipFill>
      </p:bgPr>
    </p:bg>
    <p:spTree>
      <p:nvGrpSpPr>
        <p:cNvPr id="544" name="Shape 544"/>
        <p:cNvGrpSpPr/>
        <p:nvPr/>
      </p:nvGrpSpPr>
      <p:grpSpPr>
        <a:xfrm>
          <a:off x="0" y="0"/>
          <a:ext cx="0" cy="0"/>
          <a:chOff x="0" y="0"/>
          <a:chExt cx="0" cy="0"/>
        </a:xfrm>
      </p:grpSpPr>
      <p:sp>
        <p:nvSpPr>
          <p:cNvPr id="545" name="Google Shape;545;p28"/>
          <p:cNvSpPr txBox="1"/>
          <p:nvPr>
            <p:ph idx="1" type="subTitle"/>
          </p:nvPr>
        </p:nvSpPr>
        <p:spPr>
          <a:xfrm>
            <a:off x="696281" y="207995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46" name="Google Shape;546;p28"/>
          <p:cNvSpPr txBox="1"/>
          <p:nvPr>
            <p:ph idx="2" type="subTitle"/>
          </p:nvPr>
        </p:nvSpPr>
        <p:spPr>
          <a:xfrm>
            <a:off x="696281" y="242313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47" name="Google Shape;547;p28"/>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548" name="Google Shape;548;p28"/>
          <p:cNvSpPr txBox="1"/>
          <p:nvPr>
            <p:ph type="title"/>
          </p:nvPr>
        </p:nvSpPr>
        <p:spPr>
          <a:xfrm>
            <a:off x="1356875" y="439125"/>
            <a:ext cx="64302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9" name="Google Shape;549;p28"/>
          <p:cNvSpPr txBox="1"/>
          <p:nvPr>
            <p:ph idx="3" type="subTitle"/>
          </p:nvPr>
        </p:nvSpPr>
        <p:spPr>
          <a:xfrm>
            <a:off x="3432569" y="207995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50" name="Google Shape;550;p28"/>
          <p:cNvSpPr txBox="1"/>
          <p:nvPr>
            <p:ph idx="4" type="subTitle"/>
          </p:nvPr>
        </p:nvSpPr>
        <p:spPr>
          <a:xfrm>
            <a:off x="3432569" y="242313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51" name="Google Shape;551;p28"/>
          <p:cNvSpPr txBox="1"/>
          <p:nvPr>
            <p:ph idx="5" type="subTitle"/>
          </p:nvPr>
        </p:nvSpPr>
        <p:spPr>
          <a:xfrm>
            <a:off x="2072919" y="372190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52" name="Google Shape;552;p28"/>
          <p:cNvSpPr txBox="1"/>
          <p:nvPr>
            <p:ph idx="6" type="subTitle"/>
          </p:nvPr>
        </p:nvSpPr>
        <p:spPr>
          <a:xfrm>
            <a:off x="2072919" y="406508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53" name="Google Shape;553;p28"/>
          <p:cNvSpPr txBox="1"/>
          <p:nvPr>
            <p:ph idx="7" type="subTitle"/>
          </p:nvPr>
        </p:nvSpPr>
        <p:spPr>
          <a:xfrm>
            <a:off x="6168881" y="207995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54" name="Google Shape;554;p28"/>
          <p:cNvSpPr txBox="1"/>
          <p:nvPr>
            <p:ph idx="8" type="subTitle"/>
          </p:nvPr>
        </p:nvSpPr>
        <p:spPr>
          <a:xfrm>
            <a:off x="6168881" y="242313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55" name="Google Shape;555;p28"/>
          <p:cNvSpPr txBox="1"/>
          <p:nvPr>
            <p:ph idx="9" type="subTitle"/>
          </p:nvPr>
        </p:nvSpPr>
        <p:spPr>
          <a:xfrm>
            <a:off x="4792269" y="372190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56" name="Google Shape;556;p28"/>
          <p:cNvSpPr txBox="1"/>
          <p:nvPr>
            <p:ph idx="13" type="subTitle"/>
          </p:nvPr>
        </p:nvSpPr>
        <p:spPr>
          <a:xfrm>
            <a:off x="4792269" y="406508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grpSp>
        <p:nvGrpSpPr>
          <p:cNvPr id="557" name="Google Shape;557;p28"/>
          <p:cNvGrpSpPr/>
          <p:nvPr/>
        </p:nvGrpSpPr>
        <p:grpSpPr>
          <a:xfrm>
            <a:off x="8364313" y="3859518"/>
            <a:ext cx="1196566" cy="538224"/>
            <a:chOff x="811725" y="381250"/>
            <a:chExt cx="1421775" cy="639525"/>
          </a:xfrm>
        </p:grpSpPr>
        <p:sp>
          <p:nvSpPr>
            <p:cNvPr id="558" name="Google Shape;558;p28"/>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28"/>
          <p:cNvGrpSpPr/>
          <p:nvPr/>
        </p:nvGrpSpPr>
        <p:grpSpPr>
          <a:xfrm>
            <a:off x="184825" y="4419275"/>
            <a:ext cx="326450" cy="940300"/>
            <a:chOff x="3217925" y="402700"/>
            <a:chExt cx="326450" cy="940300"/>
          </a:xfrm>
        </p:grpSpPr>
        <p:sp>
          <p:nvSpPr>
            <p:cNvPr id="561" name="Google Shape;561;p28"/>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28"/>
          <p:cNvGrpSpPr/>
          <p:nvPr/>
        </p:nvGrpSpPr>
        <p:grpSpPr>
          <a:xfrm rot="6704518">
            <a:off x="7685859" y="3672677"/>
            <a:ext cx="97619" cy="231132"/>
            <a:chOff x="1931032" y="2921591"/>
            <a:chExt cx="95688" cy="243984"/>
          </a:xfrm>
        </p:grpSpPr>
        <p:sp>
          <p:nvSpPr>
            <p:cNvPr id="564" name="Google Shape;564;p28"/>
            <p:cNvSpPr/>
            <p:nvPr/>
          </p:nvSpPr>
          <p:spPr>
            <a:xfrm rot="884614">
              <a:off x="1954776" y="2924550"/>
              <a:ext cx="48201" cy="192830"/>
            </a:xfrm>
            <a:custGeom>
              <a:rect b="b" l="l" r="r" t="t"/>
              <a:pathLst>
                <a:path extrusionOk="0" h="7713" w="1928">
                  <a:moveTo>
                    <a:pt x="0" y="0"/>
                  </a:moveTo>
                  <a:cubicBezTo>
                    <a:pt x="984" y="2460"/>
                    <a:pt x="1286" y="5142"/>
                    <a:pt x="1928" y="7713"/>
                  </a:cubicBezTo>
                </a:path>
              </a:pathLst>
            </a:custGeom>
            <a:noFill/>
            <a:ln cap="flat" cmpd="sng" w="9525">
              <a:solidFill>
                <a:schemeClr val="dk2"/>
              </a:solidFill>
              <a:prstDash val="solid"/>
              <a:round/>
              <a:headEnd len="med" w="med" type="none"/>
              <a:tailEnd len="med" w="med" type="none"/>
            </a:ln>
          </p:spPr>
        </p:sp>
        <p:sp>
          <p:nvSpPr>
            <p:cNvPr id="565" name="Google Shape;565;p28"/>
            <p:cNvSpPr/>
            <p:nvPr/>
          </p:nvSpPr>
          <p:spPr>
            <a:xfrm>
              <a:off x="1938700" y="3020950"/>
              <a:ext cx="14725" cy="144625"/>
            </a:xfrm>
            <a:custGeom>
              <a:rect b="b" l="l" r="r" t="t"/>
              <a:pathLst>
                <a:path extrusionOk="0" h="5785" w="589">
                  <a:moveTo>
                    <a:pt x="321" y="0"/>
                  </a:moveTo>
                  <a:cubicBezTo>
                    <a:pt x="321" y="1931"/>
                    <a:pt x="1072" y="4178"/>
                    <a:pt x="0" y="5785"/>
                  </a:cubicBezTo>
                </a:path>
              </a:pathLst>
            </a:custGeom>
            <a:noFill/>
            <a:ln cap="flat" cmpd="sng" w="9525">
              <a:solidFill>
                <a:schemeClr val="dk2"/>
              </a:solidFill>
              <a:prstDash val="solid"/>
              <a:round/>
              <a:headEnd len="med" w="med" type="none"/>
              <a:tailEnd len="med" w="med" type="none"/>
            </a:ln>
          </p:spPr>
        </p:sp>
      </p:grpSp>
      <p:grpSp>
        <p:nvGrpSpPr>
          <p:cNvPr id="566" name="Google Shape;566;p28"/>
          <p:cNvGrpSpPr/>
          <p:nvPr/>
        </p:nvGrpSpPr>
        <p:grpSpPr>
          <a:xfrm flipH="1" rot="-1284243">
            <a:off x="550084" y="941739"/>
            <a:ext cx="97617" cy="231142"/>
            <a:chOff x="1931032" y="2921591"/>
            <a:chExt cx="95688" cy="243984"/>
          </a:xfrm>
        </p:grpSpPr>
        <p:sp>
          <p:nvSpPr>
            <p:cNvPr id="567" name="Google Shape;567;p28"/>
            <p:cNvSpPr/>
            <p:nvPr/>
          </p:nvSpPr>
          <p:spPr>
            <a:xfrm rot="884614">
              <a:off x="1954776" y="2924550"/>
              <a:ext cx="48201" cy="192830"/>
            </a:xfrm>
            <a:custGeom>
              <a:rect b="b" l="l" r="r" t="t"/>
              <a:pathLst>
                <a:path extrusionOk="0" h="7713" w="1928">
                  <a:moveTo>
                    <a:pt x="0" y="0"/>
                  </a:moveTo>
                  <a:cubicBezTo>
                    <a:pt x="984" y="2460"/>
                    <a:pt x="1286" y="5142"/>
                    <a:pt x="1928" y="7713"/>
                  </a:cubicBezTo>
                </a:path>
              </a:pathLst>
            </a:custGeom>
            <a:noFill/>
            <a:ln cap="flat" cmpd="sng" w="9525">
              <a:solidFill>
                <a:schemeClr val="dk2"/>
              </a:solidFill>
              <a:prstDash val="solid"/>
              <a:round/>
              <a:headEnd len="med" w="med" type="none"/>
              <a:tailEnd len="med" w="med" type="none"/>
            </a:ln>
          </p:spPr>
        </p:sp>
        <p:sp>
          <p:nvSpPr>
            <p:cNvPr id="568" name="Google Shape;568;p28"/>
            <p:cNvSpPr/>
            <p:nvPr/>
          </p:nvSpPr>
          <p:spPr>
            <a:xfrm>
              <a:off x="1938700" y="3020950"/>
              <a:ext cx="14725" cy="144625"/>
            </a:xfrm>
            <a:custGeom>
              <a:rect b="b" l="l" r="r" t="t"/>
              <a:pathLst>
                <a:path extrusionOk="0" h="5785" w="589">
                  <a:moveTo>
                    <a:pt x="321" y="0"/>
                  </a:moveTo>
                  <a:cubicBezTo>
                    <a:pt x="321" y="1931"/>
                    <a:pt x="1072" y="4178"/>
                    <a:pt x="0" y="5785"/>
                  </a:cubicBezTo>
                </a:path>
              </a:pathLst>
            </a:custGeom>
            <a:noFill/>
            <a:ln cap="flat" cmpd="sng" w="9525">
              <a:solidFill>
                <a:schemeClr val="dk2"/>
              </a:solidFill>
              <a:prstDash val="solid"/>
              <a:round/>
              <a:headEnd len="med" w="med" type="none"/>
              <a:tailEnd len="med" w="med" type="none"/>
            </a:ln>
          </p:spPr>
        </p:sp>
      </p:grpSp>
      <p:sp>
        <p:nvSpPr>
          <p:cNvPr id="569" name="Google Shape;569;p28"/>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bg>
      <p:bgPr>
        <a:blipFill>
          <a:blip r:embed="rId2">
            <a:alphaModFix/>
          </a:blip>
          <a:stretch>
            <a:fillRect/>
          </a:stretch>
        </a:blipFill>
      </p:bgPr>
    </p:bg>
    <p:spTree>
      <p:nvGrpSpPr>
        <p:cNvPr id="570" name="Shape 570"/>
        <p:cNvGrpSpPr/>
        <p:nvPr/>
      </p:nvGrpSpPr>
      <p:grpSpPr>
        <a:xfrm>
          <a:off x="0" y="0"/>
          <a:ext cx="0" cy="0"/>
          <a:chOff x="0" y="0"/>
          <a:chExt cx="0" cy="0"/>
        </a:xfrm>
      </p:grpSpPr>
      <p:sp>
        <p:nvSpPr>
          <p:cNvPr id="571" name="Google Shape;571;p29"/>
          <p:cNvSpPr txBox="1"/>
          <p:nvPr>
            <p:ph idx="1" type="subTitle"/>
          </p:nvPr>
        </p:nvSpPr>
        <p:spPr>
          <a:xfrm>
            <a:off x="865631" y="201325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72" name="Google Shape;572;p29"/>
          <p:cNvSpPr txBox="1"/>
          <p:nvPr>
            <p:ph idx="2" type="subTitle"/>
          </p:nvPr>
        </p:nvSpPr>
        <p:spPr>
          <a:xfrm>
            <a:off x="865631" y="235643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73" name="Google Shape;573;p29"/>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574" name="Google Shape;574;p29"/>
          <p:cNvSpPr txBox="1"/>
          <p:nvPr>
            <p:ph type="title"/>
          </p:nvPr>
        </p:nvSpPr>
        <p:spPr>
          <a:xfrm>
            <a:off x="713225" y="439125"/>
            <a:ext cx="77175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75" name="Google Shape;575;p29"/>
          <p:cNvSpPr txBox="1"/>
          <p:nvPr>
            <p:ph idx="3" type="subTitle"/>
          </p:nvPr>
        </p:nvSpPr>
        <p:spPr>
          <a:xfrm>
            <a:off x="3432581" y="201325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76" name="Google Shape;576;p29"/>
          <p:cNvSpPr txBox="1"/>
          <p:nvPr>
            <p:ph idx="4" type="subTitle"/>
          </p:nvPr>
        </p:nvSpPr>
        <p:spPr>
          <a:xfrm>
            <a:off x="3432581" y="235643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77" name="Google Shape;577;p29"/>
          <p:cNvSpPr txBox="1"/>
          <p:nvPr>
            <p:ph idx="5" type="subTitle"/>
          </p:nvPr>
        </p:nvSpPr>
        <p:spPr>
          <a:xfrm>
            <a:off x="865631" y="3765738"/>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78" name="Google Shape;578;p29"/>
          <p:cNvSpPr txBox="1"/>
          <p:nvPr>
            <p:ph idx="6" type="subTitle"/>
          </p:nvPr>
        </p:nvSpPr>
        <p:spPr>
          <a:xfrm>
            <a:off x="865631" y="4108925"/>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79" name="Google Shape;579;p29"/>
          <p:cNvSpPr txBox="1"/>
          <p:nvPr>
            <p:ph idx="7" type="subTitle"/>
          </p:nvPr>
        </p:nvSpPr>
        <p:spPr>
          <a:xfrm>
            <a:off x="5999525" y="2013251"/>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80" name="Google Shape;580;p29"/>
          <p:cNvSpPr txBox="1"/>
          <p:nvPr>
            <p:ph idx="8" type="subTitle"/>
          </p:nvPr>
        </p:nvSpPr>
        <p:spPr>
          <a:xfrm>
            <a:off x="5999525" y="2356438"/>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81" name="Google Shape;581;p29"/>
          <p:cNvSpPr txBox="1"/>
          <p:nvPr>
            <p:ph idx="9" type="subTitle"/>
          </p:nvPr>
        </p:nvSpPr>
        <p:spPr>
          <a:xfrm>
            <a:off x="3432581" y="3765738"/>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82" name="Google Shape;582;p29"/>
          <p:cNvSpPr txBox="1"/>
          <p:nvPr>
            <p:ph idx="13" type="subTitle"/>
          </p:nvPr>
        </p:nvSpPr>
        <p:spPr>
          <a:xfrm>
            <a:off x="3432581" y="4108925"/>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83" name="Google Shape;583;p29"/>
          <p:cNvSpPr txBox="1"/>
          <p:nvPr>
            <p:ph idx="14" type="subTitle"/>
          </p:nvPr>
        </p:nvSpPr>
        <p:spPr>
          <a:xfrm>
            <a:off x="5999525" y="3765738"/>
            <a:ext cx="2278800" cy="3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b="1" sz="2000">
                <a:solidFill>
                  <a:schemeClr val="dk1"/>
                </a:solidFill>
                <a:latin typeface="Architects Daughter"/>
                <a:ea typeface="Architects Daughter"/>
                <a:cs typeface="Architects Daughter"/>
                <a:sym typeface="Architects Daughter"/>
              </a:defRPr>
            </a:lvl9pPr>
          </a:lstStyle>
          <a:p/>
        </p:txBody>
      </p:sp>
      <p:sp>
        <p:nvSpPr>
          <p:cNvPr id="584" name="Google Shape;584;p29"/>
          <p:cNvSpPr txBox="1"/>
          <p:nvPr>
            <p:ph idx="15" type="subTitle"/>
          </p:nvPr>
        </p:nvSpPr>
        <p:spPr>
          <a:xfrm>
            <a:off x="5999525" y="4108925"/>
            <a:ext cx="2278800" cy="49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grpSp>
        <p:nvGrpSpPr>
          <p:cNvPr id="585" name="Google Shape;585;p29"/>
          <p:cNvGrpSpPr/>
          <p:nvPr/>
        </p:nvGrpSpPr>
        <p:grpSpPr>
          <a:xfrm>
            <a:off x="634050" y="-382126"/>
            <a:ext cx="312360" cy="885261"/>
            <a:chOff x="2667125" y="535325"/>
            <a:chExt cx="237500" cy="673100"/>
          </a:xfrm>
        </p:grpSpPr>
        <p:sp>
          <p:nvSpPr>
            <p:cNvPr id="586" name="Google Shape;586;p29"/>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9"/>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29"/>
          <p:cNvGrpSpPr/>
          <p:nvPr/>
        </p:nvGrpSpPr>
        <p:grpSpPr>
          <a:xfrm rot="5400000">
            <a:off x="8847250" y="2796050"/>
            <a:ext cx="326450" cy="940300"/>
            <a:chOff x="3217925" y="402700"/>
            <a:chExt cx="326450" cy="940300"/>
          </a:xfrm>
        </p:grpSpPr>
        <p:sp>
          <p:nvSpPr>
            <p:cNvPr id="589" name="Google Shape;589;p29"/>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9"/>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 name="Google Shape;591;p29"/>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bg>
      <p:bgPr>
        <a:blipFill>
          <a:blip r:embed="rId2">
            <a:alphaModFix/>
          </a:blip>
          <a:stretch>
            <a:fillRect/>
          </a:stretch>
        </a:blipFill>
      </p:bgPr>
    </p:bg>
    <p:spTree>
      <p:nvGrpSpPr>
        <p:cNvPr id="592" name="Shape 592"/>
        <p:cNvGrpSpPr/>
        <p:nvPr/>
      </p:nvGrpSpPr>
      <p:grpSpPr>
        <a:xfrm>
          <a:off x="0" y="0"/>
          <a:ext cx="0" cy="0"/>
          <a:chOff x="0" y="0"/>
          <a:chExt cx="0" cy="0"/>
        </a:xfrm>
      </p:grpSpPr>
      <p:sp>
        <p:nvSpPr>
          <p:cNvPr id="593" name="Google Shape;593;p30"/>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594" name="Google Shape;594;p30"/>
          <p:cNvSpPr txBox="1"/>
          <p:nvPr>
            <p:ph hasCustomPrompt="1" type="title"/>
          </p:nvPr>
        </p:nvSpPr>
        <p:spPr>
          <a:xfrm>
            <a:off x="3163350" y="911800"/>
            <a:ext cx="2817300" cy="94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500"/>
              <a:buNone/>
              <a:defRPr b="1" sz="6500"/>
            </a:lvl1pPr>
            <a:lvl2pPr lvl="1" rtl="0" algn="ctr">
              <a:spcBef>
                <a:spcPts val="0"/>
              </a:spcBef>
              <a:spcAft>
                <a:spcPts val="0"/>
              </a:spcAft>
              <a:buSzPts val="6500"/>
              <a:buNone/>
              <a:defRPr sz="6500"/>
            </a:lvl2pPr>
            <a:lvl3pPr lvl="2" rtl="0" algn="ctr">
              <a:spcBef>
                <a:spcPts val="0"/>
              </a:spcBef>
              <a:spcAft>
                <a:spcPts val="0"/>
              </a:spcAft>
              <a:buSzPts val="6500"/>
              <a:buNone/>
              <a:defRPr sz="6500"/>
            </a:lvl3pPr>
            <a:lvl4pPr lvl="3" rtl="0" algn="ctr">
              <a:spcBef>
                <a:spcPts val="0"/>
              </a:spcBef>
              <a:spcAft>
                <a:spcPts val="0"/>
              </a:spcAft>
              <a:buSzPts val="6500"/>
              <a:buNone/>
              <a:defRPr sz="6500"/>
            </a:lvl4pPr>
            <a:lvl5pPr lvl="4" rtl="0" algn="ctr">
              <a:spcBef>
                <a:spcPts val="0"/>
              </a:spcBef>
              <a:spcAft>
                <a:spcPts val="0"/>
              </a:spcAft>
              <a:buSzPts val="6500"/>
              <a:buNone/>
              <a:defRPr sz="6500"/>
            </a:lvl5pPr>
            <a:lvl6pPr lvl="5" rtl="0" algn="ctr">
              <a:spcBef>
                <a:spcPts val="0"/>
              </a:spcBef>
              <a:spcAft>
                <a:spcPts val="0"/>
              </a:spcAft>
              <a:buSzPts val="6500"/>
              <a:buNone/>
              <a:defRPr sz="6500"/>
            </a:lvl6pPr>
            <a:lvl7pPr lvl="6" rtl="0" algn="ctr">
              <a:spcBef>
                <a:spcPts val="0"/>
              </a:spcBef>
              <a:spcAft>
                <a:spcPts val="0"/>
              </a:spcAft>
              <a:buSzPts val="6500"/>
              <a:buNone/>
              <a:defRPr sz="6500"/>
            </a:lvl7pPr>
            <a:lvl8pPr lvl="7" rtl="0" algn="ctr">
              <a:spcBef>
                <a:spcPts val="0"/>
              </a:spcBef>
              <a:spcAft>
                <a:spcPts val="0"/>
              </a:spcAft>
              <a:buSzPts val="6500"/>
              <a:buNone/>
              <a:defRPr sz="6500"/>
            </a:lvl8pPr>
            <a:lvl9pPr lvl="8" rtl="0" algn="ctr">
              <a:spcBef>
                <a:spcPts val="0"/>
              </a:spcBef>
              <a:spcAft>
                <a:spcPts val="0"/>
              </a:spcAft>
              <a:buSzPts val="6500"/>
              <a:buNone/>
              <a:defRPr sz="6500"/>
            </a:lvl9pPr>
          </a:lstStyle>
          <a:p>
            <a:r>
              <a:t>xx%</a:t>
            </a:r>
          </a:p>
        </p:txBody>
      </p:sp>
      <p:sp>
        <p:nvSpPr>
          <p:cNvPr id="595" name="Google Shape;595;p30"/>
          <p:cNvSpPr txBox="1"/>
          <p:nvPr>
            <p:ph idx="1" type="subTitle"/>
          </p:nvPr>
        </p:nvSpPr>
        <p:spPr>
          <a:xfrm>
            <a:off x="3163350" y="1797150"/>
            <a:ext cx="2817300" cy="32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596" name="Google Shape;596;p30"/>
          <p:cNvSpPr txBox="1"/>
          <p:nvPr>
            <p:ph hasCustomPrompt="1" idx="2" type="title"/>
          </p:nvPr>
        </p:nvSpPr>
        <p:spPr>
          <a:xfrm>
            <a:off x="1270361" y="3229010"/>
            <a:ext cx="2817300" cy="55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500"/>
              <a:buNone/>
              <a:defRPr b="1" sz="4000"/>
            </a:lvl1pPr>
            <a:lvl2pPr lvl="1" rtl="0" algn="ctr">
              <a:spcBef>
                <a:spcPts val="0"/>
              </a:spcBef>
              <a:spcAft>
                <a:spcPts val="0"/>
              </a:spcAft>
              <a:buSzPts val="6500"/>
              <a:buNone/>
              <a:defRPr sz="6500"/>
            </a:lvl2pPr>
            <a:lvl3pPr lvl="2" rtl="0" algn="ctr">
              <a:spcBef>
                <a:spcPts val="0"/>
              </a:spcBef>
              <a:spcAft>
                <a:spcPts val="0"/>
              </a:spcAft>
              <a:buSzPts val="6500"/>
              <a:buNone/>
              <a:defRPr sz="6500"/>
            </a:lvl3pPr>
            <a:lvl4pPr lvl="3" rtl="0" algn="ctr">
              <a:spcBef>
                <a:spcPts val="0"/>
              </a:spcBef>
              <a:spcAft>
                <a:spcPts val="0"/>
              </a:spcAft>
              <a:buSzPts val="6500"/>
              <a:buNone/>
              <a:defRPr sz="6500"/>
            </a:lvl4pPr>
            <a:lvl5pPr lvl="4" rtl="0" algn="ctr">
              <a:spcBef>
                <a:spcPts val="0"/>
              </a:spcBef>
              <a:spcAft>
                <a:spcPts val="0"/>
              </a:spcAft>
              <a:buSzPts val="6500"/>
              <a:buNone/>
              <a:defRPr sz="6500"/>
            </a:lvl5pPr>
            <a:lvl6pPr lvl="5" rtl="0" algn="ctr">
              <a:spcBef>
                <a:spcPts val="0"/>
              </a:spcBef>
              <a:spcAft>
                <a:spcPts val="0"/>
              </a:spcAft>
              <a:buSzPts val="6500"/>
              <a:buNone/>
              <a:defRPr sz="6500"/>
            </a:lvl6pPr>
            <a:lvl7pPr lvl="6" rtl="0" algn="ctr">
              <a:spcBef>
                <a:spcPts val="0"/>
              </a:spcBef>
              <a:spcAft>
                <a:spcPts val="0"/>
              </a:spcAft>
              <a:buSzPts val="6500"/>
              <a:buNone/>
              <a:defRPr sz="6500"/>
            </a:lvl7pPr>
            <a:lvl8pPr lvl="7" rtl="0" algn="ctr">
              <a:spcBef>
                <a:spcPts val="0"/>
              </a:spcBef>
              <a:spcAft>
                <a:spcPts val="0"/>
              </a:spcAft>
              <a:buSzPts val="6500"/>
              <a:buNone/>
              <a:defRPr sz="6500"/>
            </a:lvl8pPr>
            <a:lvl9pPr lvl="8" rtl="0" algn="ctr">
              <a:spcBef>
                <a:spcPts val="0"/>
              </a:spcBef>
              <a:spcAft>
                <a:spcPts val="0"/>
              </a:spcAft>
              <a:buSzPts val="6500"/>
              <a:buNone/>
              <a:defRPr sz="6500"/>
            </a:lvl9pPr>
          </a:lstStyle>
          <a:p>
            <a:r>
              <a:t>xx%</a:t>
            </a:r>
          </a:p>
        </p:txBody>
      </p:sp>
      <p:sp>
        <p:nvSpPr>
          <p:cNvPr id="597" name="Google Shape;597;p30"/>
          <p:cNvSpPr txBox="1"/>
          <p:nvPr>
            <p:ph idx="3" type="subTitle"/>
          </p:nvPr>
        </p:nvSpPr>
        <p:spPr>
          <a:xfrm>
            <a:off x="1270361" y="3798075"/>
            <a:ext cx="2817300" cy="32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598" name="Google Shape;598;p30"/>
          <p:cNvSpPr txBox="1"/>
          <p:nvPr>
            <p:ph hasCustomPrompt="1" idx="4" type="title"/>
          </p:nvPr>
        </p:nvSpPr>
        <p:spPr>
          <a:xfrm>
            <a:off x="5056350" y="3229025"/>
            <a:ext cx="2817300" cy="55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500"/>
              <a:buNone/>
              <a:defRPr b="1" sz="4000"/>
            </a:lvl1pPr>
            <a:lvl2pPr lvl="1" rtl="0" algn="ctr">
              <a:spcBef>
                <a:spcPts val="0"/>
              </a:spcBef>
              <a:spcAft>
                <a:spcPts val="0"/>
              </a:spcAft>
              <a:buSzPts val="6500"/>
              <a:buNone/>
              <a:defRPr sz="6500"/>
            </a:lvl2pPr>
            <a:lvl3pPr lvl="2" rtl="0" algn="ctr">
              <a:spcBef>
                <a:spcPts val="0"/>
              </a:spcBef>
              <a:spcAft>
                <a:spcPts val="0"/>
              </a:spcAft>
              <a:buSzPts val="6500"/>
              <a:buNone/>
              <a:defRPr sz="6500"/>
            </a:lvl3pPr>
            <a:lvl4pPr lvl="3" rtl="0" algn="ctr">
              <a:spcBef>
                <a:spcPts val="0"/>
              </a:spcBef>
              <a:spcAft>
                <a:spcPts val="0"/>
              </a:spcAft>
              <a:buSzPts val="6500"/>
              <a:buNone/>
              <a:defRPr sz="6500"/>
            </a:lvl4pPr>
            <a:lvl5pPr lvl="4" rtl="0" algn="ctr">
              <a:spcBef>
                <a:spcPts val="0"/>
              </a:spcBef>
              <a:spcAft>
                <a:spcPts val="0"/>
              </a:spcAft>
              <a:buSzPts val="6500"/>
              <a:buNone/>
              <a:defRPr sz="6500"/>
            </a:lvl5pPr>
            <a:lvl6pPr lvl="5" rtl="0" algn="ctr">
              <a:spcBef>
                <a:spcPts val="0"/>
              </a:spcBef>
              <a:spcAft>
                <a:spcPts val="0"/>
              </a:spcAft>
              <a:buSzPts val="6500"/>
              <a:buNone/>
              <a:defRPr sz="6500"/>
            </a:lvl6pPr>
            <a:lvl7pPr lvl="6" rtl="0" algn="ctr">
              <a:spcBef>
                <a:spcPts val="0"/>
              </a:spcBef>
              <a:spcAft>
                <a:spcPts val="0"/>
              </a:spcAft>
              <a:buSzPts val="6500"/>
              <a:buNone/>
              <a:defRPr sz="6500"/>
            </a:lvl7pPr>
            <a:lvl8pPr lvl="7" rtl="0" algn="ctr">
              <a:spcBef>
                <a:spcPts val="0"/>
              </a:spcBef>
              <a:spcAft>
                <a:spcPts val="0"/>
              </a:spcAft>
              <a:buSzPts val="6500"/>
              <a:buNone/>
              <a:defRPr sz="6500"/>
            </a:lvl8pPr>
            <a:lvl9pPr lvl="8" rtl="0" algn="ctr">
              <a:spcBef>
                <a:spcPts val="0"/>
              </a:spcBef>
              <a:spcAft>
                <a:spcPts val="0"/>
              </a:spcAft>
              <a:buSzPts val="6500"/>
              <a:buNone/>
              <a:defRPr sz="6500"/>
            </a:lvl9pPr>
          </a:lstStyle>
          <a:p>
            <a:r>
              <a:t>xx%</a:t>
            </a:r>
          </a:p>
        </p:txBody>
      </p:sp>
      <p:sp>
        <p:nvSpPr>
          <p:cNvPr id="599" name="Google Shape;599;p30"/>
          <p:cNvSpPr txBox="1"/>
          <p:nvPr>
            <p:ph idx="5" type="subTitle"/>
          </p:nvPr>
        </p:nvSpPr>
        <p:spPr>
          <a:xfrm>
            <a:off x="5056350" y="3798050"/>
            <a:ext cx="2817300" cy="32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grpSp>
        <p:nvGrpSpPr>
          <p:cNvPr id="600" name="Google Shape;600;p30"/>
          <p:cNvGrpSpPr/>
          <p:nvPr/>
        </p:nvGrpSpPr>
        <p:grpSpPr>
          <a:xfrm flipH="1" rot="-5400000">
            <a:off x="-337166" y="363915"/>
            <a:ext cx="393601" cy="1133720"/>
            <a:chOff x="3217925" y="402700"/>
            <a:chExt cx="326450" cy="940300"/>
          </a:xfrm>
        </p:grpSpPr>
        <p:sp>
          <p:nvSpPr>
            <p:cNvPr id="601" name="Google Shape;601;p30"/>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30"/>
          <p:cNvGrpSpPr/>
          <p:nvPr/>
        </p:nvGrpSpPr>
        <p:grpSpPr>
          <a:xfrm flipH="1" rot="1800176">
            <a:off x="609438" y="2554142"/>
            <a:ext cx="290008" cy="287047"/>
            <a:chOff x="6907281" y="1838619"/>
            <a:chExt cx="394389" cy="390408"/>
          </a:xfrm>
        </p:grpSpPr>
        <p:sp>
          <p:nvSpPr>
            <p:cNvPr id="604" name="Google Shape;604;p30"/>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30"/>
          <p:cNvGrpSpPr/>
          <p:nvPr/>
        </p:nvGrpSpPr>
        <p:grpSpPr>
          <a:xfrm rot="-1221632">
            <a:off x="7664086" y="1036885"/>
            <a:ext cx="349761" cy="382022"/>
            <a:chOff x="1412400" y="717050"/>
            <a:chExt cx="755375" cy="825050"/>
          </a:xfrm>
        </p:grpSpPr>
        <p:sp>
          <p:nvSpPr>
            <p:cNvPr id="607" name="Google Shape;607;p30"/>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0"/>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30"/>
          <p:cNvGrpSpPr/>
          <p:nvPr/>
        </p:nvGrpSpPr>
        <p:grpSpPr>
          <a:xfrm flipH="1" rot="163295">
            <a:off x="8605781" y="4497240"/>
            <a:ext cx="405937" cy="812204"/>
            <a:chOff x="7456359" y="4218916"/>
            <a:chExt cx="585867" cy="1172212"/>
          </a:xfrm>
        </p:grpSpPr>
        <p:sp>
          <p:nvSpPr>
            <p:cNvPr id="610" name="Google Shape;610;p30"/>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2" name="Google Shape;612;p30"/>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4"/>
          <p:cNvSpPr txBox="1"/>
          <p:nvPr>
            <p:ph type="title"/>
          </p:nvPr>
        </p:nvSpPr>
        <p:spPr>
          <a:xfrm>
            <a:off x="713238" y="438912"/>
            <a:ext cx="7717500" cy="6768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b="1"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 name="Google Shape;69;p4"/>
          <p:cNvSpPr txBox="1"/>
          <p:nvPr>
            <p:ph idx="1" type="body"/>
          </p:nvPr>
        </p:nvSpPr>
        <p:spPr>
          <a:xfrm>
            <a:off x="713238" y="1261025"/>
            <a:ext cx="7717500" cy="3416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rgbClr val="434343"/>
              </a:buClr>
              <a:buSzPts val="1200"/>
              <a:buFont typeface="Anaheim"/>
              <a:buChar char="●"/>
              <a:defRPr sz="1200"/>
            </a:lvl1pPr>
            <a:lvl2pPr indent="-304800" lvl="1" marL="914400">
              <a:spcBef>
                <a:spcPts val="0"/>
              </a:spcBef>
              <a:spcAft>
                <a:spcPts val="0"/>
              </a:spcAft>
              <a:buClr>
                <a:srgbClr val="434343"/>
              </a:buClr>
              <a:buSzPts val="1200"/>
              <a:buFont typeface="Roboto Condensed Light"/>
              <a:buChar char="○"/>
              <a:defRPr sz="1200"/>
            </a:lvl2pPr>
            <a:lvl3pPr indent="-304800" lvl="2" marL="1371600">
              <a:spcBef>
                <a:spcPts val="0"/>
              </a:spcBef>
              <a:spcAft>
                <a:spcPts val="0"/>
              </a:spcAft>
              <a:buClr>
                <a:srgbClr val="434343"/>
              </a:buClr>
              <a:buSzPts val="1200"/>
              <a:buFont typeface="Roboto Condensed Light"/>
              <a:buChar char="■"/>
              <a:defRPr/>
            </a:lvl3pPr>
            <a:lvl4pPr indent="-304800" lvl="3" marL="1828800">
              <a:spcBef>
                <a:spcPts val="0"/>
              </a:spcBef>
              <a:spcAft>
                <a:spcPts val="0"/>
              </a:spcAft>
              <a:buClr>
                <a:srgbClr val="434343"/>
              </a:buClr>
              <a:buSzPts val="1200"/>
              <a:buFont typeface="Roboto Condensed Light"/>
              <a:buChar char="●"/>
              <a:defRPr/>
            </a:lvl4pPr>
            <a:lvl5pPr indent="-304800" lvl="4" marL="2286000">
              <a:spcBef>
                <a:spcPts val="0"/>
              </a:spcBef>
              <a:spcAft>
                <a:spcPts val="0"/>
              </a:spcAft>
              <a:buClr>
                <a:srgbClr val="434343"/>
              </a:buClr>
              <a:buSzPts val="1200"/>
              <a:buFont typeface="Roboto Condensed Light"/>
              <a:buChar char="○"/>
              <a:defRPr/>
            </a:lvl5pPr>
            <a:lvl6pPr indent="-304800" lvl="5" marL="2743200">
              <a:spcBef>
                <a:spcPts val="0"/>
              </a:spcBef>
              <a:spcAft>
                <a:spcPts val="0"/>
              </a:spcAft>
              <a:buClr>
                <a:srgbClr val="434343"/>
              </a:buClr>
              <a:buSzPts val="1200"/>
              <a:buFont typeface="Roboto Condensed Light"/>
              <a:buChar char="■"/>
              <a:defRPr/>
            </a:lvl6pPr>
            <a:lvl7pPr indent="-304800" lvl="6" marL="3200400">
              <a:spcBef>
                <a:spcPts val="0"/>
              </a:spcBef>
              <a:spcAft>
                <a:spcPts val="0"/>
              </a:spcAft>
              <a:buClr>
                <a:srgbClr val="434343"/>
              </a:buClr>
              <a:buSzPts val="1200"/>
              <a:buFont typeface="Roboto Condensed Light"/>
              <a:buChar char="●"/>
              <a:defRPr/>
            </a:lvl7pPr>
            <a:lvl8pPr indent="-304800" lvl="7" marL="3657600">
              <a:spcBef>
                <a:spcPts val="0"/>
              </a:spcBef>
              <a:spcAft>
                <a:spcPts val="0"/>
              </a:spcAft>
              <a:buClr>
                <a:srgbClr val="434343"/>
              </a:buClr>
              <a:buSzPts val="1200"/>
              <a:buFont typeface="Roboto Condensed Light"/>
              <a:buChar char="○"/>
              <a:defRPr/>
            </a:lvl8pPr>
            <a:lvl9pPr indent="-304800" lvl="8" marL="4114800">
              <a:spcBef>
                <a:spcPts val="0"/>
              </a:spcBef>
              <a:spcAft>
                <a:spcPts val="0"/>
              </a:spcAft>
              <a:buClr>
                <a:srgbClr val="434343"/>
              </a:buClr>
              <a:buSzPts val="1200"/>
              <a:buFont typeface="Roboto Condensed Light"/>
              <a:buChar char="■"/>
              <a:defRPr/>
            </a:lvl9pPr>
          </a:lstStyle>
          <a:p/>
        </p:txBody>
      </p:sp>
      <p:sp>
        <p:nvSpPr>
          <p:cNvPr id="70" name="Google Shape;70;p4"/>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71" name="Google Shape;71;p4"/>
          <p:cNvGrpSpPr/>
          <p:nvPr/>
        </p:nvGrpSpPr>
        <p:grpSpPr>
          <a:xfrm>
            <a:off x="8607689" y="4028405"/>
            <a:ext cx="117779" cy="92402"/>
            <a:chOff x="8508239" y="1058805"/>
            <a:chExt cx="117779" cy="92402"/>
          </a:xfrm>
        </p:grpSpPr>
        <p:sp>
          <p:nvSpPr>
            <p:cNvPr id="72" name="Google Shape;72;p4"/>
            <p:cNvSpPr/>
            <p:nvPr/>
          </p:nvSpPr>
          <p:spPr>
            <a:xfrm rot="-2279860">
              <a:off x="8511982" y="1109014"/>
              <a:ext cx="50878" cy="29677"/>
            </a:xfrm>
            <a:custGeom>
              <a:rect b="b" l="l" r="r" t="t"/>
              <a:pathLst>
                <a:path extrusionOk="0" h="1789" w="3067">
                  <a:moveTo>
                    <a:pt x="0" y="1789"/>
                  </a:moveTo>
                  <a:cubicBezTo>
                    <a:pt x="1099" y="1350"/>
                    <a:pt x="2120" y="710"/>
                    <a:pt x="3067" y="0"/>
                  </a:cubicBezTo>
                </a:path>
              </a:pathLst>
            </a:custGeom>
            <a:noFill/>
            <a:ln cap="flat" cmpd="sng" w="9525">
              <a:solidFill>
                <a:schemeClr val="dk2"/>
              </a:solidFill>
              <a:prstDash val="solid"/>
              <a:round/>
              <a:headEnd len="med" w="med" type="none"/>
              <a:tailEnd len="med" w="med" type="none"/>
            </a:ln>
          </p:spPr>
        </p:sp>
        <p:sp>
          <p:nvSpPr>
            <p:cNvPr id="73" name="Google Shape;73;p4"/>
            <p:cNvSpPr/>
            <p:nvPr/>
          </p:nvSpPr>
          <p:spPr>
            <a:xfrm rot="-2279860">
              <a:off x="8542371" y="1082211"/>
              <a:ext cx="84802" cy="25447"/>
            </a:xfrm>
            <a:custGeom>
              <a:rect b="b" l="l" r="r" t="t"/>
              <a:pathLst>
                <a:path extrusionOk="0" h="1534" w="5112">
                  <a:moveTo>
                    <a:pt x="0" y="1534"/>
                  </a:moveTo>
                  <a:cubicBezTo>
                    <a:pt x="1688" y="971"/>
                    <a:pt x="3425" y="564"/>
                    <a:pt x="5112" y="0"/>
                  </a:cubicBezTo>
                </a:path>
              </a:pathLst>
            </a:custGeom>
            <a:noFill/>
            <a:ln cap="flat" cmpd="sng" w="9525">
              <a:solidFill>
                <a:schemeClr val="dk2"/>
              </a:solidFill>
              <a:prstDash val="solid"/>
              <a:round/>
              <a:headEnd len="med" w="med" type="none"/>
              <a:tailEnd len="med" w="med" type="none"/>
            </a:ln>
          </p:spPr>
        </p:sp>
      </p:grpSp>
      <p:grpSp>
        <p:nvGrpSpPr>
          <p:cNvPr id="74" name="Google Shape;74;p4"/>
          <p:cNvGrpSpPr/>
          <p:nvPr/>
        </p:nvGrpSpPr>
        <p:grpSpPr>
          <a:xfrm rot="-2129064">
            <a:off x="364925" y="3806998"/>
            <a:ext cx="66820" cy="125001"/>
            <a:chOff x="6238667" y="1228635"/>
            <a:chExt cx="66818" cy="124997"/>
          </a:xfrm>
        </p:grpSpPr>
        <p:sp>
          <p:nvSpPr>
            <p:cNvPr id="75" name="Google Shape;75;p4"/>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76" name="Google Shape;76;p4"/>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77" name="Google Shape;77;p4"/>
          <p:cNvGrpSpPr/>
          <p:nvPr/>
        </p:nvGrpSpPr>
        <p:grpSpPr>
          <a:xfrm>
            <a:off x="8318012" y="4081875"/>
            <a:ext cx="240650" cy="235875"/>
            <a:chOff x="345125" y="732100"/>
            <a:chExt cx="240650" cy="235875"/>
          </a:xfrm>
        </p:grpSpPr>
        <p:sp>
          <p:nvSpPr>
            <p:cNvPr id="78" name="Google Shape;78;p4"/>
            <p:cNvSpPr/>
            <p:nvPr/>
          </p:nvSpPr>
          <p:spPr>
            <a:xfrm>
              <a:off x="345125" y="743000"/>
              <a:ext cx="192525" cy="220550"/>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351400" y="732100"/>
              <a:ext cx="234375" cy="235875"/>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4"/>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grpSp>
        <p:nvGrpSpPr>
          <p:cNvPr id="81" name="Google Shape;81;p4"/>
          <p:cNvGrpSpPr/>
          <p:nvPr/>
        </p:nvGrpSpPr>
        <p:grpSpPr>
          <a:xfrm>
            <a:off x="-712087" y="2892568"/>
            <a:ext cx="1196566" cy="538224"/>
            <a:chOff x="811725" y="381250"/>
            <a:chExt cx="1421775" cy="639525"/>
          </a:xfrm>
        </p:grpSpPr>
        <p:sp>
          <p:nvSpPr>
            <p:cNvPr id="82" name="Google Shape;82;p4"/>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4"/>
          <p:cNvGrpSpPr/>
          <p:nvPr/>
        </p:nvGrpSpPr>
        <p:grpSpPr>
          <a:xfrm>
            <a:off x="8835513" y="938168"/>
            <a:ext cx="1196566" cy="538224"/>
            <a:chOff x="811725" y="381250"/>
            <a:chExt cx="1421775" cy="639525"/>
          </a:xfrm>
        </p:grpSpPr>
        <p:sp>
          <p:nvSpPr>
            <p:cNvPr id="85" name="Google Shape;85;p4"/>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bg>
      <p:bgPr>
        <a:blipFill>
          <a:blip r:embed="rId2">
            <a:alphaModFix/>
          </a:blip>
          <a:stretch>
            <a:fillRect/>
          </a:stretch>
        </a:blipFill>
      </p:bgPr>
    </p:bg>
    <p:spTree>
      <p:nvGrpSpPr>
        <p:cNvPr id="613" name="Shape 613"/>
        <p:cNvGrpSpPr/>
        <p:nvPr/>
      </p:nvGrpSpPr>
      <p:grpSpPr>
        <a:xfrm>
          <a:off x="0" y="0"/>
          <a:ext cx="0" cy="0"/>
          <a:chOff x="0" y="0"/>
          <a:chExt cx="0" cy="0"/>
        </a:xfrm>
      </p:grpSpPr>
      <p:sp>
        <p:nvSpPr>
          <p:cNvPr id="614" name="Google Shape;614;p31"/>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615" name="Google Shape;615;p31"/>
          <p:cNvSpPr txBox="1"/>
          <p:nvPr>
            <p:ph type="title"/>
          </p:nvPr>
        </p:nvSpPr>
        <p:spPr>
          <a:xfrm>
            <a:off x="2525113" y="976850"/>
            <a:ext cx="40926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16" name="Google Shape;616;p31"/>
          <p:cNvSpPr txBox="1"/>
          <p:nvPr>
            <p:ph idx="1" type="body"/>
          </p:nvPr>
        </p:nvSpPr>
        <p:spPr>
          <a:xfrm>
            <a:off x="2215350" y="1764300"/>
            <a:ext cx="4713300" cy="24027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Montserrat"/>
              <a:buChar char="●"/>
              <a:defRPr sz="1600">
                <a:solidFill>
                  <a:schemeClr val="dk1"/>
                </a:solidFill>
              </a:defRPr>
            </a:lvl1pPr>
            <a:lvl2pPr indent="-317500" lvl="1" marL="914400" rtl="0">
              <a:lnSpc>
                <a:spcPct val="100000"/>
              </a:lnSpc>
              <a:spcBef>
                <a:spcPts val="0"/>
              </a:spcBef>
              <a:spcAft>
                <a:spcPts val="0"/>
              </a:spcAft>
              <a:buClr>
                <a:schemeClr val="dk1"/>
              </a:buClr>
              <a:buSzPts val="1400"/>
              <a:buFont typeface="Montserrat"/>
              <a:buChar char="○"/>
              <a:defRPr>
                <a:solidFill>
                  <a:schemeClr val="dk1"/>
                </a:solidFill>
              </a:defRPr>
            </a:lvl2pPr>
            <a:lvl3pPr indent="-317500" lvl="2" marL="1371600" rtl="0">
              <a:spcBef>
                <a:spcPts val="0"/>
              </a:spcBef>
              <a:spcAft>
                <a:spcPts val="0"/>
              </a:spcAft>
              <a:buClr>
                <a:schemeClr val="dk1"/>
              </a:buClr>
              <a:buSzPts val="1400"/>
              <a:buFont typeface="Montserrat"/>
              <a:buChar char="■"/>
              <a:defRPr>
                <a:solidFill>
                  <a:schemeClr val="dk1"/>
                </a:solidFill>
              </a:defRPr>
            </a:lvl3pPr>
            <a:lvl4pPr indent="-317500" lvl="3" marL="1828800" rtl="0">
              <a:spcBef>
                <a:spcPts val="0"/>
              </a:spcBef>
              <a:spcAft>
                <a:spcPts val="0"/>
              </a:spcAft>
              <a:buClr>
                <a:schemeClr val="dk1"/>
              </a:buClr>
              <a:buSzPts val="1400"/>
              <a:buFont typeface="Montserrat"/>
              <a:buChar char="●"/>
              <a:defRPr>
                <a:solidFill>
                  <a:schemeClr val="dk1"/>
                </a:solidFill>
              </a:defRPr>
            </a:lvl4pPr>
            <a:lvl5pPr indent="-317500" lvl="4" marL="2286000" rtl="0">
              <a:spcBef>
                <a:spcPts val="0"/>
              </a:spcBef>
              <a:spcAft>
                <a:spcPts val="0"/>
              </a:spcAft>
              <a:buClr>
                <a:schemeClr val="dk1"/>
              </a:buClr>
              <a:buSzPts val="1400"/>
              <a:buFont typeface="Montserrat"/>
              <a:buChar char="○"/>
              <a:defRPr>
                <a:solidFill>
                  <a:schemeClr val="dk1"/>
                </a:solidFill>
              </a:defRPr>
            </a:lvl5pPr>
            <a:lvl6pPr indent="-317500" lvl="5" marL="2743200" rtl="0">
              <a:spcBef>
                <a:spcPts val="0"/>
              </a:spcBef>
              <a:spcAft>
                <a:spcPts val="0"/>
              </a:spcAft>
              <a:buClr>
                <a:schemeClr val="dk1"/>
              </a:buClr>
              <a:buSzPts val="1400"/>
              <a:buFont typeface="Montserrat"/>
              <a:buChar char="■"/>
              <a:defRPr>
                <a:solidFill>
                  <a:schemeClr val="dk1"/>
                </a:solidFill>
              </a:defRPr>
            </a:lvl6pPr>
            <a:lvl7pPr indent="-317500" lvl="6" marL="3200400" rtl="0">
              <a:spcBef>
                <a:spcPts val="0"/>
              </a:spcBef>
              <a:spcAft>
                <a:spcPts val="0"/>
              </a:spcAft>
              <a:buClr>
                <a:schemeClr val="dk1"/>
              </a:buClr>
              <a:buSzPts val="1400"/>
              <a:buFont typeface="Montserrat"/>
              <a:buChar char="●"/>
              <a:defRPr>
                <a:solidFill>
                  <a:schemeClr val="dk1"/>
                </a:solidFill>
              </a:defRPr>
            </a:lvl7pPr>
            <a:lvl8pPr indent="-317500" lvl="7" marL="3657600" rtl="0">
              <a:spcBef>
                <a:spcPts val="0"/>
              </a:spcBef>
              <a:spcAft>
                <a:spcPts val="0"/>
              </a:spcAft>
              <a:buClr>
                <a:schemeClr val="dk1"/>
              </a:buClr>
              <a:buSzPts val="1400"/>
              <a:buFont typeface="Montserrat"/>
              <a:buChar char="○"/>
              <a:defRPr>
                <a:solidFill>
                  <a:schemeClr val="dk1"/>
                </a:solidFill>
              </a:defRPr>
            </a:lvl8pPr>
            <a:lvl9pPr indent="-317500" lvl="8" marL="4114800" rtl="0">
              <a:spcBef>
                <a:spcPts val="0"/>
              </a:spcBef>
              <a:spcAft>
                <a:spcPts val="0"/>
              </a:spcAft>
              <a:buClr>
                <a:schemeClr val="dk1"/>
              </a:buClr>
              <a:buSzPts val="1400"/>
              <a:buFont typeface="Montserrat"/>
              <a:buChar char="■"/>
              <a:defRPr>
                <a:solidFill>
                  <a:schemeClr val="dk1"/>
                </a:solidFill>
              </a:defRPr>
            </a:lvl9pPr>
          </a:lstStyle>
          <a:p/>
        </p:txBody>
      </p:sp>
      <p:grpSp>
        <p:nvGrpSpPr>
          <p:cNvPr id="617" name="Google Shape;617;p31"/>
          <p:cNvGrpSpPr/>
          <p:nvPr/>
        </p:nvGrpSpPr>
        <p:grpSpPr>
          <a:xfrm rot="-7064080">
            <a:off x="1258918" y="7401"/>
            <a:ext cx="820687" cy="487062"/>
            <a:chOff x="-6199175" y="2156140"/>
            <a:chExt cx="1882353" cy="1117141"/>
          </a:xfrm>
        </p:grpSpPr>
        <p:sp>
          <p:nvSpPr>
            <p:cNvPr id="618" name="Google Shape;618;p31"/>
            <p:cNvSpPr/>
            <p:nvPr/>
          </p:nvSpPr>
          <p:spPr>
            <a:xfrm>
              <a:off x="-6043821" y="2166165"/>
              <a:ext cx="1708794" cy="984486"/>
            </a:xfrm>
            <a:custGeom>
              <a:rect b="b" l="l" r="r" t="t"/>
              <a:pathLst>
                <a:path extrusionOk="0" h="12275" w="21306">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p:nvPr/>
          </p:nvSpPr>
          <p:spPr>
            <a:xfrm>
              <a:off x="-6199175" y="2156140"/>
              <a:ext cx="1882353" cy="1117141"/>
            </a:xfrm>
            <a:custGeom>
              <a:rect b="b" l="l" r="r" t="t"/>
              <a:pathLst>
                <a:path extrusionOk="0" h="13929" w="2347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p:nvPr/>
          </p:nvSpPr>
          <p:spPr>
            <a:xfrm>
              <a:off x="-5768001" y="2322241"/>
              <a:ext cx="1026432" cy="633840"/>
            </a:xfrm>
            <a:custGeom>
              <a:rect b="b" l="l" r="r" t="t"/>
              <a:pathLst>
                <a:path extrusionOk="0" h="7903" w="12798">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31"/>
          <p:cNvGrpSpPr/>
          <p:nvPr/>
        </p:nvGrpSpPr>
        <p:grpSpPr>
          <a:xfrm flipH="1">
            <a:off x="8684738" y="4608237"/>
            <a:ext cx="312360" cy="885261"/>
            <a:chOff x="2667125" y="535325"/>
            <a:chExt cx="237500" cy="673100"/>
          </a:xfrm>
        </p:grpSpPr>
        <p:sp>
          <p:nvSpPr>
            <p:cNvPr id="622" name="Google Shape;622;p31"/>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31"/>
          <p:cNvGrpSpPr/>
          <p:nvPr/>
        </p:nvGrpSpPr>
        <p:grpSpPr>
          <a:xfrm flipH="1" rot="1800176">
            <a:off x="458458" y="3612004"/>
            <a:ext cx="290008" cy="287047"/>
            <a:chOff x="6907281" y="1838619"/>
            <a:chExt cx="394389" cy="390408"/>
          </a:xfrm>
        </p:grpSpPr>
        <p:sp>
          <p:nvSpPr>
            <p:cNvPr id="625" name="Google Shape;625;p31"/>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31"/>
          <p:cNvGrpSpPr/>
          <p:nvPr/>
        </p:nvGrpSpPr>
        <p:grpSpPr>
          <a:xfrm>
            <a:off x="7972889" y="3257506"/>
            <a:ext cx="198865" cy="513293"/>
            <a:chOff x="-3700272" y="2182046"/>
            <a:chExt cx="357864" cy="923853"/>
          </a:xfrm>
        </p:grpSpPr>
        <p:sp>
          <p:nvSpPr>
            <p:cNvPr id="628" name="Google Shape;628;p31"/>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1"/>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31"/>
          <p:cNvGrpSpPr/>
          <p:nvPr/>
        </p:nvGrpSpPr>
        <p:grpSpPr>
          <a:xfrm>
            <a:off x="8459263" y="1546518"/>
            <a:ext cx="1196566" cy="538224"/>
            <a:chOff x="811725" y="381250"/>
            <a:chExt cx="1421775" cy="639525"/>
          </a:xfrm>
        </p:grpSpPr>
        <p:sp>
          <p:nvSpPr>
            <p:cNvPr id="631" name="Google Shape;631;p31"/>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1"/>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31"/>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grpSp>
        <p:nvGrpSpPr>
          <p:cNvPr id="634" name="Google Shape;634;p31"/>
          <p:cNvGrpSpPr/>
          <p:nvPr/>
        </p:nvGrpSpPr>
        <p:grpSpPr>
          <a:xfrm flipH="1" rot="-5400000">
            <a:off x="-258906" y="1107969"/>
            <a:ext cx="393601" cy="1133720"/>
            <a:chOff x="3217925" y="402700"/>
            <a:chExt cx="326450" cy="940300"/>
          </a:xfrm>
        </p:grpSpPr>
        <p:sp>
          <p:nvSpPr>
            <p:cNvPr id="635" name="Google Shape;635;p31"/>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_1">
    <p:bg>
      <p:bgPr>
        <a:blipFill>
          <a:blip r:embed="rId2">
            <a:alphaModFix/>
          </a:blip>
          <a:stretch>
            <a:fillRect/>
          </a:stretch>
        </a:blipFill>
      </p:bgPr>
    </p:bg>
    <p:spTree>
      <p:nvGrpSpPr>
        <p:cNvPr id="637" name="Shape 637"/>
        <p:cNvGrpSpPr/>
        <p:nvPr/>
      </p:nvGrpSpPr>
      <p:grpSpPr>
        <a:xfrm>
          <a:off x="0" y="0"/>
          <a:ext cx="0" cy="0"/>
          <a:chOff x="0" y="0"/>
          <a:chExt cx="0" cy="0"/>
        </a:xfrm>
      </p:grpSpPr>
      <p:sp>
        <p:nvSpPr>
          <p:cNvPr id="638" name="Google Shape;638;p32"/>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639" name="Google Shape;639;p32"/>
          <p:cNvSpPr txBox="1"/>
          <p:nvPr>
            <p:ph type="title"/>
          </p:nvPr>
        </p:nvSpPr>
        <p:spPr>
          <a:xfrm>
            <a:off x="5336738" y="1115568"/>
            <a:ext cx="2592900" cy="145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40" name="Google Shape;640;p32"/>
          <p:cNvSpPr txBox="1"/>
          <p:nvPr>
            <p:ph idx="1" type="subTitle"/>
          </p:nvPr>
        </p:nvSpPr>
        <p:spPr>
          <a:xfrm>
            <a:off x="5283700" y="2470175"/>
            <a:ext cx="2699400" cy="138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grpSp>
        <p:nvGrpSpPr>
          <p:cNvPr id="641" name="Google Shape;641;p32"/>
          <p:cNvGrpSpPr/>
          <p:nvPr/>
        </p:nvGrpSpPr>
        <p:grpSpPr>
          <a:xfrm rot="-5400000">
            <a:off x="8846105" y="371656"/>
            <a:ext cx="306209" cy="867828"/>
            <a:chOff x="2667125" y="535325"/>
            <a:chExt cx="237500" cy="673100"/>
          </a:xfrm>
        </p:grpSpPr>
        <p:sp>
          <p:nvSpPr>
            <p:cNvPr id="642" name="Google Shape;642;p32"/>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2"/>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32"/>
          <p:cNvGrpSpPr/>
          <p:nvPr/>
        </p:nvGrpSpPr>
        <p:grpSpPr>
          <a:xfrm rot="-1221914">
            <a:off x="2252911" y="282785"/>
            <a:ext cx="299977" cy="327724"/>
            <a:chOff x="1412400" y="717050"/>
            <a:chExt cx="755375" cy="825050"/>
          </a:xfrm>
        </p:grpSpPr>
        <p:sp>
          <p:nvSpPr>
            <p:cNvPr id="645" name="Google Shape;645;p32"/>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2"/>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32"/>
          <p:cNvGrpSpPr/>
          <p:nvPr/>
        </p:nvGrpSpPr>
        <p:grpSpPr>
          <a:xfrm rot="-1356332">
            <a:off x="4957868" y="4057350"/>
            <a:ext cx="303191" cy="300131"/>
            <a:chOff x="6907281" y="1838619"/>
            <a:chExt cx="394389" cy="390408"/>
          </a:xfrm>
        </p:grpSpPr>
        <p:sp>
          <p:nvSpPr>
            <p:cNvPr id="648" name="Google Shape;648;p32"/>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2"/>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32"/>
          <p:cNvGrpSpPr/>
          <p:nvPr/>
        </p:nvGrpSpPr>
        <p:grpSpPr>
          <a:xfrm>
            <a:off x="194025" y="4611900"/>
            <a:ext cx="326450" cy="940300"/>
            <a:chOff x="3217925" y="402700"/>
            <a:chExt cx="326450" cy="940300"/>
          </a:xfrm>
        </p:grpSpPr>
        <p:sp>
          <p:nvSpPr>
            <p:cNvPr id="651" name="Google Shape;651;p32"/>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2"/>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3" name="Google Shape;653;p32"/>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_1">
    <p:bg>
      <p:bgPr>
        <a:blipFill>
          <a:blip r:embed="rId2">
            <a:alphaModFix/>
          </a:blip>
          <a:stretch>
            <a:fillRect/>
          </a:stretch>
        </a:blipFill>
      </p:bgPr>
    </p:bg>
    <p:spTree>
      <p:nvGrpSpPr>
        <p:cNvPr id="654" name="Shape 654"/>
        <p:cNvGrpSpPr/>
        <p:nvPr/>
      </p:nvGrpSpPr>
      <p:grpSpPr>
        <a:xfrm>
          <a:off x="0" y="0"/>
          <a:ext cx="0" cy="0"/>
          <a:chOff x="0" y="0"/>
          <a:chExt cx="0" cy="0"/>
        </a:xfrm>
      </p:grpSpPr>
      <p:sp>
        <p:nvSpPr>
          <p:cNvPr id="655" name="Google Shape;655;p33"/>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656" name="Google Shape;656;p33"/>
          <p:cNvSpPr txBox="1"/>
          <p:nvPr>
            <p:ph type="title"/>
          </p:nvPr>
        </p:nvSpPr>
        <p:spPr>
          <a:xfrm>
            <a:off x="1350850" y="1118300"/>
            <a:ext cx="2596800" cy="145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57" name="Google Shape;657;p33"/>
          <p:cNvSpPr txBox="1"/>
          <p:nvPr>
            <p:ph idx="1" type="subTitle"/>
          </p:nvPr>
        </p:nvSpPr>
        <p:spPr>
          <a:xfrm>
            <a:off x="1299538" y="2470175"/>
            <a:ext cx="2699400" cy="138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grpSp>
        <p:nvGrpSpPr>
          <p:cNvPr id="658" name="Google Shape;658;p33"/>
          <p:cNvGrpSpPr/>
          <p:nvPr/>
        </p:nvGrpSpPr>
        <p:grpSpPr>
          <a:xfrm rot="-5587772">
            <a:off x="8441975" y="4758989"/>
            <a:ext cx="820612" cy="487018"/>
            <a:chOff x="-6199175" y="2156140"/>
            <a:chExt cx="1882353" cy="1117141"/>
          </a:xfrm>
        </p:grpSpPr>
        <p:sp>
          <p:nvSpPr>
            <p:cNvPr id="659" name="Google Shape;659;p33"/>
            <p:cNvSpPr/>
            <p:nvPr/>
          </p:nvSpPr>
          <p:spPr>
            <a:xfrm>
              <a:off x="-6043821" y="2166165"/>
              <a:ext cx="1708794" cy="984486"/>
            </a:xfrm>
            <a:custGeom>
              <a:rect b="b" l="l" r="r" t="t"/>
              <a:pathLst>
                <a:path extrusionOk="0" h="12275" w="21306">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a:off x="-6199175" y="2156140"/>
              <a:ext cx="1882353" cy="1117141"/>
            </a:xfrm>
            <a:custGeom>
              <a:rect b="b" l="l" r="r" t="t"/>
              <a:pathLst>
                <a:path extrusionOk="0" h="13929" w="2347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5768001" y="2322241"/>
              <a:ext cx="1026432" cy="633840"/>
            </a:xfrm>
            <a:custGeom>
              <a:rect b="b" l="l" r="r" t="t"/>
              <a:pathLst>
                <a:path extrusionOk="0" h="7903" w="12798">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33"/>
          <p:cNvGrpSpPr/>
          <p:nvPr/>
        </p:nvGrpSpPr>
        <p:grpSpPr>
          <a:xfrm>
            <a:off x="3798414" y="4066219"/>
            <a:ext cx="198865" cy="513293"/>
            <a:chOff x="-3700272" y="2182046"/>
            <a:chExt cx="357864" cy="923853"/>
          </a:xfrm>
        </p:grpSpPr>
        <p:sp>
          <p:nvSpPr>
            <p:cNvPr id="663" name="Google Shape;663;p33"/>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33"/>
          <p:cNvGrpSpPr/>
          <p:nvPr/>
        </p:nvGrpSpPr>
        <p:grpSpPr>
          <a:xfrm rot="-1356332">
            <a:off x="5568143" y="437000"/>
            <a:ext cx="303191" cy="300131"/>
            <a:chOff x="6907281" y="1838619"/>
            <a:chExt cx="394389" cy="390408"/>
          </a:xfrm>
        </p:grpSpPr>
        <p:sp>
          <p:nvSpPr>
            <p:cNvPr id="666" name="Google Shape;666;p33"/>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33"/>
          <p:cNvGrpSpPr/>
          <p:nvPr/>
        </p:nvGrpSpPr>
        <p:grpSpPr>
          <a:xfrm rot="-5400000">
            <a:off x="-291320" y="371656"/>
            <a:ext cx="306209" cy="867828"/>
            <a:chOff x="2667125" y="535325"/>
            <a:chExt cx="237500" cy="673100"/>
          </a:xfrm>
        </p:grpSpPr>
        <p:sp>
          <p:nvSpPr>
            <p:cNvPr id="669" name="Google Shape;669;p33"/>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1" name="Google Shape;671;p33"/>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_1_1_1">
    <p:bg>
      <p:bgPr>
        <a:blipFill>
          <a:blip r:embed="rId2">
            <a:alphaModFix/>
          </a:blip>
          <a:stretch>
            <a:fillRect/>
          </a:stretch>
        </a:blipFill>
      </p:bgPr>
    </p:bg>
    <p:spTree>
      <p:nvGrpSpPr>
        <p:cNvPr id="672" name="Shape 672"/>
        <p:cNvGrpSpPr/>
        <p:nvPr/>
      </p:nvGrpSpPr>
      <p:grpSpPr>
        <a:xfrm>
          <a:off x="0" y="0"/>
          <a:ext cx="0" cy="0"/>
          <a:chOff x="0" y="0"/>
          <a:chExt cx="0" cy="0"/>
        </a:xfrm>
      </p:grpSpPr>
      <p:sp>
        <p:nvSpPr>
          <p:cNvPr id="673" name="Google Shape;673;p34"/>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674" name="Google Shape;674;p34"/>
          <p:cNvSpPr txBox="1"/>
          <p:nvPr>
            <p:ph type="title"/>
          </p:nvPr>
        </p:nvSpPr>
        <p:spPr>
          <a:xfrm>
            <a:off x="5204250" y="1115568"/>
            <a:ext cx="2596800" cy="145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75" name="Google Shape;675;p34"/>
          <p:cNvSpPr txBox="1"/>
          <p:nvPr>
            <p:ph idx="1" type="subTitle"/>
          </p:nvPr>
        </p:nvSpPr>
        <p:spPr>
          <a:xfrm>
            <a:off x="5152938" y="2470175"/>
            <a:ext cx="2699400" cy="138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grpSp>
        <p:nvGrpSpPr>
          <p:cNvPr id="676" name="Google Shape;676;p34"/>
          <p:cNvGrpSpPr/>
          <p:nvPr/>
        </p:nvGrpSpPr>
        <p:grpSpPr>
          <a:xfrm rot="10800000">
            <a:off x="3" y="4456048"/>
            <a:ext cx="531089" cy="1062610"/>
            <a:chOff x="7456359" y="4218916"/>
            <a:chExt cx="585867" cy="1172212"/>
          </a:xfrm>
        </p:grpSpPr>
        <p:sp>
          <p:nvSpPr>
            <p:cNvPr id="677" name="Google Shape;677;p34"/>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34"/>
          <p:cNvGrpSpPr/>
          <p:nvPr/>
        </p:nvGrpSpPr>
        <p:grpSpPr>
          <a:xfrm flipH="1" rot="1800044">
            <a:off x="1639194" y="734235"/>
            <a:ext cx="394380" cy="390399"/>
            <a:chOff x="6907281" y="1838619"/>
            <a:chExt cx="394389" cy="390408"/>
          </a:xfrm>
        </p:grpSpPr>
        <p:sp>
          <p:nvSpPr>
            <p:cNvPr id="680" name="Google Shape;680;p34"/>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34"/>
          <p:cNvGrpSpPr/>
          <p:nvPr/>
        </p:nvGrpSpPr>
        <p:grpSpPr>
          <a:xfrm rot="-1794055">
            <a:off x="4999870" y="4011599"/>
            <a:ext cx="198852" cy="513273"/>
            <a:chOff x="-3700272" y="2182046"/>
            <a:chExt cx="357864" cy="923853"/>
          </a:xfrm>
        </p:grpSpPr>
        <p:sp>
          <p:nvSpPr>
            <p:cNvPr id="683" name="Google Shape;683;p34"/>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34"/>
          <p:cNvGrpSpPr/>
          <p:nvPr/>
        </p:nvGrpSpPr>
        <p:grpSpPr>
          <a:xfrm flipH="1" rot="-5400000">
            <a:off x="8654650" y="265775"/>
            <a:ext cx="460817" cy="1327327"/>
            <a:chOff x="3217925" y="402700"/>
            <a:chExt cx="326450" cy="940300"/>
          </a:xfrm>
        </p:grpSpPr>
        <p:sp>
          <p:nvSpPr>
            <p:cNvPr id="686" name="Google Shape;686;p34"/>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34"/>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_1_1_1_1">
    <p:bg>
      <p:bgPr>
        <a:blipFill>
          <a:blip r:embed="rId2">
            <a:alphaModFix/>
          </a:blip>
          <a:stretch>
            <a:fillRect/>
          </a:stretch>
        </a:blipFill>
      </p:bgPr>
    </p:bg>
    <p:spTree>
      <p:nvGrpSpPr>
        <p:cNvPr id="689" name="Shape 689"/>
        <p:cNvGrpSpPr/>
        <p:nvPr/>
      </p:nvGrpSpPr>
      <p:grpSpPr>
        <a:xfrm>
          <a:off x="0" y="0"/>
          <a:ext cx="0" cy="0"/>
          <a:chOff x="0" y="0"/>
          <a:chExt cx="0" cy="0"/>
        </a:xfrm>
      </p:grpSpPr>
      <p:sp>
        <p:nvSpPr>
          <p:cNvPr id="690" name="Google Shape;690;p35"/>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691" name="Google Shape;691;p35"/>
          <p:cNvSpPr txBox="1"/>
          <p:nvPr>
            <p:ph type="title"/>
          </p:nvPr>
        </p:nvSpPr>
        <p:spPr>
          <a:xfrm>
            <a:off x="1082794" y="1985100"/>
            <a:ext cx="27867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92" name="Google Shape;692;p35"/>
          <p:cNvSpPr txBox="1"/>
          <p:nvPr>
            <p:ph idx="1" type="body"/>
          </p:nvPr>
        </p:nvSpPr>
        <p:spPr>
          <a:xfrm>
            <a:off x="1082794" y="2658300"/>
            <a:ext cx="2786700" cy="500100"/>
          </a:xfrm>
          <a:prstGeom prst="rect">
            <a:avLst/>
          </a:prstGeom>
        </p:spPr>
        <p:txBody>
          <a:bodyPr anchorCtr="0" anchor="ctr"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Font typeface="Montserrat"/>
              <a:buChar char="●"/>
              <a:defRPr sz="1600">
                <a:solidFill>
                  <a:schemeClr val="dk1"/>
                </a:solidFill>
              </a:defRPr>
            </a:lvl1pPr>
            <a:lvl2pPr indent="-317500" lvl="1" marL="914400" rtl="0">
              <a:lnSpc>
                <a:spcPct val="100000"/>
              </a:lnSpc>
              <a:spcBef>
                <a:spcPts val="0"/>
              </a:spcBef>
              <a:spcAft>
                <a:spcPts val="0"/>
              </a:spcAft>
              <a:buClr>
                <a:schemeClr val="dk1"/>
              </a:buClr>
              <a:buSzPts val="1400"/>
              <a:buFont typeface="Montserrat"/>
              <a:buChar char="○"/>
              <a:defRPr>
                <a:solidFill>
                  <a:schemeClr val="dk1"/>
                </a:solidFill>
              </a:defRPr>
            </a:lvl2pPr>
            <a:lvl3pPr indent="-317500" lvl="2" marL="1371600" rtl="0">
              <a:spcBef>
                <a:spcPts val="0"/>
              </a:spcBef>
              <a:spcAft>
                <a:spcPts val="0"/>
              </a:spcAft>
              <a:buClr>
                <a:schemeClr val="dk1"/>
              </a:buClr>
              <a:buSzPts val="1400"/>
              <a:buFont typeface="Montserrat"/>
              <a:buChar char="■"/>
              <a:defRPr>
                <a:solidFill>
                  <a:schemeClr val="dk1"/>
                </a:solidFill>
              </a:defRPr>
            </a:lvl3pPr>
            <a:lvl4pPr indent="-317500" lvl="3" marL="1828800" rtl="0">
              <a:spcBef>
                <a:spcPts val="0"/>
              </a:spcBef>
              <a:spcAft>
                <a:spcPts val="0"/>
              </a:spcAft>
              <a:buClr>
                <a:schemeClr val="dk1"/>
              </a:buClr>
              <a:buSzPts val="1400"/>
              <a:buFont typeface="Montserrat"/>
              <a:buChar char="●"/>
              <a:defRPr>
                <a:solidFill>
                  <a:schemeClr val="dk1"/>
                </a:solidFill>
              </a:defRPr>
            </a:lvl4pPr>
            <a:lvl5pPr indent="-317500" lvl="4" marL="2286000" rtl="0">
              <a:spcBef>
                <a:spcPts val="0"/>
              </a:spcBef>
              <a:spcAft>
                <a:spcPts val="0"/>
              </a:spcAft>
              <a:buClr>
                <a:schemeClr val="dk1"/>
              </a:buClr>
              <a:buSzPts val="1400"/>
              <a:buFont typeface="Montserrat"/>
              <a:buChar char="○"/>
              <a:defRPr>
                <a:solidFill>
                  <a:schemeClr val="dk1"/>
                </a:solidFill>
              </a:defRPr>
            </a:lvl5pPr>
            <a:lvl6pPr indent="-317500" lvl="5" marL="2743200" rtl="0">
              <a:spcBef>
                <a:spcPts val="0"/>
              </a:spcBef>
              <a:spcAft>
                <a:spcPts val="0"/>
              </a:spcAft>
              <a:buClr>
                <a:schemeClr val="dk1"/>
              </a:buClr>
              <a:buSzPts val="1400"/>
              <a:buFont typeface="Montserrat"/>
              <a:buChar char="■"/>
              <a:defRPr>
                <a:solidFill>
                  <a:schemeClr val="dk1"/>
                </a:solidFill>
              </a:defRPr>
            </a:lvl6pPr>
            <a:lvl7pPr indent="-317500" lvl="6" marL="3200400" rtl="0">
              <a:spcBef>
                <a:spcPts val="0"/>
              </a:spcBef>
              <a:spcAft>
                <a:spcPts val="0"/>
              </a:spcAft>
              <a:buClr>
                <a:schemeClr val="dk1"/>
              </a:buClr>
              <a:buSzPts val="1400"/>
              <a:buFont typeface="Montserrat"/>
              <a:buChar char="●"/>
              <a:defRPr>
                <a:solidFill>
                  <a:schemeClr val="dk1"/>
                </a:solidFill>
              </a:defRPr>
            </a:lvl7pPr>
            <a:lvl8pPr indent="-317500" lvl="7" marL="3657600" rtl="0">
              <a:spcBef>
                <a:spcPts val="0"/>
              </a:spcBef>
              <a:spcAft>
                <a:spcPts val="0"/>
              </a:spcAft>
              <a:buClr>
                <a:schemeClr val="dk1"/>
              </a:buClr>
              <a:buSzPts val="1400"/>
              <a:buFont typeface="Montserrat"/>
              <a:buChar char="○"/>
              <a:defRPr>
                <a:solidFill>
                  <a:schemeClr val="dk1"/>
                </a:solidFill>
              </a:defRPr>
            </a:lvl8pPr>
            <a:lvl9pPr indent="-317500" lvl="8" marL="4114800" rtl="0">
              <a:spcBef>
                <a:spcPts val="0"/>
              </a:spcBef>
              <a:spcAft>
                <a:spcPts val="0"/>
              </a:spcAft>
              <a:buClr>
                <a:schemeClr val="dk1"/>
              </a:buClr>
              <a:buSzPts val="1400"/>
              <a:buFont typeface="Montserrat"/>
              <a:buChar char="■"/>
              <a:defRPr>
                <a:solidFill>
                  <a:schemeClr val="dk1"/>
                </a:solidFill>
              </a:defRPr>
            </a:lvl9pPr>
          </a:lstStyle>
          <a:p/>
        </p:txBody>
      </p:sp>
      <p:grpSp>
        <p:nvGrpSpPr>
          <p:cNvPr id="693" name="Google Shape;693;p35"/>
          <p:cNvGrpSpPr/>
          <p:nvPr/>
        </p:nvGrpSpPr>
        <p:grpSpPr>
          <a:xfrm rot="5400000">
            <a:off x="-358950" y="478950"/>
            <a:ext cx="326450" cy="940300"/>
            <a:chOff x="3217925" y="402700"/>
            <a:chExt cx="326450" cy="940300"/>
          </a:xfrm>
        </p:grpSpPr>
        <p:sp>
          <p:nvSpPr>
            <p:cNvPr id="694" name="Google Shape;694;p35"/>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35"/>
          <p:cNvGrpSpPr/>
          <p:nvPr/>
        </p:nvGrpSpPr>
        <p:grpSpPr>
          <a:xfrm flipH="1" rot="1800044">
            <a:off x="3906819" y="4127872"/>
            <a:ext cx="394380" cy="390399"/>
            <a:chOff x="6907281" y="1838619"/>
            <a:chExt cx="394389" cy="390408"/>
          </a:xfrm>
        </p:grpSpPr>
        <p:sp>
          <p:nvSpPr>
            <p:cNvPr id="697" name="Google Shape;697;p35"/>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5"/>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35"/>
          <p:cNvGrpSpPr/>
          <p:nvPr/>
        </p:nvGrpSpPr>
        <p:grpSpPr>
          <a:xfrm flipH="1" rot="-1496791">
            <a:off x="6489656" y="282892"/>
            <a:ext cx="198883" cy="513225"/>
            <a:chOff x="-3700272" y="2182046"/>
            <a:chExt cx="357864" cy="923853"/>
          </a:xfrm>
        </p:grpSpPr>
        <p:sp>
          <p:nvSpPr>
            <p:cNvPr id="700" name="Google Shape;700;p35"/>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35"/>
          <p:cNvGrpSpPr/>
          <p:nvPr/>
        </p:nvGrpSpPr>
        <p:grpSpPr>
          <a:xfrm flipH="1" rot="-5400000">
            <a:off x="8972676" y="3355137"/>
            <a:ext cx="312360" cy="885261"/>
            <a:chOff x="2667125" y="535325"/>
            <a:chExt cx="237500" cy="673100"/>
          </a:xfrm>
        </p:grpSpPr>
        <p:sp>
          <p:nvSpPr>
            <p:cNvPr id="703" name="Google Shape;703;p35"/>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5" name="Google Shape;705;p35"/>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3_1_1_1_2">
    <p:bg>
      <p:bgPr>
        <a:blipFill>
          <a:blip r:embed="rId2">
            <a:alphaModFix/>
          </a:blip>
          <a:stretch>
            <a:fillRect/>
          </a:stretch>
        </a:blipFill>
      </p:bgPr>
    </p:bg>
    <p:spTree>
      <p:nvGrpSpPr>
        <p:cNvPr id="706" name="Shape 706"/>
        <p:cNvGrpSpPr/>
        <p:nvPr/>
      </p:nvGrpSpPr>
      <p:grpSpPr>
        <a:xfrm>
          <a:off x="0" y="0"/>
          <a:ext cx="0" cy="0"/>
          <a:chOff x="0" y="0"/>
          <a:chExt cx="0" cy="0"/>
        </a:xfrm>
      </p:grpSpPr>
      <p:sp>
        <p:nvSpPr>
          <p:cNvPr id="707" name="Google Shape;707;p36"/>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708" name="Google Shape;708;p36"/>
          <p:cNvSpPr txBox="1"/>
          <p:nvPr>
            <p:ph type="title"/>
          </p:nvPr>
        </p:nvSpPr>
        <p:spPr>
          <a:xfrm>
            <a:off x="1794900" y="1615550"/>
            <a:ext cx="5554200" cy="138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09" name="Google Shape;709;p36"/>
          <p:cNvSpPr txBox="1"/>
          <p:nvPr>
            <p:ph idx="1" type="subTitle"/>
          </p:nvPr>
        </p:nvSpPr>
        <p:spPr>
          <a:xfrm>
            <a:off x="1794900" y="2997350"/>
            <a:ext cx="5554200" cy="64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400"/>
              <a:buNone/>
              <a:defRPr sz="16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grpSp>
        <p:nvGrpSpPr>
          <p:cNvPr id="710" name="Google Shape;710;p36"/>
          <p:cNvGrpSpPr/>
          <p:nvPr/>
        </p:nvGrpSpPr>
        <p:grpSpPr>
          <a:xfrm>
            <a:off x="-759737" y="704088"/>
            <a:ext cx="1196566" cy="538224"/>
            <a:chOff x="811725" y="381250"/>
            <a:chExt cx="1421775" cy="639525"/>
          </a:xfrm>
        </p:grpSpPr>
        <p:sp>
          <p:nvSpPr>
            <p:cNvPr id="711" name="Google Shape;711;p36"/>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6"/>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36"/>
          <p:cNvGrpSpPr/>
          <p:nvPr/>
        </p:nvGrpSpPr>
        <p:grpSpPr>
          <a:xfrm flipH="1">
            <a:off x="8635884" y="4392842"/>
            <a:ext cx="393601" cy="1133720"/>
            <a:chOff x="3217925" y="402700"/>
            <a:chExt cx="326450" cy="940300"/>
          </a:xfrm>
        </p:grpSpPr>
        <p:sp>
          <p:nvSpPr>
            <p:cNvPr id="714" name="Google Shape;714;p36"/>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6"/>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36"/>
          <p:cNvGrpSpPr/>
          <p:nvPr/>
        </p:nvGrpSpPr>
        <p:grpSpPr>
          <a:xfrm flipH="1" rot="1800176">
            <a:off x="695138" y="3000954"/>
            <a:ext cx="290008" cy="287047"/>
            <a:chOff x="6907281" y="1838619"/>
            <a:chExt cx="394389" cy="390408"/>
          </a:xfrm>
        </p:grpSpPr>
        <p:sp>
          <p:nvSpPr>
            <p:cNvPr id="717" name="Google Shape;717;p36"/>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6"/>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6"/>
          <p:cNvGrpSpPr/>
          <p:nvPr/>
        </p:nvGrpSpPr>
        <p:grpSpPr>
          <a:xfrm rot="-1221632">
            <a:off x="6615436" y="348497"/>
            <a:ext cx="349761" cy="382022"/>
            <a:chOff x="1412400" y="717050"/>
            <a:chExt cx="755375" cy="825050"/>
          </a:xfrm>
        </p:grpSpPr>
        <p:sp>
          <p:nvSpPr>
            <p:cNvPr id="720" name="Google Shape;720;p36"/>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2" name="Google Shape;722;p36"/>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bg>
      <p:bgPr>
        <a:blipFill>
          <a:blip r:embed="rId2">
            <a:alphaModFix/>
          </a:blip>
          <a:stretch>
            <a:fillRect/>
          </a:stretch>
        </a:blipFill>
      </p:bgPr>
    </p:bg>
    <p:spTree>
      <p:nvGrpSpPr>
        <p:cNvPr id="723" name="Shape 723"/>
        <p:cNvGrpSpPr/>
        <p:nvPr/>
      </p:nvGrpSpPr>
      <p:grpSpPr>
        <a:xfrm>
          <a:off x="0" y="0"/>
          <a:ext cx="0" cy="0"/>
          <a:chOff x="0" y="0"/>
          <a:chExt cx="0" cy="0"/>
        </a:xfrm>
      </p:grpSpPr>
      <p:grpSp>
        <p:nvGrpSpPr>
          <p:cNvPr id="724" name="Google Shape;724;p37"/>
          <p:cNvGrpSpPr/>
          <p:nvPr/>
        </p:nvGrpSpPr>
        <p:grpSpPr>
          <a:xfrm>
            <a:off x="5113576" y="1867798"/>
            <a:ext cx="3175990" cy="2306514"/>
            <a:chOff x="5113576" y="1867798"/>
            <a:chExt cx="3175990" cy="2306514"/>
          </a:xfrm>
        </p:grpSpPr>
        <p:sp>
          <p:nvSpPr>
            <p:cNvPr id="725" name="Google Shape;725;p37"/>
            <p:cNvSpPr/>
            <p:nvPr/>
          </p:nvSpPr>
          <p:spPr>
            <a:xfrm rot="5400000">
              <a:off x="5538776" y="1442598"/>
              <a:ext cx="2249414" cy="3099815"/>
            </a:xfrm>
            <a:custGeom>
              <a:rect b="b" l="l" r="r" t="t"/>
              <a:pathLst>
                <a:path extrusionOk="0" h="22201" w="21026">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7"/>
            <p:cNvSpPr/>
            <p:nvPr/>
          </p:nvSpPr>
          <p:spPr>
            <a:xfrm rot="5400000">
              <a:off x="5614951" y="1499698"/>
              <a:ext cx="2249414" cy="3099815"/>
            </a:xfrm>
            <a:custGeom>
              <a:rect b="b" l="l" r="r" t="t"/>
              <a:pathLst>
                <a:path extrusionOk="0" h="22201" w="21026">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37"/>
          <p:cNvGrpSpPr/>
          <p:nvPr/>
        </p:nvGrpSpPr>
        <p:grpSpPr>
          <a:xfrm>
            <a:off x="854426" y="1867798"/>
            <a:ext cx="3175965" cy="2306514"/>
            <a:chOff x="854426" y="1867798"/>
            <a:chExt cx="3175965" cy="2306514"/>
          </a:xfrm>
        </p:grpSpPr>
        <p:sp>
          <p:nvSpPr>
            <p:cNvPr id="728" name="Google Shape;728;p37"/>
            <p:cNvSpPr/>
            <p:nvPr/>
          </p:nvSpPr>
          <p:spPr>
            <a:xfrm rot="-5400000">
              <a:off x="1279626" y="1442598"/>
              <a:ext cx="2249414" cy="3099815"/>
            </a:xfrm>
            <a:custGeom>
              <a:rect b="b" l="l" r="r" t="t"/>
              <a:pathLst>
                <a:path extrusionOk="0" h="22201" w="21026">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7"/>
            <p:cNvSpPr/>
            <p:nvPr/>
          </p:nvSpPr>
          <p:spPr>
            <a:xfrm rot="-5400000">
              <a:off x="1355776" y="1499698"/>
              <a:ext cx="2249414" cy="3099815"/>
            </a:xfrm>
            <a:custGeom>
              <a:rect b="b" l="l" r="r" t="t"/>
              <a:pathLst>
                <a:path extrusionOk="0" h="22201" w="21026">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0" name="Google Shape;730;p37"/>
          <p:cNvSpPr txBox="1"/>
          <p:nvPr>
            <p:ph type="ctrTitle"/>
          </p:nvPr>
        </p:nvSpPr>
        <p:spPr>
          <a:xfrm>
            <a:off x="3039750" y="541550"/>
            <a:ext cx="30645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5200"/>
              <a:buNone/>
              <a:defRPr b="1"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1" name="Google Shape;731;p37"/>
          <p:cNvSpPr txBox="1"/>
          <p:nvPr>
            <p:ph idx="1" type="subTitle"/>
          </p:nvPr>
        </p:nvSpPr>
        <p:spPr>
          <a:xfrm>
            <a:off x="1234608" y="2196388"/>
            <a:ext cx="2415600" cy="1109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2" name="Google Shape;732;p37"/>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733" name="Google Shape;733;p37"/>
          <p:cNvGrpSpPr/>
          <p:nvPr/>
        </p:nvGrpSpPr>
        <p:grpSpPr>
          <a:xfrm rot="10800000">
            <a:off x="8522084" y="-130098"/>
            <a:ext cx="236265" cy="669600"/>
            <a:chOff x="2667125" y="535325"/>
            <a:chExt cx="237500" cy="673100"/>
          </a:xfrm>
        </p:grpSpPr>
        <p:sp>
          <p:nvSpPr>
            <p:cNvPr id="734" name="Google Shape;734;p37"/>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7"/>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37"/>
          <p:cNvGrpSpPr/>
          <p:nvPr/>
        </p:nvGrpSpPr>
        <p:grpSpPr>
          <a:xfrm rot="-1356332">
            <a:off x="1578868" y="194688"/>
            <a:ext cx="303191" cy="300131"/>
            <a:chOff x="6907281" y="1838619"/>
            <a:chExt cx="394389" cy="390408"/>
          </a:xfrm>
        </p:grpSpPr>
        <p:sp>
          <p:nvSpPr>
            <p:cNvPr id="737" name="Google Shape;737;p37"/>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37"/>
          <p:cNvGrpSpPr/>
          <p:nvPr/>
        </p:nvGrpSpPr>
        <p:grpSpPr>
          <a:xfrm rot="-1221914">
            <a:off x="7062261" y="733935"/>
            <a:ext cx="299977" cy="327724"/>
            <a:chOff x="1412400" y="717050"/>
            <a:chExt cx="755375" cy="825050"/>
          </a:xfrm>
        </p:grpSpPr>
        <p:sp>
          <p:nvSpPr>
            <p:cNvPr id="740" name="Google Shape;740;p37"/>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7"/>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37"/>
          <p:cNvGrpSpPr/>
          <p:nvPr/>
        </p:nvGrpSpPr>
        <p:grpSpPr>
          <a:xfrm>
            <a:off x="646405" y="2104972"/>
            <a:ext cx="66818" cy="124997"/>
            <a:chOff x="6238667" y="1228635"/>
            <a:chExt cx="66818" cy="124997"/>
          </a:xfrm>
        </p:grpSpPr>
        <p:sp>
          <p:nvSpPr>
            <p:cNvPr id="743" name="Google Shape;743;p37"/>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744" name="Google Shape;744;p37"/>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745" name="Google Shape;745;p37"/>
          <p:cNvGrpSpPr/>
          <p:nvPr/>
        </p:nvGrpSpPr>
        <p:grpSpPr>
          <a:xfrm>
            <a:off x="8606806" y="1686632"/>
            <a:ext cx="66816" cy="85946"/>
            <a:chOff x="8689831" y="1285957"/>
            <a:chExt cx="66816" cy="85946"/>
          </a:xfrm>
        </p:grpSpPr>
        <p:sp>
          <p:nvSpPr>
            <p:cNvPr id="746" name="Google Shape;746;p37"/>
            <p:cNvSpPr/>
            <p:nvPr/>
          </p:nvSpPr>
          <p:spPr>
            <a:xfrm rot="2700756">
              <a:off x="8715414" y="1279947"/>
              <a:ext cx="15649" cy="78864"/>
            </a:xfrm>
            <a:custGeom>
              <a:rect b="b" l="l" r="r" t="t"/>
              <a:pathLst>
                <a:path extrusionOk="0" h="9807" w="1946">
                  <a:moveTo>
                    <a:pt x="0" y="0"/>
                  </a:moveTo>
                  <a:cubicBezTo>
                    <a:pt x="1980" y="2642"/>
                    <a:pt x="2201" y="6603"/>
                    <a:pt x="1401" y="9807"/>
                  </a:cubicBezTo>
                </a:path>
              </a:pathLst>
            </a:custGeom>
            <a:noFill/>
            <a:ln cap="flat" cmpd="sng" w="9525">
              <a:solidFill>
                <a:schemeClr val="dk2"/>
              </a:solidFill>
              <a:prstDash val="solid"/>
              <a:round/>
              <a:headEnd len="med" w="med" type="none"/>
              <a:tailEnd len="med" w="med" type="none"/>
            </a:ln>
          </p:spPr>
        </p:sp>
        <p:sp>
          <p:nvSpPr>
            <p:cNvPr id="747" name="Google Shape;747;p37"/>
            <p:cNvSpPr/>
            <p:nvPr/>
          </p:nvSpPr>
          <p:spPr>
            <a:xfrm rot="2700756">
              <a:off x="8716232" y="1334693"/>
              <a:ext cx="3233" cy="42250"/>
            </a:xfrm>
            <a:custGeom>
              <a:rect b="b" l="l" r="r" t="t"/>
              <a:pathLst>
                <a:path extrusionOk="0" h="5254" w="402">
                  <a:moveTo>
                    <a:pt x="351" y="0"/>
                  </a:moveTo>
                  <a:cubicBezTo>
                    <a:pt x="351" y="1755"/>
                    <a:pt x="556" y="3589"/>
                    <a:pt x="0" y="5254"/>
                  </a:cubicBezTo>
                </a:path>
              </a:pathLst>
            </a:custGeom>
            <a:noFill/>
            <a:ln cap="flat" cmpd="sng" w="9525">
              <a:solidFill>
                <a:schemeClr val="dk2"/>
              </a:solidFill>
              <a:prstDash val="solid"/>
              <a:round/>
              <a:headEnd len="med" w="med" type="none"/>
              <a:tailEnd len="med" w="med" type="none"/>
            </a:ln>
          </p:spPr>
        </p:sp>
      </p:grpSp>
      <p:grpSp>
        <p:nvGrpSpPr>
          <p:cNvPr id="748" name="Google Shape;748;p37"/>
          <p:cNvGrpSpPr/>
          <p:nvPr/>
        </p:nvGrpSpPr>
        <p:grpSpPr>
          <a:xfrm flipH="1" rot="-5400000">
            <a:off x="-500125" y="265775"/>
            <a:ext cx="460817" cy="1327327"/>
            <a:chOff x="3217925" y="402700"/>
            <a:chExt cx="326450" cy="940300"/>
          </a:xfrm>
        </p:grpSpPr>
        <p:sp>
          <p:nvSpPr>
            <p:cNvPr id="749" name="Google Shape;749;p37"/>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7"/>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37"/>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
        <p:nvSpPr>
          <p:cNvPr id="752" name="Google Shape;752;p37"/>
          <p:cNvSpPr txBox="1"/>
          <p:nvPr/>
        </p:nvSpPr>
        <p:spPr>
          <a:xfrm>
            <a:off x="5455070" y="2104975"/>
            <a:ext cx="2493000" cy="110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chemeClr val="dk1"/>
                </a:solidFill>
                <a:latin typeface="Titillium Web"/>
                <a:ea typeface="Titillium Web"/>
                <a:cs typeface="Titillium Web"/>
                <a:sym typeface="Titillium Web"/>
              </a:rPr>
              <a:t>CREDITS: This presentation template was created by </a:t>
            </a:r>
            <a:r>
              <a:rPr b="1" lang="en" sz="1200">
                <a:solidFill>
                  <a:schemeClr val="dk1"/>
                </a:solidFill>
                <a:uFill>
                  <a:noFill/>
                </a:uFill>
                <a:latin typeface="Titillium Web"/>
                <a:ea typeface="Titillium Web"/>
                <a:cs typeface="Titillium Web"/>
                <a:sym typeface="Titillium Web"/>
                <a:hlinkClick r:id="rId3">
                  <a:extLst>
                    <a:ext uri="{A12FA001-AC4F-418D-AE19-62706E023703}">
                      <ahyp:hlinkClr val="tx"/>
                    </a:ext>
                  </a:extLst>
                </a:hlinkClick>
              </a:rPr>
              <a:t>Slidesgo</a:t>
            </a:r>
            <a:r>
              <a:rPr lang="en" sz="1200">
                <a:solidFill>
                  <a:schemeClr val="dk1"/>
                </a:solidFill>
                <a:latin typeface="Titillium Web"/>
                <a:ea typeface="Titillium Web"/>
                <a:cs typeface="Titillium Web"/>
                <a:sym typeface="Titillium Web"/>
              </a:rPr>
              <a:t>, including icons by </a:t>
            </a:r>
            <a:r>
              <a:rPr b="1" lang="en" sz="1200">
                <a:solidFill>
                  <a:schemeClr val="dk1"/>
                </a:solidFill>
                <a:uFill>
                  <a:noFill/>
                </a:uFill>
                <a:latin typeface="Titillium Web"/>
                <a:ea typeface="Titillium Web"/>
                <a:cs typeface="Titillium Web"/>
                <a:sym typeface="Titillium Web"/>
                <a:hlinkClick r:id="rId4">
                  <a:extLst>
                    <a:ext uri="{A12FA001-AC4F-418D-AE19-62706E023703}">
                      <ahyp:hlinkClr val="tx"/>
                    </a:ext>
                  </a:extLst>
                </a:hlinkClick>
              </a:rPr>
              <a:t>Flaticon</a:t>
            </a:r>
            <a:r>
              <a:rPr lang="en" sz="1200">
                <a:solidFill>
                  <a:schemeClr val="dk1"/>
                </a:solidFill>
                <a:latin typeface="Titillium Web"/>
                <a:ea typeface="Titillium Web"/>
                <a:cs typeface="Titillium Web"/>
                <a:sym typeface="Titillium Web"/>
              </a:rPr>
              <a:t>, and infographics &amp; images by </a:t>
            </a:r>
            <a:r>
              <a:rPr b="1" lang="en" sz="1200">
                <a:solidFill>
                  <a:schemeClr val="dk1"/>
                </a:solidFill>
                <a:uFill>
                  <a:noFill/>
                </a:uFill>
                <a:latin typeface="Titillium Web"/>
                <a:ea typeface="Titillium Web"/>
                <a:cs typeface="Titillium Web"/>
                <a:sym typeface="Titillium Web"/>
                <a:hlinkClick r:id="rId5">
                  <a:extLst>
                    <a:ext uri="{A12FA001-AC4F-418D-AE19-62706E023703}">
                      <ahyp:hlinkClr val="tx"/>
                    </a:ext>
                  </a:extLst>
                </a:hlinkClick>
              </a:rPr>
              <a:t>Freepik</a:t>
            </a:r>
            <a:endParaRPr b="1" sz="1200" u="sng">
              <a:solidFill>
                <a:schemeClr val="dk1"/>
              </a:solidFill>
              <a:latin typeface="Titillium Web"/>
              <a:ea typeface="Titillium Web"/>
              <a:cs typeface="Titillium Web"/>
              <a:sym typeface="Titillium Web"/>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7">
    <p:bg>
      <p:bgPr>
        <a:blipFill>
          <a:blip r:embed="rId2">
            <a:alphaModFix/>
          </a:blip>
          <a:stretch>
            <a:fillRect/>
          </a:stretch>
        </a:blipFill>
      </p:bgPr>
    </p:bg>
    <p:spTree>
      <p:nvGrpSpPr>
        <p:cNvPr id="753" name="Shape 753"/>
        <p:cNvGrpSpPr/>
        <p:nvPr/>
      </p:nvGrpSpPr>
      <p:grpSpPr>
        <a:xfrm>
          <a:off x="0" y="0"/>
          <a:ext cx="0" cy="0"/>
          <a:chOff x="0" y="0"/>
          <a:chExt cx="0" cy="0"/>
        </a:xfrm>
      </p:grpSpPr>
      <p:grpSp>
        <p:nvGrpSpPr>
          <p:cNvPr id="754" name="Google Shape;754;p38"/>
          <p:cNvGrpSpPr/>
          <p:nvPr/>
        </p:nvGrpSpPr>
        <p:grpSpPr>
          <a:xfrm rot="10800000">
            <a:off x="52590" y="3976889"/>
            <a:ext cx="770533" cy="1541693"/>
            <a:chOff x="7456359" y="4218916"/>
            <a:chExt cx="585867" cy="1172212"/>
          </a:xfrm>
        </p:grpSpPr>
        <p:sp>
          <p:nvSpPr>
            <p:cNvPr id="755" name="Google Shape;755;p38"/>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8"/>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38"/>
          <p:cNvGrpSpPr/>
          <p:nvPr/>
        </p:nvGrpSpPr>
        <p:grpSpPr>
          <a:xfrm flipH="1" rot="-5400000">
            <a:off x="8307057" y="97404"/>
            <a:ext cx="639973" cy="1843364"/>
            <a:chOff x="3217925" y="402700"/>
            <a:chExt cx="326450" cy="940300"/>
          </a:xfrm>
        </p:grpSpPr>
        <p:sp>
          <p:nvSpPr>
            <p:cNvPr id="758" name="Google Shape;758;p38"/>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8"/>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38"/>
          <p:cNvGrpSpPr/>
          <p:nvPr/>
        </p:nvGrpSpPr>
        <p:grpSpPr>
          <a:xfrm flipH="1" rot="1800079">
            <a:off x="1286888" y="545389"/>
            <a:ext cx="566162" cy="560462"/>
            <a:chOff x="6907281" y="1838619"/>
            <a:chExt cx="394389" cy="390408"/>
          </a:xfrm>
        </p:grpSpPr>
        <p:sp>
          <p:nvSpPr>
            <p:cNvPr id="761" name="Google Shape;761;p38"/>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8"/>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38"/>
          <p:cNvGrpSpPr/>
          <p:nvPr/>
        </p:nvGrpSpPr>
        <p:grpSpPr>
          <a:xfrm rot="-1794200">
            <a:off x="5240924" y="3288911"/>
            <a:ext cx="280885" cy="725047"/>
            <a:chOff x="-3700272" y="2182046"/>
            <a:chExt cx="357864" cy="923853"/>
          </a:xfrm>
        </p:grpSpPr>
        <p:sp>
          <p:nvSpPr>
            <p:cNvPr id="764" name="Google Shape;764;p38"/>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8"/>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7_1">
    <p:bg>
      <p:bgPr>
        <a:blipFill>
          <a:blip r:embed="rId2">
            <a:alphaModFix/>
          </a:blip>
          <a:stretch>
            <a:fillRect/>
          </a:stretch>
        </a:blipFill>
      </p:bgPr>
    </p:bg>
    <p:spTree>
      <p:nvGrpSpPr>
        <p:cNvPr id="766" name="Shape 766"/>
        <p:cNvGrpSpPr/>
        <p:nvPr/>
      </p:nvGrpSpPr>
      <p:grpSpPr>
        <a:xfrm>
          <a:off x="0" y="0"/>
          <a:ext cx="0" cy="0"/>
          <a:chOff x="0" y="0"/>
          <a:chExt cx="0" cy="0"/>
        </a:xfrm>
      </p:grpSpPr>
      <p:grpSp>
        <p:nvGrpSpPr>
          <p:cNvPr id="767" name="Google Shape;767;p39"/>
          <p:cNvGrpSpPr/>
          <p:nvPr/>
        </p:nvGrpSpPr>
        <p:grpSpPr>
          <a:xfrm>
            <a:off x="558561" y="4037112"/>
            <a:ext cx="476401" cy="1350171"/>
            <a:chOff x="2667125" y="535325"/>
            <a:chExt cx="237500" cy="673100"/>
          </a:xfrm>
        </p:grpSpPr>
        <p:sp>
          <p:nvSpPr>
            <p:cNvPr id="768" name="Google Shape;768;p39"/>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39"/>
          <p:cNvGrpSpPr/>
          <p:nvPr/>
        </p:nvGrpSpPr>
        <p:grpSpPr>
          <a:xfrm flipH="1" rot="1222195">
            <a:off x="7357427" y="-438690"/>
            <a:ext cx="576315" cy="1660005"/>
            <a:chOff x="3217925" y="402700"/>
            <a:chExt cx="326450" cy="940300"/>
          </a:xfrm>
        </p:grpSpPr>
        <p:sp>
          <p:nvSpPr>
            <p:cNvPr id="771" name="Google Shape;771;p39"/>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9"/>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 name="Google Shape;773;p39"/>
          <p:cNvGrpSpPr/>
          <p:nvPr/>
        </p:nvGrpSpPr>
        <p:grpSpPr>
          <a:xfrm rot="-1356156">
            <a:off x="1934754" y="1098127"/>
            <a:ext cx="603892" cy="597760"/>
            <a:chOff x="6907281" y="1838619"/>
            <a:chExt cx="394389" cy="390408"/>
          </a:xfrm>
        </p:grpSpPr>
        <p:sp>
          <p:nvSpPr>
            <p:cNvPr id="774" name="Google Shape;774;p39"/>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9"/>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39"/>
          <p:cNvGrpSpPr/>
          <p:nvPr/>
        </p:nvGrpSpPr>
        <p:grpSpPr>
          <a:xfrm rot="-1336685">
            <a:off x="7702711" y="3078600"/>
            <a:ext cx="302733" cy="781409"/>
            <a:chOff x="-3700272" y="2182046"/>
            <a:chExt cx="357864" cy="923853"/>
          </a:xfrm>
        </p:grpSpPr>
        <p:sp>
          <p:nvSpPr>
            <p:cNvPr id="777" name="Google Shape;777;p39"/>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9"/>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5"/>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5"/>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0" name="Google Shape;90;p5"/>
          <p:cNvSpPr txBox="1"/>
          <p:nvPr>
            <p:ph idx="1" type="body"/>
          </p:nvPr>
        </p:nvSpPr>
        <p:spPr>
          <a:xfrm>
            <a:off x="5300425" y="2860730"/>
            <a:ext cx="3018000" cy="8250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Montserrat"/>
              <a:buChar char="●"/>
              <a:defRPr sz="1600">
                <a:solidFill>
                  <a:schemeClr val="dk1"/>
                </a:solidFill>
              </a:defRPr>
            </a:lvl1pPr>
            <a:lvl2pPr indent="-317500" lvl="1" marL="914400" rtl="0">
              <a:lnSpc>
                <a:spcPct val="100000"/>
              </a:lnSpc>
              <a:spcBef>
                <a:spcPts val="0"/>
              </a:spcBef>
              <a:spcAft>
                <a:spcPts val="0"/>
              </a:spcAft>
              <a:buClr>
                <a:schemeClr val="dk1"/>
              </a:buClr>
              <a:buSzPts val="1400"/>
              <a:buFont typeface="Montserrat"/>
              <a:buChar char="○"/>
              <a:defRPr>
                <a:solidFill>
                  <a:schemeClr val="dk1"/>
                </a:solidFill>
              </a:defRPr>
            </a:lvl2pPr>
            <a:lvl3pPr indent="-317500" lvl="2" marL="1371600" rtl="0">
              <a:spcBef>
                <a:spcPts val="0"/>
              </a:spcBef>
              <a:spcAft>
                <a:spcPts val="0"/>
              </a:spcAft>
              <a:buClr>
                <a:schemeClr val="dk1"/>
              </a:buClr>
              <a:buSzPts val="1400"/>
              <a:buFont typeface="Montserrat"/>
              <a:buChar char="■"/>
              <a:defRPr>
                <a:solidFill>
                  <a:schemeClr val="dk1"/>
                </a:solidFill>
              </a:defRPr>
            </a:lvl3pPr>
            <a:lvl4pPr indent="-317500" lvl="3" marL="1828800" rtl="0">
              <a:spcBef>
                <a:spcPts val="0"/>
              </a:spcBef>
              <a:spcAft>
                <a:spcPts val="0"/>
              </a:spcAft>
              <a:buClr>
                <a:schemeClr val="dk1"/>
              </a:buClr>
              <a:buSzPts val="1400"/>
              <a:buFont typeface="Montserrat"/>
              <a:buChar char="●"/>
              <a:defRPr>
                <a:solidFill>
                  <a:schemeClr val="dk1"/>
                </a:solidFill>
              </a:defRPr>
            </a:lvl4pPr>
            <a:lvl5pPr indent="-317500" lvl="4" marL="2286000" rtl="0">
              <a:spcBef>
                <a:spcPts val="0"/>
              </a:spcBef>
              <a:spcAft>
                <a:spcPts val="0"/>
              </a:spcAft>
              <a:buClr>
                <a:schemeClr val="dk1"/>
              </a:buClr>
              <a:buSzPts val="1400"/>
              <a:buFont typeface="Montserrat"/>
              <a:buChar char="○"/>
              <a:defRPr>
                <a:solidFill>
                  <a:schemeClr val="dk1"/>
                </a:solidFill>
              </a:defRPr>
            </a:lvl5pPr>
            <a:lvl6pPr indent="-317500" lvl="5" marL="2743200" rtl="0">
              <a:spcBef>
                <a:spcPts val="0"/>
              </a:spcBef>
              <a:spcAft>
                <a:spcPts val="0"/>
              </a:spcAft>
              <a:buClr>
                <a:schemeClr val="dk1"/>
              </a:buClr>
              <a:buSzPts val="1400"/>
              <a:buFont typeface="Montserrat"/>
              <a:buChar char="■"/>
              <a:defRPr>
                <a:solidFill>
                  <a:schemeClr val="dk1"/>
                </a:solidFill>
              </a:defRPr>
            </a:lvl6pPr>
            <a:lvl7pPr indent="-317500" lvl="6" marL="3200400" rtl="0">
              <a:spcBef>
                <a:spcPts val="0"/>
              </a:spcBef>
              <a:spcAft>
                <a:spcPts val="0"/>
              </a:spcAft>
              <a:buClr>
                <a:schemeClr val="dk1"/>
              </a:buClr>
              <a:buSzPts val="1400"/>
              <a:buFont typeface="Montserrat"/>
              <a:buChar char="●"/>
              <a:defRPr>
                <a:solidFill>
                  <a:schemeClr val="dk1"/>
                </a:solidFill>
              </a:defRPr>
            </a:lvl7pPr>
            <a:lvl8pPr indent="-317500" lvl="7" marL="3657600" rtl="0">
              <a:spcBef>
                <a:spcPts val="0"/>
              </a:spcBef>
              <a:spcAft>
                <a:spcPts val="0"/>
              </a:spcAft>
              <a:buClr>
                <a:schemeClr val="dk1"/>
              </a:buClr>
              <a:buSzPts val="1400"/>
              <a:buFont typeface="Montserrat"/>
              <a:buChar char="○"/>
              <a:defRPr>
                <a:solidFill>
                  <a:schemeClr val="dk1"/>
                </a:solidFill>
              </a:defRPr>
            </a:lvl8pPr>
            <a:lvl9pPr indent="-317500" lvl="8" marL="4114800" rtl="0">
              <a:spcBef>
                <a:spcPts val="0"/>
              </a:spcBef>
              <a:spcAft>
                <a:spcPts val="0"/>
              </a:spcAft>
              <a:buClr>
                <a:schemeClr val="dk1"/>
              </a:buClr>
              <a:buSzPts val="1400"/>
              <a:buFont typeface="Montserrat"/>
              <a:buChar char="■"/>
              <a:defRPr>
                <a:solidFill>
                  <a:schemeClr val="dk1"/>
                </a:solidFill>
              </a:defRPr>
            </a:lvl9pPr>
          </a:lstStyle>
          <a:p/>
        </p:txBody>
      </p:sp>
      <p:sp>
        <p:nvSpPr>
          <p:cNvPr id="91" name="Google Shape;91;p5"/>
          <p:cNvSpPr txBox="1"/>
          <p:nvPr>
            <p:ph idx="2" type="body"/>
          </p:nvPr>
        </p:nvSpPr>
        <p:spPr>
          <a:xfrm>
            <a:off x="844775" y="2856525"/>
            <a:ext cx="3018000" cy="8250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Montserrat"/>
              <a:buChar char="●"/>
              <a:defRPr sz="1600">
                <a:solidFill>
                  <a:schemeClr val="dk1"/>
                </a:solidFill>
              </a:defRPr>
            </a:lvl1pPr>
            <a:lvl2pPr indent="-317500" lvl="1" marL="914400" rtl="0">
              <a:lnSpc>
                <a:spcPct val="100000"/>
              </a:lnSpc>
              <a:spcBef>
                <a:spcPts val="0"/>
              </a:spcBef>
              <a:spcAft>
                <a:spcPts val="0"/>
              </a:spcAft>
              <a:buClr>
                <a:schemeClr val="dk1"/>
              </a:buClr>
              <a:buSzPts val="1400"/>
              <a:buFont typeface="Montserrat"/>
              <a:buChar char="○"/>
              <a:defRPr>
                <a:solidFill>
                  <a:schemeClr val="dk1"/>
                </a:solidFill>
              </a:defRPr>
            </a:lvl2pPr>
            <a:lvl3pPr indent="-317500" lvl="2" marL="1371600" rtl="0">
              <a:spcBef>
                <a:spcPts val="0"/>
              </a:spcBef>
              <a:spcAft>
                <a:spcPts val="0"/>
              </a:spcAft>
              <a:buClr>
                <a:schemeClr val="dk1"/>
              </a:buClr>
              <a:buSzPts val="1400"/>
              <a:buFont typeface="Montserrat"/>
              <a:buChar char="■"/>
              <a:defRPr>
                <a:solidFill>
                  <a:schemeClr val="dk1"/>
                </a:solidFill>
              </a:defRPr>
            </a:lvl3pPr>
            <a:lvl4pPr indent="-317500" lvl="3" marL="1828800" rtl="0">
              <a:spcBef>
                <a:spcPts val="0"/>
              </a:spcBef>
              <a:spcAft>
                <a:spcPts val="0"/>
              </a:spcAft>
              <a:buClr>
                <a:schemeClr val="dk1"/>
              </a:buClr>
              <a:buSzPts val="1400"/>
              <a:buFont typeface="Montserrat"/>
              <a:buChar char="●"/>
              <a:defRPr>
                <a:solidFill>
                  <a:schemeClr val="dk1"/>
                </a:solidFill>
              </a:defRPr>
            </a:lvl4pPr>
            <a:lvl5pPr indent="-317500" lvl="4" marL="2286000" rtl="0">
              <a:spcBef>
                <a:spcPts val="0"/>
              </a:spcBef>
              <a:spcAft>
                <a:spcPts val="0"/>
              </a:spcAft>
              <a:buClr>
                <a:schemeClr val="dk1"/>
              </a:buClr>
              <a:buSzPts val="1400"/>
              <a:buFont typeface="Montserrat"/>
              <a:buChar char="○"/>
              <a:defRPr>
                <a:solidFill>
                  <a:schemeClr val="dk1"/>
                </a:solidFill>
              </a:defRPr>
            </a:lvl5pPr>
            <a:lvl6pPr indent="-317500" lvl="5" marL="2743200" rtl="0">
              <a:spcBef>
                <a:spcPts val="0"/>
              </a:spcBef>
              <a:spcAft>
                <a:spcPts val="0"/>
              </a:spcAft>
              <a:buClr>
                <a:schemeClr val="dk1"/>
              </a:buClr>
              <a:buSzPts val="1400"/>
              <a:buFont typeface="Montserrat"/>
              <a:buChar char="■"/>
              <a:defRPr>
                <a:solidFill>
                  <a:schemeClr val="dk1"/>
                </a:solidFill>
              </a:defRPr>
            </a:lvl6pPr>
            <a:lvl7pPr indent="-317500" lvl="6" marL="3200400" rtl="0">
              <a:spcBef>
                <a:spcPts val="0"/>
              </a:spcBef>
              <a:spcAft>
                <a:spcPts val="0"/>
              </a:spcAft>
              <a:buClr>
                <a:schemeClr val="dk1"/>
              </a:buClr>
              <a:buSzPts val="1400"/>
              <a:buFont typeface="Montserrat"/>
              <a:buChar char="●"/>
              <a:defRPr>
                <a:solidFill>
                  <a:schemeClr val="dk1"/>
                </a:solidFill>
              </a:defRPr>
            </a:lvl7pPr>
            <a:lvl8pPr indent="-317500" lvl="7" marL="3657600" rtl="0">
              <a:spcBef>
                <a:spcPts val="0"/>
              </a:spcBef>
              <a:spcAft>
                <a:spcPts val="0"/>
              </a:spcAft>
              <a:buClr>
                <a:schemeClr val="dk1"/>
              </a:buClr>
              <a:buSzPts val="1400"/>
              <a:buFont typeface="Montserrat"/>
              <a:buChar char="○"/>
              <a:defRPr>
                <a:solidFill>
                  <a:schemeClr val="dk1"/>
                </a:solidFill>
              </a:defRPr>
            </a:lvl8pPr>
            <a:lvl9pPr indent="-317500" lvl="8" marL="4114800" rtl="0">
              <a:spcBef>
                <a:spcPts val="0"/>
              </a:spcBef>
              <a:spcAft>
                <a:spcPts val="0"/>
              </a:spcAft>
              <a:buClr>
                <a:schemeClr val="dk1"/>
              </a:buClr>
              <a:buSzPts val="1400"/>
              <a:buFont typeface="Montserrat"/>
              <a:buChar char="■"/>
              <a:defRPr>
                <a:solidFill>
                  <a:schemeClr val="dk1"/>
                </a:solidFill>
              </a:defRPr>
            </a:lvl9pPr>
          </a:lstStyle>
          <a:p/>
        </p:txBody>
      </p:sp>
      <p:sp>
        <p:nvSpPr>
          <p:cNvPr id="92" name="Google Shape;92;p5"/>
          <p:cNvSpPr txBox="1"/>
          <p:nvPr>
            <p:ph idx="3" type="subTitle"/>
          </p:nvPr>
        </p:nvSpPr>
        <p:spPr>
          <a:xfrm>
            <a:off x="844775" y="2518125"/>
            <a:ext cx="30180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atin typeface="Architects Daughter"/>
                <a:ea typeface="Architects Daughter"/>
                <a:cs typeface="Architects Daughter"/>
                <a:sym typeface="Architects Daught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93" name="Google Shape;93;p5"/>
          <p:cNvSpPr txBox="1"/>
          <p:nvPr>
            <p:ph idx="4" type="subTitle"/>
          </p:nvPr>
        </p:nvSpPr>
        <p:spPr>
          <a:xfrm>
            <a:off x="5300425" y="2518125"/>
            <a:ext cx="30180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latin typeface="Architects Daughter"/>
                <a:ea typeface="Architects Daughter"/>
                <a:cs typeface="Architects Daughter"/>
                <a:sym typeface="Architects Daught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grpSp>
        <p:nvGrpSpPr>
          <p:cNvPr id="94" name="Google Shape;94;p5"/>
          <p:cNvGrpSpPr/>
          <p:nvPr/>
        </p:nvGrpSpPr>
        <p:grpSpPr>
          <a:xfrm rot="-1800044">
            <a:off x="8074286" y="440172"/>
            <a:ext cx="394380" cy="390399"/>
            <a:chOff x="6907281" y="1838619"/>
            <a:chExt cx="394389" cy="390408"/>
          </a:xfrm>
        </p:grpSpPr>
        <p:sp>
          <p:nvSpPr>
            <p:cNvPr id="95" name="Google Shape;95;p5"/>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5"/>
          <p:cNvGrpSpPr/>
          <p:nvPr/>
        </p:nvGrpSpPr>
        <p:grpSpPr>
          <a:xfrm rot="-1221711">
            <a:off x="744926" y="448766"/>
            <a:ext cx="341706" cy="373225"/>
            <a:chOff x="1412400" y="717050"/>
            <a:chExt cx="755375" cy="825050"/>
          </a:xfrm>
        </p:grpSpPr>
        <p:sp>
          <p:nvSpPr>
            <p:cNvPr id="98" name="Google Shape;98;p5"/>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5"/>
          <p:cNvGrpSpPr/>
          <p:nvPr/>
        </p:nvGrpSpPr>
        <p:grpSpPr>
          <a:xfrm rot="-5254156">
            <a:off x="262403" y="4004805"/>
            <a:ext cx="102167" cy="96812"/>
            <a:chOff x="6241566" y="1260622"/>
            <a:chExt cx="107788" cy="93009"/>
          </a:xfrm>
        </p:grpSpPr>
        <p:sp>
          <p:nvSpPr>
            <p:cNvPr id="101" name="Google Shape;101;p5"/>
            <p:cNvSpPr/>
            <p:nvPr/>
          </p:nvSpPr>
          <p:spPr>
            <a:xfrm rot="4444740">
              <a:off x="6308817" y="130135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102" name="Google Shape;102;p5"/>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sp>
        <p:nvSpPr>
          <p:cNvPr id="103" name="Google Shape;103;p5"/>
          <p:cNvSpPr/>
          <p:nvPr/>
        </p:nvSpPr>
        <p:spPr>
          <a:xfrm>
            <a:off x="8399875" y="1731325"/>
            <a:ext cx="85575" cy="155625"/>
          </a:xfrm>
          <a:custGeom>
            <a:rect b="b" l="l" r="r" t="t"/>
            <a:pathLst>
              <a:path extrusionOk="0" h="6225" w="3423">
                <a:moveTo>
                  <a:pt x="0" y="0"/>
                </a:moveTo>
                <a:cubicBezTo>
                  <a:pt x="2277" y="650"/>
                  <a:pt x="3423" y="3857"/>
                  <a:pt x="3423" y="6225"/>
                </a:cubicBezTo>
              </a:path>
            </a:pathLst>
          </a:custGeom>
          <a:noFill/>
          <a:ln cap="flat" cmpd="sng" w="9525">
            <a:solidFill>
              <a:schemeClr val="dk2"/>
            </a:solidFill>
            <a:prstDash val="solid"/>
            <a:round/>
            <a:headEnd len="med" w="med" type="none"/>
            <a:tailEnd len="med" w="med" type="none"/>
          </a:ln>
        </p:spPr>
      </p:sp>
      <p:sp>
        <p:nvSpPr>
          <p:cNvPr id="104" name="Google Shape;104;p5"/>
          <p:cNvSpPr/>
          <p:nvPr/>
        </p:nvSpPr>
        <p:spPr>
          <a:xfrm>
            <a:off x="8432925" y="1830650"/>
            <a:ext cx="19475" cy="42800"/>
          </a:xfrm>
          <a:custGeom>
            <a:rect b="b" l="l" r="r" t="t"/>
            <a:pathLst>
              <a:path extrusionOk="0" h="1712" w="779">
                <a:moveTo>
                  <a:pt x="0" y="0"/>
                </a:moveTo>
                <a:cubicBezTo>
                  <a:pt x="280" y="561"/>
                  <a:pt x="546" y="1130"/>
                  <a:pt x="779" y="1712"/>
                </a:cubicBezTo>
              </a:path>
            </a:pathLst>
          </a:custGeom>
          <a:noFill/>
          <a:ln cap="flat" cmpd="sng" w="9525">
            <a:solidFill>
              <a:schemeClr val="dk2"/>
            </a:solidFill>
            <a:prstDash val="solid"/>
            <a:round/>
            <a:headEnd len="med" w="med" type="none"/>
            <a:tailEnd len="med" w="med" type="none"/>
          </a:ln>
        </p:spPr>
      </p:sp>
      <p:grpSp>
        <p:nvGrpSpPr>
          <p:cNvPr id="105" name="Google Shape;105;p5"/>
          <p:cNvGrpSpPr/>
          <p:nvPr/>
        </p:nvGrpSpPr>
        <p:grpSpPr>
          <a:xfrm>
            <a:off x="-676637" y="1546518"/>
            <a:ext cx="1196566" cy="538224"/>
            <a:chOff x="811725" y="381250"/>
            <a:chExt cx="1421775" cy="639525"/>
          </a:xfrm>
        </p:grpSpPr>
        <p:sp>
          <p:nvSpPr>
            <p:cNvPr id="106" name="Google Shape;106;p5"/>
            <p:cNvSpPr/>
            <p:nvPr/>
          </p:nvSpPr>
          <p:spPr>
            <a:xfrm>
              <a:off x="811725" y="381250"/>
              <a:ext cx="1407125" cy="532225"/>
            </a:xfrm>
            <a:custGeom>
              <a:rect b="b" l="l" r="r" t="t"/>
              <a:pathLst>
                <a:path extrusionOk="0" h="21289" w="56285">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813300" y="398050"/>
              <a:ext cx="1420200" cy="622725"/>
            </a:xfrm>
            <a:custGeom>
              <a:rect b="b" l="l" r="r" t="t"/>
              <a:pathLst>
                <a:path extrusionOk="0" h="24909" w="56808">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5"/>
          <p:cNvGrpSpPr/>
          <p:nvPr/>
        </p:nvGrpSpPr>
        <p:grpSpPr>
          <a:xfrm rot="5400000">
            <a:off x="8792375" y="3864550"/>
            <a:ext cx="326450" cy="940300"/>
            <a:chOff x="3217925" y="402700"/>
            <a:chExt cx="326450" cy="940300"/>
          </a:xfrm>
        </p:grpSpPr>
        <p:sp>
          <p:nvSpPr>
            <p:cNvPr id="109" name="Google Shape;109;p5"/>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5"/>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6"/>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6"/>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115" name="Google Shape;115;p6"/>
          <p:cNvGrpSpPr/>
          <p:nvPr/>
        </p:nvGrpSpPr>
        <p:grpSpPr>
          <a:xfrm flipH="1">
            <a:off x="7715198" y="-301051"/>
            <a:ext cx="312360" cy="885261"/>
            <a:chOff x="2667125" y="535325"/>
            <a:chExt cx="237500" cy="673100"/>
          </a:xfrm>
        </p:grpSpPr>
        <p:sp>
          <p:nvSpPr>
            <p:cNvPr id="116" name="Google Shape;116;p6"/>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6"/>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grpSp>
        <p:nvGrpSpPr>
          <p:cNvPr id="119" name="Google Shape;119;p6"/>
          <p:cNvGrpSpPr/>
          <p:nvPr/>
        </p:nvGrpSpPr>
        <p:grpSpPr>
          <a:xfrm flipH="1" rot="6299978">
            <a:off x="-753414" y="1935648"/>
            <a:ext cx="789343" cy="1579328"/>
            <a:chOff x="7456359" y="4218916"/>
            <a:chExt cx="585867" cy="1172212"/>
          </a:xfrm>
        </p:grpSpPr>
        <p:sp>
          <p:nvSpPr>
            <p:cNvPr id="120" name="Google Shape;120;p6"/>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7"/>
          <p:cNvSpPr txBox="1"/>
          <p:nvPr>
            <p:ph idx="1" type="subTitle"/>
          </p:nvPr>
        </p:nvSpPr>
        <p:spPr>
          <a:xfrm>
            <a:off x="5552450" y="2471963"/>
            <a:ext cx="2175900" cy="1576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p:txBody>
      </p:sp>
      <p:sp>
        <p:nvSpPr>
          <p:cNvPr id="124" name="Google Shape;124;p7"/>
          <p:cNvSpPr txBox="1"/>
          <p:nvPr>
            <p:ph type="title"/>
          </p:nvPr>
        </p:nvSpPr>
        <p:spPr>
          <a:xfrm>
            <a:off x="1107525" y="171525"/>
            <a:ext cx="6929100" cy="182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7"/>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126" name="Google Shape;126;p7"/>
          <p:cNvGrpSpPr/>
          <p:nvPr/>
        </p:nvGrpSpPr>
        <p:grpSpPr>
          <a:xfrm rot="-6299940">
            <a:off x="-377261" y="465518"/>
            <a:ext cx="531079" cy="1062591"/>
            <a:chOff x="7456359" y="4218916"/>
            <a:chExt cx="585867" cy="1172212"/>
          </a:xfrm>
        </p:grpSpPr>
        <p:sp>
          <p:nvSpPr>
            <p:cNvPr id="127" name="Google Shape;127;p7"/>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7"/>
          <p:cNvGrpSpPr/>
          <p:nvPr/>
        </p:nvGrpSpPr>
        <p:grpSpPr>
          <a:xfrm rot="-1800176">
            <a:off x="8285774" y="1444079"/>
            <a:ext cx="290008" cy="287047"/>
            <a:chOff x="6907281" y="1838619"/>
            <a:chExt cx="394389" cy="390408"/>
          </a:xfrm>
        </p:grpSpPr>
        <p:sp>
          <p:nvSpPr>
            <p:cNvPr id="130" name="Google Shape;130;p7"/>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7"/>
          <p:cNvGrpSpPr/>
          <p:nvPr/>
        </p:nvGrpSpPr>
        <p:grpSpPr>
          <a:xfrm flipH="1">
            <a:off x="1232224" y="238831"/>
            <a:ext cx="198865" cy="513293"/>
            <a:chOff x="-3700272" y="2182046"/>
            <a:chExt cx="357864" cy="923853"/>
          </a:xfrm>
        </p:grpSpPr>
        <p:sp>
          <p:nvSpPr>
            <p:cNvPr id="133" name="Google Shape;133;p7"/>
            <p:cNvSpPr/>
            <p:nvPr/>
          </p:nvSpPr>
          <p:spPr>
            <a:xfrm>
              <a:off x="-3694097" y="2192873"/>
              <a:ext cx="256728" cy="483701"/>
            </a:xfrm>
            <a:custGeom>
              <a:rect b="b" l="l" r="r" t="t"/>
              <a:pathLst>
                <a:path extrusionOk="0" h="6031" w="3201">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3700272" y="2182046"/>
              <a:ext cx="357864" cy="923853"/>
            </a:xfrm>
            <a:custGeom>
              <a:rect b="b" l="l" r="r" t="t"/>
              <a:pathLst>
                <a:path extrusionOk="0" h="11519" w="4462">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7"/>
          <p:cNvGrpSpPr/>
          <p:nvPr/>
        </p:nvGrpSpPr>
        <p:grpSpPr>
          <a:xfrm flipH="1">
            <a:off x="8636469" y="4146694"/>
            <a:ext cx="393601" cy="1133720"/>
            <a:chOff x="3217925" y="402700"/>
            <a:chExt cx="326450" cy="940300"/>
          </a:xfrm>
        </p:grpSpPr>
        <p:sp>
          <p:nvSpPr>
            <p:cNvPr id="136" name="Google Shape;136;p7"/>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7"/>
          <p:cNvGrpSpPr/>
          <p:nvPr/>
        </p:nvGrpSpPr>
        <p:grpSpPr>
          <a:xfrm flipH="1">
            <a:off x="8538858" y="3455229"/>
            <a:ext cx="97621" cy="231150"/>
            <a:chOff x="1931032" y="2921591"/>
            <a:chExt cx="95688" cy="243984"/>
          </a:xfrm>
        </p:grpSpPr>
        <p:sp>
          <p:nvSpPr>
            <p:cNvPr id="139" name="Google Shape;139;p7"/>
            <p:cNvSpPr/>
            <p:nvPr/>
          </p:nvSpPr>
          <p:spPr>
            <a:xfrm rot="884614">
              <a:off x="1954776" y="2924550"/>
              <a:ext cx="48201" cy="192830"/>
            </a:xfrm>
            <a:custGeom>
              <a:rect b="b" l="l" r="r" t="t"/>
              <a:pathLst>
                <a:path extrusionOk="0" h="7713" w="1928">
                  <a:moveTo>
                    <a:pt x="0" y="0"/>
                  </a:moveTo>
                  <a:cubicBezTo>
                    <a:pt x="984" y="2460"/>
                    <a:pt x="1286" y="5142"/>
                    <a:pt x="1928" y="7713"/>
                  </a:cubicBezTo>
                </a:path>
              </a:pathLst>
            </a:custGeom>
            <a:noFill/>
            <a:ln cap="flat" cmpd="sng" w="9525">
              <a:solidFill>
                <a:schemeClr val="dk2"/>
              </a:solidFill>
              <a:prstDash val="solid"/>
              <a:round/>
              <a:headEnd len="med" w="med" type="none"/>
              <a:tailEnd len="med" w="med" type="none"/>
            </a:ln>
          </p:spPr>
        </p:sp>
        <p:sp>
          <p:nvSpPr>
            <p:cNvPr id="140" name="Google Shape;140;p7"/>
            <p:cNvSpPr/>
            <p:nvPr/>
          </p:nvSpPr>
          <p:spPr>
            <a:xfrm>
              <a:off x="1938700" y="3020950"/>
              <a:ext cx="14725" cy="144625"/>
            </a:xfrm>
            <a:custGeom>
              <a:rect b="b" l="l" r="r" t="t"/>
              <a:pathLst>
                <a:path extrusionOk="0" h="5785" w="589">
                  <a:moveTo>
                    <a:pt x="321" y="0"/>
                  </a:moveTo>
                  <a:cubicBezTo>
                    <a:pt x="321" y="1931"/>
                    <a:pt x="1072" y="4178"/>
                    <a:pt x="0" y="5785"/>
                  </a:cubicBezTo>
                </a:path>
              </a:pathLst>
            </a:custGeom>
            <a:noFill/>
            <a:ln cap="flat" cmpd="sng" w="9525">
              <a:solidFill>
                <a:schemeClr val="dk2"/>
              </a:solidFill>
              <a:prstDash val="solid"/>
              <a:round/>
              <a:headEnd len="med" w="med" type="none"/>
              <a:tailEnd len="med" w="med" type="none"/>
            </a:ln>
          </p:spPr>
        </p:sp>
      </p:grpSp>
      <p:grpSp>
        <p:nvGrpSpPr>
          <p:cNvPr id="141" name="Google Shape;141;p7"/>
          <p:cNvGrpSpPr/>
          <p:nvPr/>
        </p:nvGrpSpPr>
        <p:grpSpPr>
          <a:xfrm rot="-10288271">
            <a:off x="470303" y="1944312"/>
            <a:ext cx="97619" cy="231145"/>
            <a:chOff x="1931032" y="2921591"/>
            <a:chExt cx="95688" cy="243984"/>
          </a:xfrm>
        </p:grpSpPr>
        <p:sp>
          <p:nvSpPr>
            <p:cNvPr id="142" name="Google Shape;142;p7"/>
            <p:cNvSpPr/>
            <p:nvPr/>
          </p:nvSpPr>
          <p:spPr>
            <a:xfrm rot="884614">
              <a:off x="1954776" y="2924550"/>
              <a:ext cx="48201" cy="192830"/>
            </a:xfrm>
            <a:custGeom>
              <a:rect b="b" l="l" r="r" t="t"/>
              <a:pathLst>
                <a:path extrusionOk="0" h="7713" w="1928">
                  <a:moveTo>
                    <a:pt x="0" y="0"/>
                  </a:moveTo>
                  <a:cubicBezTo>
                    <a:pt x="984" y="2460"/>
                    <a:pt x="1286" y="5142"/>
                    <a:pt x="1928" y="7713"/>
                  </a:cubicBezTo>
                </a:path>
              </a:pathLst>
            </a:custGeom>
            <a:noFill/>
            <a:ln cap="flat" cmpd="sng" w="9525">
              <a:solidFill>
                <a:schemeClr val="dk2"/>
              </a:solidFill>
              <a:prstDash val="solid"/>
              <a:round/>
              <a:headEnd len="med" w="med" type="none"/>
              <a:tailEnd len="med" w="med" type="none"/>
            </a:ln>
          </p:spPr>
        </p:sp>
        <p:sp>
          <p:nvSpPr>
            <p:cNvPr id="143" name="Google Shape;143;p7"/>
            <p:cNvSpPr/>
            <p:nvPr/>
          </p:nvSpPr>
          <p:spPr>
            <a:xfrm>
              <a:off x="1938700" y="3020950"/>
              <a:ext cx="14725" cy="144625"/>
            </a:xfrm>
            <a:custGeom>
              <a:rect b="b" l="l" r="r" t="t"/>
              <a:pathLst>
                <a:path extrusionOk="0" h="5785" w="589">
                  <a:moveTo>
                    <a:pt x="321" y="0"/>
                  </a:moveTo>
                  <a:cubicBezTo>
                    <a:pt x="321" y="1931"/>
                    <a:pt x="1072" y="4178"/>
                    <a:pt x="0" y="5785"/>
                  </a:cubicBezTo>
                </a:path>
              </a:pathLst>
            </a:custGeom>
            <a:noFill/>
            <a:ln cap="flat" cmpd="sng" w="9525">
              <a:solidFill>
                <a:schemeClr val="dk2"/>
              </a:solidFill>
              <a:prstDash val="solid"/>
              <a:round/>
              <a:headEnd len="med" w="med" type="none"/>
              <a:tailEnd len="med" w="med" type="none"/>
            </a:ln>
          </p:spPr>
        </p:sp>
      </p:grpSp>
      <p:sp>
        <p:nvSpPr>
          <p:cNvPr id="144" name="Google Shape;144;p7"/>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8"/>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8"/>
          <p:cNvSpPr txBox="1"/>
          <p:nvPr>
            <p:ph type="title"/>
          </p:nvPr>
        </p:nvSpPr>
        <p:spPr>
          <a:xfrm>
            <a:off x="2212950" y="1243575"/>
            <a:ext cx="4718100" cy="26565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b="1" sz="8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grpSp>
        <p:nvGrpSpPr>
          <p:cNvPr id="148" name="Google Shape;148;p8"/>
          <p:cNvGrpSpPr/>
          <p:nvPr/>
        </p:nvGrpSpPr>
        <p:grpSpPr>
          <a:xfrm flipH="1" rot="6299978">
            <a:off x="8400836" y="1935648"/>
            <a:ext cx="789343" cy="1579328"/>
            <a:chOff x="7456359" y="4218916"/>
            <a:chExt cx="585867" cy="1172212"/>
          </a:xfrm>
        </p:grpSpPr>
        <p:sp>
          <p:nvSpPr>
            <p:cNvPr id="149" name="Google Shape;149;p8"/>
            <p:cNvSpPr/>
            <p:nvPr/>
          </p:nvSpPr>
          <p:spPr>
            <a:xfrm flipH="1" rot="5544237">
              <a:off x="7238958" y="4599973"/>
              <a:ext cx="1130612" cy="428879"/>
            </a:xfrm>
            <a:custGeom>
              <a:rect b="b" l="l" r="r" t="t"/>
              <a:pathLst>
                <a:path extrusionOk="0" h="16391" w="4321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flipH="1" rot="5544237">
              <a:off x="7156148" y="4553126"/>
              <a:ext cx="1152094" cy="503791"/>
            </a:xfrm>
            <a:custGeom>
              <a:rect b="b" l="l" r="r" t="t"/>
              <a:pathLst>
                <a:path extrusionOk="0" h="19254" w="44031">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8"/>
          <p:cNvGrpSpPr/>
          <p:nvPr/>
        </p:nvGrpSpPr>
        <p:grpSpPr>
          <a:xfrm>
            <a:off x="8647827" y="4433090"/>
            <a:ext cx="374727" cy="1062017"/>
            <a:chOff x="2667125" y="535325"/>
            <a:chExt cx="237500" cy="673100"/>
          </a:xfrm>
        </p:grpSpPr>
        <p:sp>
          <p:nvSpPr>
            <p:cNvPr id="152" name="Google Shape;152;p8"/>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8"/>
          <p:cNvGrpSpPr/>
          <p:nvPr/>
        </p:nvGrpSpPr>
        <p:grpSpPr>
          <a:xfrm rot="133649">
            <a:off x="3283740" y="-295656"/>
            <a:ext cx="401478" cy="1156408"/>
            <a:chOff x="3217925" y="402700"/>
            <a:chExt cx="326450" cy="940300"/>
          </a:xfrm>
        </p:grpSpPr>
        <p:sp>
          <p:nvSpPr>
            <p:cNvPr id="155" name="Google Shape;155;p8"/>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8"/>
          <p:cNvGrpSpPr/>
          <p:nvPr/>
        </p:nvGrpSpPr>
        <p:grpSpPr>
          <a:xfrm rot="-1221422">
            <a:off x="748384" y="3181332"/>
            <a:ext cx="430161" cy="469839"/>
            <a:chOff x="1412400" y="717050"/>
            <a:chExt cx="755375" cy="825050"/>
          </a:xfrm>
        </p:grpSpPr>
        <p:sp>
          <p:nvSpPr>
            <p:cNvPr id="158" name="Google Shape;158;p8"/>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8"/>
          <p:cNvGrpSpPr/>
          <p:nvPr/>
        </p:nvGrpSpPr>
        <p:grpSpPr>
          <a:xfrm rot="5400000">
            <a:off x="-148567" y="880415"/>
            <a:ext cx="393609" cy="1115529"/>
            <a:chOff x="2667125" y="535325"/>
            <a:chExt cx="237500" cy="673100"/>
          </a:xfrm>
        </p:grpSpPr>
        <p:sp>
          <p:nvSpPr>
            <p:cNvPr id="161" name="Google Shape;161;p8"/>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8"/>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grpSp>
        <p:nvGrpSpPr>
          <p:cNvPr id="164" name="Google Shape;164;p8"/>
          <p:cNvGrpSpPr/>
          <p:nvPr/>
        </p:nvGrpSpPr>
        <p:grpSpPr>
          <a:xfrm>
            <a:off x="1617417" y="675935"/>
            <a:ext cx="66818" cy="124997"/>
            <a:chOff x="6238667" y="1228635"/>
            <a:chExt cx="66818" cy="124997"/>
          </a:xfrm>
        </p:grpSpPr>
        <p:sp>
          <p:nvSpPr>
            <p:cNvPr id="165" name="Google Shape;165;p8"/>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166" name="Google Shape;166;p8"/>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sp>
        <p:nvSpPr>
          <p:cNvPr id="167" name="Google Shape;167;p8"/>
          <p:cNvSpPr/>
          <p:nvPr/>
        </p:nvSpPr>
        <p:spPr>
          <a:xfrm>
            <a:off x="1938750" y="3711325"/>
            <a:ext cx="276950" cy="199400"/>
          </a:xfrm>
          <a:custGeom>
            <a:rect b="b" l="l" r="r" t="t"/>
            <a:pathLst>
              <a:path extrusionOk="0" h="7976" w="11078">
                <a:moveTo>
                  <a:pt x="11078" y="7976"/>
                </a:moveTo>
                <a:cubicBezTo>
                  <a:pt x="6590" y="7228"/>
                  <a:pt x="0" y="4550"/>
                  <a:pt x="0" y="0"/>
                </a:cubicBezTo>
              </a:path>
            </a:pathLst>
          </a:custGeom>
          <a:noFill/>
          <a:ln cap="flat" cmpd="sng" w="9525">
            <a:solidFill>
              <a:schemeClr val="dk2"/>
            </a:solidFill>
            <a:prstDash val="solid"/>
            <a:round/>
            <a:headEnd len="med" w="med" type="none"/>
            <a:tailEnd len="med" w="med" type="none"/>
          </a:ln>
        </p:spPr>
      </p:sp>
      <p:sp>
        <p:nvSpPr>
          <p:cNvPr id="168" name="Google Shape;168;p8"/>
          <p:cNvSpPr/>
          <p:nvPr/>
        </p:nvSpPr>
        <p:spPr>
          <a:xfrm>
            <a:off x="1994150" y="3910725"/>
            <a:ext cx="210475" cy="77550"/>
          </a:xfrm>
          <a:custGeom>
            <a:rect b="b" l="l" r="r" t="t"/>
            <a:pathLst>
              <a:path extrusionOk="0" h="3102" w="8419">
                <a:moveTo>
                  <a:pt x="8419" y="3102"/>
                </a:moveTo>
                <a:cubicBezTo>
                  <a:pt x="5486" y="2515"/>
                  <a:pt x="0" y="2991"/>
                  <a:pt x="0" y="0"/>
                </a:cubicBezTo>
              </a:path>
            </a:pathLst>
          </a:custGeom>
          <a:noFill/>
          <a:ln cap="flat" cmpd="sng" w="9525">
            <a:solidFill>
              <a:schemeClr val="dk2"/>
            </a:solidFill>
            <a:prstDash val="solid"/>
            <a:round/>
            <a:headEnd len="med" w="med" type="none"/>
            <a:tailEnd len="med" w="med" type="none"/>
          </a:ln>
        </p:spPr>
      </p:sp>
      <p:grpSp>
        <p:nvGrpSpPr>
          <p:cNvPr id="169" name="Google Shape;169;p8"/>
          <p:cNvGrpSpPr/>
          <p:nvPr/>
        </p:nvGrpSpPr>
        <p:grpSpPr>
          <a:xfrm rot="-368792">
            <a:off x="7388712" y="407510"/>
            <a:ext cx="1057072" cy="940205"/>
            <a:chOff x="5480381" y="2590382"/>
            <a:chExt cx="1119509" cy="995739"/>
          </a:xfrm>
        </p:grpSpPr>
        <p:sp>
          <p:nvSpPr>
            <p:cNvPr id="170" name="Google Shape;170;p8"/>
            <p:cNvSpPr/>
            <p:nvPr/>
          </p:nvSpPr>
          <p:spPr>
            <a:xfrm rot="3508355">
              <a:off x="5758082" y="2627090"/>
              <a:ext cx="577809" cy="936017"/>
            </a:xfrm>
            <a:custGeom>
              <a:rect b="b" l="l" r="r" t="t"/>
              <a:pathLst>
                <a:path extrusionOk="0" fill="none" h="23023" w="14210">
                  <a:moveTo>
                    <a:pt x="13051" y="22964"/>
                  </a:moveTo>
                  <a:cubicBezTo>
                    <a:pt x="11032" y="22931"/>
                    <a:pt x="11032" y="23022"/>
                    <a:pt x="9004" y="22989"/>
                  </a:cubicBezTo>
                  <a:cubicBezTo>
                    <a:pt x="6977" y="22956"/>
                    <a:pt x="6985" y="22898"/>
                    <a:pt x="4958" y="22857"/>
                  </a:cubicBezTo>
                  <a:cubicBezTo>
                    <a:pt x="2930" y="22824"/>
                    <a:pt x="2930" y="22923"/>
                    <a:pt x="903" y="22890"/>
                  </a:cubicBezTo>
                  <a:cubicBezTo>
                    <a:pt x="456" y="22882"/>
                    <a:pt x="1" y="22476"/>
                    <a:pt x="9" y="22021"/>
                  </a:cubicBezTo>
                  <a:cubicBezTo>
                    <a:pt x="42" y="20250"/>
                    <a:pt x="67" y="20258"/>
                    <a:pt x="92" y="18487"/>
                  </a:cubicBezTo>
                  <a:cubicBezTo>
                    <a:pt x="125" y="16716"/>
                    <a:pt x="150" y="16716"/>
                    <a:pt x="174" y="14945"/>
                  </a:cubicBezTo>
                  <a:cubicBezTo>
                    <a:pt x="208" y="13183"/>
                    <a:pt x="332" y="13191"/>
                    <a:pt x="365" y="11412"/>
                  </a:cubicBezTo>
                  <a:cubicBezTo>
                    <a:pt x="398" y="9641"/>
                    <a:pt x="290" y="9641"/>
                    <a:pt x="323" y="7870"/>
                  </a:cubicBezTo>
                  <a:cubicBezTo>
                    <a:pt x="357" y="6107"/>
                    <a:pt x="315" y="6107"/>
                    <a:pt x="340" y="4336"/>
                  </a:cubicBezTo>
                  <a:cubicBezTo>
                    <a:pt x="373" y="2565"/>
                    <a:pt x="530" y="2565"/>
                    <a:pt x="563" y="803"/>
                  </a:cubicBezTo>
                  <a:cubicBezTo>
                    <a:pt x="563" y="348"/>
                    <a:pt x="861" y="8"/>
                    <a:pt x="1308" y="17"/>
                  </a:cubicBezTo>
                  <a:cubicBezTo>
                    <a:pt x="3336" y="50"/>
                    <a:pt x="3336" y="0"/>
                    <a:pt x="5363" y="33"/>
                  </a:cubicBezTo>
                  <a:cubicBezTo>
                    <a:pt x="7382" y="66"/>
                    <a:pt x="7382" y="58"/>
                    <a:pt x="9410" y="91"/>
                  </a:cubicBezTo>
                  <a:cubicBezTo>
                    <a:pt x="11429" y="124"/>
                    <a:pt x="11429" y="166"/>
                    <a:pt x="13456" y="199"/>
                  </a:cubicBezTo>
                  <a:cubicBezTo>
                    <a:pt x="13903" y="207"/>
                    <a:pt x="14209" y="588"/>
                    <a:pt x="14201" y="1034"/>
                  </a:cubicBezTo>
                  <a:cubicBezTo>
                    <a:pt x="14168" y="2805"/>
                    <a:pt x="14160" y="2805"/>
                    <a:pt x="14135" y="4576"/>
                  </a:cubicBezTo>
                  <a:cubicBezTo>
                    <a:pt x="14102" y="6347"/>
                    <a:pt x="14176" y="6347"/>
                    <a:pt x="14143" y="8110"/>
                  </a:cubicBezTo>
                  <a:cubicBezTo>
                    <a:pt x="14118" y="9881"/>
                    <a:pt x="14160" y="9881"/>
                    <a:pt x="14135" y="11652"/>
                  </a:cubicBezTo>
                  <a:cubicBezTo>
                    <a:pt x="14102" y="13423"/>
                    <a:pt x="13936" y="13414"/>
                    <a:pt x="13912" y="15185"/>
                  </a:cubicBezTo>
                  <a:cubicBezTo>
                    <a:pt x="13878" y="16956"/>
                    <a:pt x="13878" y="16956"/>
                    <a:pt x="13845" y="18727"/>
                  </a:cubicBezTo>
                  <a:cubicBezTo>
                    <a:pt x="13812" y="20490"/>
                    <a:pt x="13970" y="20498"/>
                    <a:pt x="13936" y="22261"/>
                  </a:cubicBezTo>
                  <a:cubicBezTo>
                    <a:pt x="13928" y="22716"/>
                    <a:pt x="13506" y="22973"/>
                    <a:pt x="13051" y="22964"/>
                  </a:cubicBezTo>
                  <a:close/>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rot="3508355">
              <a:off x="5742581" y="2609609"/>
              <a:ext cx="567034" cy="932643"/>
            </a:xfrm>
            <a:custGeom>
              <a:rect b="b" l="l" r="r" t="t"/>
              <a:pathLst>
                <a:path extrusionOk="0" h="22940" w="13945">
                  <a:moveTo>
                    <a:pt x="9012" y="0"/>
                  </a:moveTo>
                  <a:cubicBezTo>
                    <a:pt x="6985" y="0"/>
                    <a:pt x="6985" y="17"/>
                    <a:pt x="4957" y="17"/>
                  </a:cubicBezTo>
                  <a:cubicBezTo>
                    <a:pt x="2938" y="17"/>
                    <a:pt x="2938" y="67"/>
                    <a:pt x="910" y="67"/>
                  </a:cubicBezTo>
                  <a:cubicBezTo>
                    <a:pt x="464" y="67"/>
                    <a:pt x="174" y="414"/>
                    <a:pt x="174" y="861"/>
                  </a:cubicBezTo>
                  <a:cubicBezTo>
                    <a:pt x="174" y="2632"/>
                    <a:pt x="25" y="2632"/>
                    <a:pt x="25" y="4403"/>
                  </a:cubicBezTo>
                  <a:cubicBezTo>
                    <a:pt x="25" y="6174"/>
                    <a:pt x="75" y="6174"/>
                    <a:pt x="75" y="7937"/>
                  </a:cubicBezTo>
                  <a:cubicBezTo>
                    <a:pt x="75" y="9708"/>
                    <a:pt x="174" y="9708"/>
                    <a:pt x="174" y="11478"/>
                  </a:cubicBezTo>
                  <a:cubicBezTo>
                    <a:pt x="174" y="13249"/>
                    <a:pt x="50" y="13249"/>
                    <a:pt x="50" y="15012"/>
                  </a:cubicBezTo>
                  <a:cubicBezTo>
                    <a:pt x="50" y="16783"/>
                    <a:pt x="25" y="16783"/>
                    <a:pt x="25" y="18554"/>
                  </a:cubicBezTo>
                  <a:cubicBezTo>
                    <a:pt x="25" y="20325"/>
                    <a:pt x="0" y="20325"/>
                    <a:pt x="0" y="22096"/>
                  </a:cubicBezTo>
                  <a:cubicBezTo>
                    <a:pt x="0" y="22543"/>
                    <a:pt x="464" y="22940"/>
                    <a:pt x="919" y="22940"/>
                  </a:cubicBezTo>
                  <a:cubicBezTo>
                    <a:pt x="2938" y="22940"/>
                    <a:pt x="2938" y="22841"/>
                    <a:pt x="4965" y="22841"/>
                  </a:cubicBezTo>
                  <a:cubicBezTo>
                    <a:pt x="6993" y="22841"/>
                    <a:pt x="6993" y="22899"/>
                    <a:pt x="9012" y="22899"/>
                  </a:cubicBezTo>
                  <a:cubicBezTo>
                    <a:pt x="11039" y="22899"/>
                    <a:pt x="11039" y="22808"/>
                    <a:pt x="13059" y="22808"/>
                  </a:cubicBezTo>
                  <a:cubicBezTo>
                    <a:pt x="13514" y="22808"/>
                    <a:pt x="13936" y="22543"/>
                    <a:pt x="13936" y="22096"/>
                  </a:cubicBezTo>
                  <a:cubicBezTo>
                    <a:pt x="13936" y="20325"/>
                    <a:pt x="13779" y="20325"/>
                    <a:pt x="13779" y="18554"/>
                  </a:cubicBezTo>
                  <a:lnTo>
                    <a:pt x="13779" y="15012"/>
                  </a:lnTo>
                  <a:cubicBezTo>
                    <a:pt x="13779" y="13249"/>
                    <a:pt x="13944" y="13249"/>
                    <a:pt x="13944" y="11478"/>
                  </a:cubicBezTo>
                  <a:cubicBezTo>
                    <a:pt x="13944" y="9708"/>
                    <a:pt x="13894" y="9708"/>
                    <a:pt x="13894" y="7937"/>
                  </a:cubicBezTo>
                  <a:cubicBezTo>
                    <a:pt x="13894" y="6174"/>
                    <a:pt x="13820" y="6166"/>
                    <a:pt x="13820" y="4403"/>
                  </a:cubicBezTo>
                  <a:lnTo>
                    <a:pt x="13820" y="861"/>
                  </a:lnTo>
                  <a:cubicBezTo>
                    <a:pt x="13820" y="414"/>
                    <a:pt x="13514" y="34"/>
                    <a:pt x="13059" y="34"/>
                  </a:cubicBezTo>
                  <a:cubicBezTo>
                    <a:pt x="11039" y="34"/>
                    <a:pt x="11039" y="0"/>
                    <a:pt x="90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rot="3508355">
              <a:off x="5770656" y="2617284"/>
              <a:ext cx="567034" cy="932643"/>
            </a:xfrm>
            <a:custGeom>
              <a:rect b="b" l="l" r="r" t="t"/>
              <a:pathLst>
                <a:path extrusionOk="0" fill="none" h="22940" w="13945">
                  <a:moveTo>
                    <a:pt x="13059" y="22808"/>
                  </a:moveTo>
                  <a:cubicBezTo>
                    <a:pt x="11039" y="22808"/>
                    <a:pt x="11039" y="22899"/>
                    <a:pt x="9012" y="22899"/>
                  </a:cubicBezTo>
                  <a:cubicBezTo>
                    <a:pt x="6993" y="22899"/>
                    <a:pt x="6993" y="22841"/>
                    <a:pt x="4965" y="22841"/>
                  </a:cubicBezTo>
                  <a:cubicBezTo>
                    <a:pt x="2938" y="22841"/>
                    <a:pt x="2938" y="22940"/>
                    <a:pt x="919" y="22940"/>
                  </a:cubicBezTo>
                  <a:cubicBezTo>
                    <a:pt x="464" y="22940"/>
                    <a:pt x="0" y="22543"/>
                    <a:pt x="0" y="22096"/>
                  </a:cubicBezTo>
                  <a:cubicBezTo>
                    <a:pt x="0" y="20325"/>
                    <a:pt x="25" y="20325"/>
                    <a:pt x="25" y="18554"/>
                  </a:cubicBezTo>
                  <a:cubicBezTo>
                    <a:pt x="25" y="16783"/>
                    <a:pt x="50" y="16783"/>
                    <a:pt x="50" y="15012"/>
                  </a:cubicBezTo>
                  <a:cubicBezTo>
                    <a:pt x="50" y="13249"/>
                    <a:pt x="174" y="13249"/>
                    <a:pt x="174" y="11478"/>
                  </a:cubicBezTo>
                  <a:cubicBezTo>
                    <a:pt x="174" y="9708"/>
                    <a:pt x="75" y="9708"/>
                    <a:pt x="75" y="7937"/>
                  </a:cubicBezTo>
                  <a:cubicBezTo>
                    <a:pt x="75" y="6174"/>
                    <a:pt x="25" y="6174"/>
                    <a:pt x="25" y="4403"/>
                  </a:cubicBezTo>
                  <a:cubicBezTo>
                    <a:pt x="25" y="2632"/>
                    <a:pt x="174" y="2632"/>
                    <a:pt x="174" y="861"/>
                  </a:cubicBezTo>
                  <a:cubicBezTo>
                    <a:pt x="174" y="414"/>
                    <a:pt x="464" y="67"/>
                    <a:pt x="910" y="67"/>
                  </a:cubicBezTo>
                  <a:cubicBezTo>
                    <a:pt x="2938" y="67"/>
                    <a:pt x="2938" y="17"/>
                    <a:pt x="4957" y="17"/>
                  </a:cubicBezTo>
                  <a:cubicBezTo>
                    <a:pt x="6985" y="17"/>
                    <a:pt x="6985" y="0"/>
                    <a:pt x="9012" y="0"/>
                  </a:cubicBezTo>
                  <a:cubicBezTo>
                    <a:pt x="11039" y="0"/>
                    <a:pt x="11039" y="34"/>
                    <a:pt x="13059" y="34"/>
                  </a:cubicBezTo>
                  <a:cubicBezTo>
                    <a:pt x="13514" y="34"/>
                    <a:pt x="13820" y="414"/>
                    <a:pt x="13820" y="861"/>
                  </a:cubicBezTo>
                  <a:lnTo>
                    <a:pt x="13820" y="4403"/>
                  </a:lnTo>
                  <a:cubicBezTo>
                    <a:pt x="13820" y="6166"/>
                    <a:pt x="13894" y="6174"/>
                    <a:pt x="13894" y="7937"/>
                  </a:cubicBezTo>
                  <a:cubicBezTo>
                    <a:pt x="13894" y="9708"/>
                    <a:pt x="13944" y="9708"/>
                    <a:pt x="13944" y="11478"/>
                  </a:cubicBezTo>
                  <a:cubicBezTo>
                    <a:pt x="13944" y="13249"/>
                    <a:pt x="13779" y="13249"/>
                    <a:pt x="13779" y="15012"/>
                  </a:cubicBezTo>
                  <a:lnTo>
                    <a:pt x="13779" y="18554"/>
                  </a:lnTo>
                  <a:cubicBezTo>
                    <a:pt x="13779" y="20325"/>
                    <a:pt x="13936" y="20325"/>
                    <a:pt x="13936" y="22096"/>
                  </a:cubicBezTo>
                  <a:cubicBezTo>
                    <a:pt x="13936" y="22543"/>
                    <a:pt x="13514" y="22808"/>
                    <a:pt x="13059" y="22808"/>
                  </a:cubicBezTo>
                  <a:close/>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rot="3508355">
              <a:off x="6048479" y="2795136"/>
              <a:ext cx="513197" cy="127537"/>
            </a:xfrm>
            <a:custGeom>
              <a:rect b="b" l="l" r="r" t="t"/>
              <a:pathLst>
                <a:path extrusionOk="0" h="3137" w="12621">
                  <a:moveTo>
                    <a:pt x="9" y="0"/>
                  </a:moveTo>
                  <a:lnTo>
                    <a:pt x="1" y="3137"/>
                  </a:lnTo>
                  <a:lnTo>
                    <a:pt x="5752" y="2988"/>
                  </a:lnTo>
                  <a:lnTo>
                    <a:pt x="11462" y="3054"/>
                  </a:lnTo>
                  <a:lnTo>
                    <a:pt x="12621" y="1565"/>
                  </a:lnTo>
                  <a:lnTo>
                    <a:pt x="11454" y="108"/>
                  </a:lnTo>
                  <a:lnTo>
                    <a:pt x="5752" y="58"/>
                  </a:lnTo>
                  <a:lnTo>
                    <a:pt x="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rot="3508355">
              <a:off x="6064026" y="2801435"/>
              <a:ext cx="513197" cy="127537"/>
            </a:xfrm>
            <a:custGeom>
              <a:rect b="b" l="l" r="r" t="t"/>
              <a:pathLst>
                <a:path extrusionOk="0" fill="none" h="3137" w="12621">
                  <a:moveTo>
                    <a:pt x="9" y="1"/>
                  </a:moveTo>
                  <a:lnTo>
                    <a:pt x="1" y="3137"/>
                  </a:lnTo>
                  <a:lnTo>
                    <a:pt x="5752" y="2988"/>
                  </a:lnTo>
                  <a:lnTo>
                    <a:pt x="11462" y="3054"/>
                  </a:lnTo>
                  <a:lnTo>
                    <a:pt x="12621" y="1565"/>
                  </a:lnTo>
                  <a:lnTo>
                    <a:pt x="11454" y="108"/>
                  </a:lnTo>
                  <a:lnTo>
                    <a:pt x="5752" y="59"/>
                  </a:lnTo>
                  <a:close/>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rot="3508355">
              <a:off x="6084361" y="2817070"/>
              <a:ext cx="10450" cy="41"/>
            </a:xfrm>
            <a:custGeom>
              <a:rect b="b" l="l" r="r" t="t"/>
              <a:pathLst>
                <a:path extrusionOk="0" fill="none" h="1" w="257">
                  <a:moveTo>
                    <a:pt x="0" y="0"/>
                  </a:moveTo>
                  <a:lnTo>
                    <a:pt x="257" y="0"/>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rot="3508355">
              <a:off x="6013761" y="2999979"/>
              <a:ext cx="375881" cy="366"/>
            </a:xfrm>
            <a:custGeom>
              <a:rect b="b" l="l" r="r" t="t"/>
              <a:pathLst>
                <a:path extrusionOk="0" fill="none" h="9" w="9244">
                  <a:moveTo>
                    <a:pt x="0" y="0"/>
                  </a:moveTo>
                  <a:cubicBezTo>
                    <a:pt x="4345" y="0"/>
                    <a:pt x="4742" y="9"/>
                    <a:pt x="9244" y="9"/>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rot="3508355">
              <a:off x="6302934" y="3174037"/>
              <a:ext cx="10491" cy="41"/>
            </a:xfrm>
            <a:custGeom>
              <a:rect b="b" l="l" r="r" t="t"/>
              <a:pathLst>
                <a:path extrusionOk="0" fill="none" h="1" w="258">
                  <a:moveTo>
                    <a:pt x="1"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rot="3508355">
              <a:off x="6002649" y="2867208"/>
              <a:ext cx="10450" cy="41"/>
            </a:xfrm>
            <a:custGeom>
              <a:rect b="b" l="l" r="r" t="t"/>
              <a:pathLst>
                <a:path extrusionOk="0" fill="none" h="1" w="257">
                  <a:moveTo>
                    <a:pt x="0"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p:nvPr/>
          </p:nvSpPr>
          <p:spPr>
            <a:xfrm rot="3508355">
              <a:off x="5932742" y="3049529"/>
              <a:ext cx="375881" cy="691"/>
            </a:xfrm>
            <a:custGeom>
              <a:rect b="b" l="l" r="r" t="t"/>
              <a:pathLst>
                <a:path extrusionOk="0" fill="none" h="17" w="9244">
                  <a:moveTo>
                    <a:pt x="0" y="17"/>
                  </a:moveTo>
                  <a:cubicBezTo>
                    <a:pt x="4345" y="17"/>
                    <a:pt x="4742" y="0"/>
                    <a:pt x="9244" y="0"/>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p:nvPr/>
          </p:nvSpPr>
          <p:spPr>
            <a:xfrm rot="3508355">
              <a:off x="6222331" y="3223494"/>
              <a:ext cx="10491" cy="41"/>
            </a:xfrm>
            <a:custGeom>
              <a:rect b="b" l="l" r="r" t="t"/>
              <a:pathLst>
                <a:path extrusionOk="0" fill="none" h="1" w="258">
                  <a:moveTo>
                    <a:pt x="1" y="0"/>
                  </a:moveTo>
                  <a:lnTo>
                    <a:pt x="257" y="0"/>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p:nvPr/>
          </p:nvSpPr>
          <p:spPr>
            <a:xfrm rot="3508355">
              <a:off x="5922357" y="2916474"/>
              <a:ext cx="10450" cy="41"/>
            </a:xfrm>
            <a:custGeom>
              <a:rect b="b" l="l" r="r" t="t"/>
              <a:pathLst>
                <a:path extrusionOk="0" fill="none" h="1" w="257">
                  <a:moveTo>
                    <a:pt x="0"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p:nvPr/>
          </p:nvSpPr>
          <p:spPr>
            <a:xfrm rot="3508355">
              <a:off x="5851896" y="3099461"/>
              <a:ext cx="375881" cy="41"/>
            </a:xfrm>
            <a:custGeom>
              <a:rect b="b" l="l" r="r" t="t"/>
              <a:pathLst>
                <a:path extrusionOk="0" fill="none" h="1" w="9244">
                  <a:moveTo>
                    <a:pt x="0" y="1"/>
                  </a:moveTo>
                  <a:lnTo>
                    <a:pt x="9244"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
            <p:cNvSpPr/>
            <p:nvPr/>
          </p:nvSpPr>
          <p:spPr>
            <a:xfrm rot="3508355">
              <a:off x="6141208" y="3273271"/>
              <a:ext cx="10491" cy="41"/>
            </a:xfrm>
            <a:custGeom>
              <a:rect b="b" l="l" r="r" t="t"/>
              <a:pathLst>
                <a:path extrusionOk="0" fill="none" h="1" w="258">
                  <a:moveTo>
                    <a:pt x="1"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rot="3508355">
              <a:off x="5839467" y="2967335"/>
              <a:ext cx="10450" cy="41"/>
            </a:xfrm>
            <a:custGeom>
              <a:rect b="b" l="l" r="r" t="t"/>
              <a:pathLst>
                <a:path extrusionOk="0" fill="none" h="1" w="257">
                  <a:moveTo>
                    <a:pt x="0"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
            <p:cNvSpPr/>
            <p:nvPr/>
          </p:nvSpPr>
          <p:spPr>
            <a:xfrm rot="3508355">
              <a:off x="5769283" y="3149827"/>
              <a:ext cx="375881" cy="691"/>
            </a:xfrm>
            <a:custGeom>
              <a:rect b="b" l="l" r="r" t="t"/>
              <a:pathLst>
                <a:path extrusionOk="0" fill="none" h="17" w="9244">
                  <a:moveTo>
                    <a:pt x="0" y="17"/>
                  </a:moveTo>
                  <a:cubicBezTo>
                    <a:pt x="4345" y="17"/>
                    <a:pt x="4742" y="0"/>
                    <a:pt x="9244" y="0"/>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p:nvPr/>
          </p:nvSpPr>
          <p:spPr>
            <a:xfrm rot="3508355">
              <a:off x="6058872" y="3323792"/>
              <a:ext cx="10491" cy="41"/>
            </a:xfrm>
            <a:custGeom>
              <a:rect b="b" l="l" r="r" t="t"/>
              <a:pathLst>
                <a:path extrusionOk="0" fill="none" h="1" w="258">
                  <a:moveTo>
                    <a:pt x="1" y="0"/>
                  </a:moveTo>
                  <a:lnTo>
                    <a:pt x="257" y="0"/>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
            <p:cNvSpPr/>
            <p:nvPr/>
          </p:nvSpPr>
          <p:spPr>
            <a:xfrm rot="3508355">
              <a:off x="5757720" y="3017495"/>
              <a:ext cx="10450" cy="41"/>
            </a:xfrm>
            <a:custGeom>
              <a:rect b="b" l="l" r="r" t="t"/>
              <a:pathLst>
                <a:path extrusionOk="0" fill="none" h="1" w="257">
                  <a:moveTo>
                    <a:pt x="0" y="0"/>
                  </a:moveTo>
                  <a:lnTo>
                    <a:pt x="257" y="0"/>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rot="3508355">
              <a:off x="5687987" y="3199181"/>
              <a:ext cx="375881" cy="1748"/>
            </a:xfrm>
            <a:custGeom>
              <a:rect b="b" l="l" r="r" t="t"/>
              <a:pathLst>
                <a:path extrusionOk="0" fill="none" h="43" w="9244">
                  <a:moveTo>
                    <a:pt x="0" y="42"/>
                  </a:moveTo>
                  <a:cubicBezTo>
                    <a:pt x="4345" y="42"/>
                    <a:pt x="4742" y="1"/>
                    <a:pt x="9244" y="1"/>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rot="3508355">
              <a:off x="5978026" y="3373398"/>
              <a:ext cx="10491" cy="41"/>
            </a:xfrm>
            <a:custGeom>
              <a:rect b="b" l="l" r="r" t="t"/>
              <a:pathLst>
                <a:path extrusionOk="0" fill="none" h="1" w="258">
                  <a:moveTo>
                    <a:pt x="1"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p:nvPr/>
          </p:nvSpPr>
          <p:spPr>
            <a:xfrm rot="3508355">
              <a:off x="5678295" y="3066229"/>
              <a:ext cx="10450" cy="41"/>
            </a:xfrm>
            <a:custGeom>
              <a:rect b="b" l="l" r="r" t="t"/>
              <a:pathLst>
                <a:path extrusionOk="0" fill="none" h="1" w="257">
                  <a:moveTo>
                    <a:pt x="0" y="0"/>
                  </a:moveTo>
                  <a:lnTo>
                    <a:pt x="257" y="0"/>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
            <p:cNvSpPr/>
            <p:nvPr/>
          </p:nvSpPr>
          <p:spPr>
            <a:xfrm rot="3508355">
              <a:off x="5607695" y="3249138"/>
              <a:ext cx="375881" cy="366"/>
            </a:xfrm>
            <a:custGeom>
              <a:rect b="b" l="l" r="r" t="t"/>
              <a:pathLst>
                <a:path extrusionOk="0" fill="none" h="9" w="9244">
                  <a:moveTo>
                    <a:pt x="0" y="0"/>
                  </a:moveTo>
                  <a:cubicBezTo>
                    <a:pt x="4345" y="0"/>
                    <a:pt x="4742" y="9"/>
                    <a:pt x="9244" y="9"/>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rot="3508355">
              <a:off x="5896868" y="3423196"/>
              <a:ext cx="10491" cy="41"/>
            </a:xfrm>
            <a:custGeom>
              <a:rect b="b" l="l" r="r" t="t"/>
              <a:pathLst>
                <a:path extrusionOk="0" fill="none" h="1" w="258">
                  <a:moveTo>
                    <a:pt x="1" y="1"/>
                  </a:moveTo>
                  <a:lnTo>
                    <a:pt x="257" y="1"/>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rot="3508355">
              <a:off x="5595127" y="3117260"/>
              <a:ext cx="10450" cy="41"/>
            </a:xfrm>
            <a:custGeom>
              <a:rect b="b" l="l" r="r" t="t"/>
              <a:pathLst>
                <a:path extrusionOk="0" fill="none" h="1" w="257">
                  <a:moveTo>
                    <a:pt x="0" y="0"/>
                  </a:moveTo>
                  <a:lnTo>
                    <a:pt x="257" y="0"/>
                  </a:ln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rot="3508355">
              <a:off x="5525394" y="3298947"/>
              <a:ext cx="375881" cy="1748"/>
            </a:xfrm>
            <a:custGeom>
              <a:rect b="b" l="l" r="r" t="t"/>
              <a:pathLst>
                <a:path extrusionOk="0" fill="none" h="43" w="9244">
                  <a:moveTo>
                    <a:pt x="0" y="42"/>
                  </a:moveTo>
                  <a:cubicBezTo>
                    <a:pt x="4345" y="42"/>
                    <a:pt x="4742" y="1"/>
                    <a:pt x="9244" y="1"/>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rot="3508355">
              <a:off x="5815433" y="3473164"/>
              <a:ext cx="10491" cy="41"/>
            </a:xfrm>
            <a:custGeom>
              <a:rect b="b" l="l" r="r" t="t"/>
              <a:pathLst>
                <a:path extrusionOk="0" fill="none" h="1" w="258">
                  <a:moveTo>
                    <a:pt x="1" y="1"/>
                  </a:moveTo>
                  <a:lnTo>
                    <a:pt x="257" y="1"/>
                  </a:lnTo>
                </a:path>
              </a:pathLst>
            </a:custGeom>
            <a:noFill/>
            <a:ln cap="rnd" cmpd="sng" w="517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5599625" y="2904025"/>
              <a:ext cx="60050" cy="31800"/>
            </a:xfrm>
            <a:custGeom>
              <a:rect b="b" l="l" r="r" t="t"/>
              <a:pathLst>
                <a:path extrusionOk="0" h="1272" w="2402">
                  <a:moveTo>
                    <a:pt x="2402" y="0"/>
                  </a:moveTo>
                  <a:cubicBezTo>
                    <a:pt x="1694" y="566"/>
                    <a:pt x="871" y="1023"/>
                    <a:pt x="0" y="1272"/>
                  </a:cubicBezTo>
                </a:path>
              </a:pathLst>
            </a:custGeom>
            <a:noFill/>
            <a:ln cap="flat" cmpd="sng" w="9525">
              <a:solidFill>
                <a:schemeClr val="dk2"/>
              </a:solidFill>
              <a:prstDash val="solid"/>
              <a:round/>
              <a:headEnd len="med" w="med" type="none"/>
              <a:tailEnd len="med" w="med" type="none"/>
            </a:ln>
          </p:spPr>
        </p:sp>
        <p:sp>
          <p:nvSpPr>
            <p:cNvPr id="197" name="Google Shape;197;p8"/>
            <p:cNvSpPr/>
            <p:nvPr/>
          </p:nvSpPr>
          <p:spPr>
            <a:xfrm>
              <a:off x="5617275" y="2872225"/>
              <a:ext cx="56525" cy="31800"/>
            </a:xfrm>
            <a:custGeom>
              <a:rect b="b" l="l" r="r" t="t"/>
              <a:pathLst>
                <a:path extrusionOk="0" h="1272" w="2261">
                  <a:moveTo>
                    <a:pt x="0" y="1272"/>
                  </a:moveTo>
                  <a:cubicBezTo>
                    <a:pt x="742" y="827"/>
                    <a:pt x="1586" y="541"/>
                    <a:pt x="2261" y="0"/>
                  </a:cubicBezTo>
                </a:path>
              </a:pathLst>
            </a:custGeom>
            <a:noFill/>
            <a:ln cap="flat" cmpd="sng" w="9525">
              <a:solidFill>
                <a:schemeClr val="dk2"/>
              </a:solidFill>
              <a:prstDash val="solid"/>
              <a:round/>
              <a:headEnd len="med" w="med" type="none"/>
              <a:tailEnd len="med" w="med" type="none"/>
            </a:ln>
          </p:spPr>
        </p:sp>
        <p:sp>
          <p:nvSpPr>
            <p:cNvPr id="198" name="Google Shape;198;p8"/>
            <p:cNvSpPr/>
            <p:nvPr/>
          </p:nvSpPr>
          <p:spPr>
            <a:xfrm>
              <a:off x="6433375" y="3200800"/>
              <a:ext cx="77725" cy="63575"/>
            </a:xfrm>
            <a:custGeom>
              <a:rect b="b" l="l" r="r" t="t"/>
              <a:pathLst>
                <a:path extrusionOk="0" h="2543" w="3109">
                  <a:moveTo>
                    <a:pt x="3109" y="0"/>
                  </a:moveTo>
                  <a:cubicBezTo>
                    <a:pt x="1995" y="742"/>
                    <a:pt x="857" y="1515"/>
                    <a:pt x="0" y="2543"/>
                  </a:cubicBezTo>
                </a:path>
              </a:pathLst>
            </a:custGeom>
            <a:noFill/>
            <a:ln cap="flat" cmpd="sng" w="9525">
              <a:solidFill>
                <a:schemeClr val="dk2"/>
              </a:solidFill>
              <a:prstDash val="solid"/>
              <a:round/>
              <a:headEnd len="med" w="med" type="none"/>
              <a:tailEnd len="med" w="med" type="none"/>
            </a:ln>
          </p:spPr>
        </p:sp>
        <p:sp>
          <p:nvSpPr>
            <p:cNvPr id="199" name="Google Shape;199;p8"/>
            <p:cNvSpPr/>
            <p:nvPr/>
          </p:nvSpPr>
          <p:spPr>
            <a:xfrm>
              <a:off x="6458100" y="3253775"/>
              <a:ext cx="38875" cy="28275"/>
            </a:xfrm>
            <a:custGeom>
              <a:rect b="b" l="l" r="r" t="t"/>
              <a:pathLst>
                <a:path extrusionOk="0" h="1131" w="1555">
                  <a:moveTo>
                    <a:pt x="1555" y="0"/>
                  </a:moveTo>
                  <a:cubicBezTo>
                    <a:pt x="982" y="287"/>
                    <a:pt x="453" y="678"/>
                    <a:pt x="0" y="1131"/>
                  </a:cubicBezTo>
                </a:path>
              </a:pathLst>
            </a:custGeom>
            <a:noFill/>
            <a:ln cap="flat" cmpd="sng" w="9525">
              <a:solidFill>
                <a:schemeClr val="dk2"/>
              </a:solidFill>
              <a:prstDash val="solid"/>
              <a:round/>
              <a:headEnd len="med" w="med" type="none"/>
              <a:tailEnd len="med" w="med" type="none"/>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200" name="Shape 200"/>
        <p:cNvGrpSpPr/>
        <p:nvPr/>
      </p:nvGrpSpPr>
      <p:grpSpPr>
        <a:xfrm>
          <a:off x="0" y="0"/>
          <a:ext cx="0" cy="0"/>
          <a:chOff x="0" y="0"/>
          <a:chExt cx="0" cy="0"/>
        </a:xfrm>
      </p:grpSpPr>
      <p:sp>
        <p:nvSpPr>
          <p:cNvPr id="201" name="Google Shape;201;p9"/>
          <p:cNvSpPr txBox="1"/>
          <p:nvPr>
            <p:ph type="title"/>
          </p:nvPr>
        </p:nvSpPr>
        <p:spPr>
          <a:xfrm>
            <a:off x="1346700" y="438912"/>
            <a:ext cx="6450900" cy="676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b="1"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02" name="Google Shape;202;p9"/>
          <p:cNvSpPr txBox="1"/>
          <p:nvPr>
            <p:ph idx="1" type="subTitle"/>
          </p:nvPr>
        </p:nvSpPr>
        <p:spPr>
          <a:xfrm>
            <a:off x="3121973" y="2318080"/>
            <a:ext cx="2899500" cy="1587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3" name="Google Shape;203;p9"/>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grpSp>
        <p:nvGrpSpPr>
          <p:cNvPr id="204" name="Google Shape;204;p9"/>
          <p:cNvGrpSpPr/>
          <p:nvPr/>
        </p:nvGrpSpPr>
        <p:grpSpPr>
          <a:xfrm rot="-1800044">
            <a:off x="7082486" y="1968485"/>
            <a:ext cx="394380" cy="390399"/>
            <a:chOff x="6907281" y="1838619"/>
            <a:chExt cx="394389" cy="390408"/>
          </a:xfrm>
        </p:grpSpPr>
        <p:sp>
          <p:nvSpPr>
            <p:cNvPr id="205" name="Google Shape;205;p9"/>
            <p:cNvSpPr/>
            <p:nvPr/>
          </p:nvSpPr>
          <p:spPr>
            <a:xfrm rot="1441807">
              <a:off x="6953198" y="1885138"/>
              <a:ext cx="241781" cy="276976"/>
            </a:xfrm>
            <a:custGeom>
              <a:rect b="b" l="l" r="r" t="t"/>
              <a:pathLst>
                <a:path extrusionOk="0" h="8822" w="7701">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
            <p:cNvSpPr/>
            <p:nvPr/>
          </p:nvSpPr>
          <p:spPr>
            <a:xfrm rot="1441807">
              <a:off x="6959774" y="1885712"/>
              <a:ext cx="294338" cy="296222"/>
            </a:xfrm>
            <a:custGeom>
              <a:rect b="b" l="l" r="r" t="t"/>
              <a:pathLst>
                <a:path extrusionOk="0" h="9435" w="9375">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9"/>
          <p:cNvGrpSpPr/>
          <p:nvPr/>
        </p:nvGrpSpPr>
        <p:grpSpPr>
          <a:xfrm rot="10800000">
            <a:off x="7934719" y="-241287"/>
            <a:ext cx="460817" cy="1327327"/>
            <a:chOff x="3217925" y="402700"/>
            <a:chExt cx="326450" cy="940300"/>
          </a:xfrm>
        </p:grpSpPr>
        <p:sp>
          <p:nvSpPr>
            <p:cNvPr id="208" name="Google Shape;208;p9"/>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9"/>
          <p:cNvGrpSpPr/>
          <p:nvPr/>
        </p:nvGrpSpPr>
        <p:grpSpPr>
          <a:xfrm rot="-6713430">
            <a:off x="8455684" y="2145788"/>
            <a:ext cx="108533" cy="203041"/>
            <a:chOff x="6238667" y="1228635"/>
            <a:chExt cx="66818" cy="124997"/>
          </a:xfrm>
        </p:grpSpPr>
        <p:sp>
          <p:nvSpPr>
            <p:cNvPr id="211" name="Google Shape;211;p9"/>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212" name="Google Shape;212;p9"/>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213" name="Google Shape;213;p9"/>
          <p:cNvGrpSpPr/>
          <p:nvPr/>
        </p:nvGrpSpPr>
        <p:grpSpPr>
          <a:xfrm rot="5400000">
            <a:off x="-106550" y="3495512"/>
            <a:ext cx="312360" cy="885261"/>
            <a:chOff x="2667125" y="535325"/>
            <a:chExt cx="237500" cy="673100"/>
          </a:xfrm>
        </p:grpSpPr>
        <p:sp>
          <p:nvSpPr>
            <p:cNvPr id="214" name="Google Shape;214;p9"/>
            <p:cNvSpPr/>
            <p:nvPr/>
          </p:nvSpPr>
          <p:spPr>
            <a:xfrm>
              <a:off x="2712100" y="595875"/>
              <a:ext cx="191475" cy="612550"/>
            </a:xfrm>
            <a:custGeom>
              <a:rect b="b" l="l" r="r" t="t"/>
              <a:pathLst>
                <a:path extrusionOk="0" h="24502" w="7659">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a:off x="2667125" y="535325"/>
              <a:ext cx="237500" cy="671300"/>
            </a:xfrm>
            <a:custGeom>
              <a:rect b="b" l="l" r="r" t="t"/>
              <a:pathLst>
                <a:path extrusionOk="0" h="26852" w="950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9"/>
          <p:cNvGrpSpPr/>
          <p:nvPr/>
        </p:nvGrpSpPr>
        <p:grpSpPr>
          <a:xfrm rot="-1221467">
            <a:off x="1207555" y="2344311"/>
            <a:ext cx="416466" cy="454881"/>
            <a:chOff x="1412400" y="717050"/>
            <a:chExt cx="755375" cy="825050"/>
          </a:xfrm>
        </p:grpSpPr>
        <p:sp>
          <p:nvSpPr>
            <p:cNvPr id="217" name="Google Shape;217;p9"/>
            <p:cNvSpPr/>
            <p:nvPr/>
          </p:nvSpPr>
          <p:spPr>
            <a:xfrm>
              <a:off x="1412400" y="717050"/>
              <a:ext cx="377175" cy="825050"/>
            </a:xfrm>
            <a:custGeom>
              <a:rect b="b" l="l" r="r" t="t"/>
              <a:pathLst>
                <a:path extrusionOk="0" h="33002" w="15087">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a:off x="1440650" y="732425"/>
              <a:ext cx="727125" cy="804550"/>
            </a:xfrm>
            <a:custGeom>
              <a:rect b="b" l="l" r="r" t="t"/>
              <a:pathLst>
                <a:path extrusionOk="0" h="32182" w="29085">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9"/>
          <p:cNvGrpSpPr/>
          <p:nvPr/>
        </p:nvGrpSpPr>
        <p:grpSpPr>
          <a:xfrm flipH="1" rot="6713319">
            <a:off x="726959" y="1614510"/>
            <a:ext cx="66817" cy="124995"/>
            <a:chOff x="6238667" y="1228635"/>
            <a:chExt cx="66818" cy="124997"/>
          </a:xfrm>
        </p:grpSpPr>
        <p:sp>
          <p:nvSpPr>
            <p:cNvPr id="220" name="Google Shape;220;p9"/>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221" name="Google Shape;221;p9"/>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222" name="Google Shape;222;p9"/>
          <p:cNvGrpSpPr/>
          <p:nvPr/>
        </p:nvGrpSpPr>
        <p:grpSpPr>
          <a:xfrm rot="5400000">
            <a:off x="-274150" y="-128575"/>
            <a:ext cx="326450" cy="940300"/>
            <a:chOff x="3217925" y="402700"/>
            <a:chExt cx="326450" cy="940300"/>
          </a:xfrm>
        </p:grpSpPr>
        <p:sp>
          <p:nvSpPr>
            <p:cNvPr id="223" name="Google Shape;223;p9"/>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9"/>
          <p:cNvGrpSpPr/>
          <p:nvPr/>
        </p:nvGrpSpPr>
        <p:grpSpPr>
          <a:xfrm flipH="1" rot="-5400000">
            <a:off x="9025150" y="3205975"/>
            <a:ext cx="460817" cy="1327327"/>
            <a:chOff x="3217925" y="402700"/>
            <a:chExt cx="326450" cy="940300"/>
          </a:xfrm>
        </p:grpSpPr>
        <p:sp>
          <p:nvSpPr>
            <p:cNvPr id="226" name="Google Shape;226;p9"/>
            <p:cNvSpPr/>
            <p:nvPr/>
          </p:nvSpPr>
          <p:spPr>
            <a:xfrm>
              <a:off x="3217925" y="402700"/>
              <a:ext cx="269425" cy="925950"/>
            </a:xfrm>
            <a:custGeom>
              <a:rect b="b" l="l" r="r" t="t"/>
              <a:pathLst>
                <a:path extrusionOk="0" h="37038" w="10777">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3226300" y="403625"/>
              <a:ext cx="318075" cy="939375"/>
            </a:xfrm>
            <a:custGeom>
              <a:rect b="b" l="l" r="r" t="t"/>
              <a:pathLst>
                <a:path extrusionOk="0" h="37575" w="12723">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9"/>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229" name="Shape 229"/>
        <p:cNvGrpSpPr/>
        <p:nvPr/>
      </p:nvGrpSpPr>
      <p:grpSpPr>
        <a:xfrm>
          <a:off x="0" y="0"/>
          <a:ext cx="0" cy="0"/>
          <a:chOff x="0" y="0"/>
          <a:chExt cx="0" cy="0"/>
        </a:xfrm>
      </p:grpSpPr>
      <p:sp>
        <p:nvSpPr>
          <p:cNvPr id="230" name="Google Shape;230;p10"/>
          <p:cNvSpPr txBox="1"/>
          <p:nvPr>
            <p:ph type="title"/>
          </p:nvPr>
        </p:nvSpPr>
        <p:spPr>
          <a:xfrm>
            <a:off x="4707700" y="121463"/>
            <a:ext cx="3830700" cy="2498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200"/>
              <a:buNone/>
              <a:defRPr b="1" sz="4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1" name="Google Shape;231;p10"/>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10"/>
          <p:cNvSpPr/>
          <p:nvPr/>
        </p:nvSpPr>
        <p:spPr>
          <a:xfrm>
            <a:off x="1141447" y="4788050"/>
            <a:ext cx="7289363" cy="33930"/>
          </a:xfrm>
          <a:custGeom>
            <a:rect b="b" l="l" r="r" t="t"/>
            <a:pathLst>
              <a:path extrusionOk="0" h="3680" w="185965">
                <a:moveTo>
                  <a:pt x="185965" y="621"/>
                </a:moveTo>
                <a:cubicBezTo>
                  <a:pt x="171888" y="5309"/>
                  <a:pt x="156218" y="-1232"/>
                  <a:pt x="141454" y="244"/>
                </a:cubicBezTo>
                <a:cubicBezTo>
                  <a:pt x="94526" y="4934"/>
                  <a:pt x="47162" y="3262"/>
                  <a:pt x="0" y="3262"/>
                </a:cubicBezTo>
              </a:path>
            </a:pathLst>
          </a:custGeom>
          <a:noFill/>
          <a:ln cap="flat" cmpd="sng" w="9525">
            <a:solidFill>
              <a:schemeClr val="dk2"/>
            </a:solidFill>
            <a:prstDash val="solid"/>
            <a:round/>
            <a:headEnd len="med" w="med" type="none"/>
            <a:tailEnd len="med" w="med" type="none"/>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1pPr>
            <a:lvl2pPr indent="-317500" lvl="1" marL="9144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2pPr>
            <a:lvl3pPr indent="-317500" lvl="2" marL="13716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3pPr>
            <a:lvl4pPr indent="-317500" lvl="3" marL="18288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4pPr>
            <a:lvl5pPr indent="-317500" lvl="4" marL="22860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5pPr>
            <a:lvl6pPr indent="-317500" lvl="5" marL="27432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6pPr>
            <a:lvl7pPr indent="-317500" lvl="6" marL="32004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7pPr>
            <a:lvl8pPr indent="-317500" lvl="7" marL="36576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8pPr>
            <a:lvl9pPr indent="-317500" lvl="8" marL="41148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2"/>
                </a:solidFill>
                <a:latin typeface="Titillium Web"/>
                <a:ea typeface="Titillium Web"/>
                <a:cs typeface="Titillium Web"/>
                <a:sym typeface="Titillium Web"/>
              </a:defRPr>
            </a:lvl1pPr>
            <a:lvl2pPr lvl="1" rtl="0" algn="r">
              <a:buNone/>
              <a:defRPr sz="1300">
                <a:solidFill>
                  <a:schemeClr val="dk2"/>
                </a:solidFill>
                <a:latin typeface="Titillium Web"/>
                <a:ea typeface="Titillium Web"/>
                <a:cs typeface="Titillium Web"/>
                <a:sym typeface="Titillium Web"/>
              </a:defRPr>
            </a:lvl2pPr>
            <a:lvl3pPr lvl="2" rtl="0" algn="r">
              <a:buNone/>
              <a:defRPr sz="1300">
                <a:solidFill>
                  <a:schemeClr val="dk2"/>
                </a:solidFill>
                <a:latin typeface="Titillium Web"/>
                <a:ea typeface="Titillium Web"/>
                <a:cs typeface="Titillium Web"/>
                <a:sym typeface="Titillium Web"/>
              </a:defRPr>
            </a:lvl3pPr>
            <a:lvl4pPr lvl="3" rtl="0" algn="r">
              <a:buNone/>
              <a:defRPr sz="1300">
                <a:solidFill>
                  <a:schemeClr val="dk2"/>
                </a:solidFill>
                <a:latin typeface="Titillium Web"/>
                <a:ea typeface="Titillium Web"/>
                <a:cs typeface="Titillium Web"/>
                <a:sym typeface="Titillium Web"/>
              </a:defRPr>
            </a:lvl4pPr>
            <a:lvl5pPr lvl="4" rtl="0" algn="r">
              <a:buNone/>
              <a:defRPr sz="1300">
                <a:solidFill>
                  <a:schemeClr val="dk2"/>
                </a:solidFill>
                <a:latin typeface="Titillium Web"/>
                <a:ea typeface="Titillium Web"/>
                <a:cs typeface="Titillium Web"/>
                <a:sym typeface="Titillium Web"/>
              </a:defRPr>
            </a:lvl5pPr>
            <a:lvl6pPr lvl="5" rtl="0" algn="r">
              <a:buNone/>
              <a:defRPr sz="1300">
                <a:solidFill>
                  <a:schemeClr val="dk2"/>
                </a:solidFill>
                <a:latin typeface="Titillium Web"/>
                <a:ea typeface="Titillium Web"/>
                <a:cs typeface="Titillium Web"/>
                <a:sym typeface="Titillium Web"/>
              </a:defRPr>
            </a:lvl6pPr>
            <a:lvl7pPr lvl="6" rtl="0" algn="r">
              <a:buNone/>
              <a:defRPr sz="1300">
                <a:solidFill>
                  <a:schemeClr val="dk2"/>
                </a:solidFill>
                <a:latin typeface="Titillium Web"/>
                <a:ea typeface="Titillium Web"/>
                <a:cs typeface="Titillium Web"/>
                <a:sym typeface="Titillium Web"/>
              </a:defRPr>
            </a:lvl7pPr>
            <a:lvl8pPr lvl="7" rtl="0" algn="r">
              <a:buNone/>
              <a:defRPr sz="1300">
                <a:solidFill>
                  <a:schemeClr val="dk2"/>
                </a:solidFill>
                <a:latin typeface="Titillium Web"/>
                <a:ea typeface="Titillium Web"/>
                <a:cs typeface="Titillium Web"/>
                <a:sym typeface="Titillium Web"/>
              </a:defRPr>
            </a:lvl8pPr>
            <a:lvl9pPr lvl="8" rtl="0" algn="r">
              <a:buNone/>
              <a:defRPr sz="1300">
                <a:solidFill>
                  <a:schemeClr val="dk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2" name="Shape 782"/>
        <p:cNvGrpSpPr/>
        <p:nvPr/>
      </p:nvGrpSpPr>
      <p:grpSpPr>
        <a:xfrm>
          <a:off x="0" y="0"/>
          <a:ext cx="0" cy="0"/>
          <a:chOff x="0" y="0"/>
          <a:chExt cx="0" cy="0"/>
        </a:xfrm>
      </p:grpSpPr>
      <p:sp>
        <p:nvSpPr>
          <p:cNvPr id="783" name="Google Shape;783;p40"/>
          <p:cNvSpPr txBox="1"/>
          <p:nvPr>
            <p:ph type="ctrTitle"/>
          </p:nvPr>
        </p:nvSpPr>
        <p:spPr>
          <a:xfrm>
            <a:off x="804175" y="591625"/>
            <a:ext cx="6654900" cy="267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SUPPLEMENTAL</a:t>
            </a:r>
            <a:r>
              <a:rPr lang="en"/>
              <a:t> </a:t>
            </a:r>
            <a:r>
              <a:rPr lang="en">
                <a:solidFill>
                  <a:schemeClr val="lt2"/>
                </a:solidFill>
              </a:rPr>
              <a:t>ESSAYS</a:t>
            </a:r>
            <a:r>
              <a:rPr lang="en">
                <a:solidFill>
                  <a:schemeClr val="lt2"/>
                </a:solidFill>
              </a:rPr>
              <a:t> </a:t>
            </a:r>
            <a:endParaRPr>
              <a:solidFill>
                <a:schemeClr val="accent5"/>
              </a:solidFill>
            </a:endParaRPr>
          </a:p>
        </p:txBody>
      </p:sp>
      <p:sp>
        <p:nvSpPr>
          <p:cNvPr id="784" name="Google Shape;784;p40"/>
          <p:cNvSpPr txBox="1"/>
          <p:nvPr>
            <p:ph idx="1" type="subTitle"/>
          </p:nvPr>
        </p:nvSpPr>
        <p:spPr>
          <a:xfrm>
            <a:off x="2324875" y="3210050"/>
            <a:ext cx="3357300" cy="29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CARS 2022</a:t>
            </a:r>
            <a:endParaRPr sz="2200"/>
          </a:p>
        </p:txBody>
      </p:sp>
      <p:grpSp>
        <p:nvGrpSpPr>
          <p:cNvPr id="785" name="Google Shape;785;p40"/>
          <p:cNvGrpSpPr/>
          <p:nvPr/>
        </p:nvGrpSpPr>
        <p:grpSpPr>
          <a:xfrm>
            <a:off x="5175733" y="2419602"/>
            <a:ext cx="2517098" cy="2723896"/>
            <a:chOff x="5296074" y="1045043"/>
            <a:chExt cx="1477864" cy="1599281"/>
          </a:xfrm>
        </p:grpSpPr>
        <p:grpSp>
          <p:nvGrpSpPr>
            <p:cNvPr id="786" name="Google Shape;786;p40"/>
            <p:cNvGrpSpPr/>
            <p:nvPr/>
          </p:nvGrpSpPr>
          <p:grpSpPr>
            <a:xfrm rot="4690545">
              <a:off x="6387165" y="2461253"/>
              <a:ext cx="110509" cy="152225"/>
              <a:chOff x="6238667" y="1228635"/>
              <a:chExt cx="66818" cy="124997"/>
            </a:xfrm>
          </p:grpSpPr>
          <p:sp>
            <p:nvSpPr>
              <p:cNvPr id="787" name="Google Shape;787;p40"/>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788" name="Google Shape;788;p40"/>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789" name="Google Shape;789;p40"/>
            <p:cNvGrpSpPr/>
            <p:nvPr/>
          </p:nvGrpSpPr>
          <p:grpSpPr>
            <a:xfrm rot="1169263">
              <a:off x="5482101" y="1192111"/>
              <a:ext cx="1105810" cy="1305146"/>
              <a:chOff x="2373525" y="1598150"/>
              <a:chExt cx="1105825" cy="1305164"/>
            </a:xfrm>
          </p:grpSpPr>
          <p:sp>
            <p:nvSpPr>
              <p:cNvPr id="790" name="Google Shape;790;p40"/>
              <p:cNvSpPr/>
              <p:nvPr/>
            </p:nvSpPr>
            <p:spPr>
              <a:xfrm>
                <a:off x="2381057" y="1641344"/>
                <a:ext cx="1033523" cy="1261970"/>
              </a:xfrm>
              <a:custGeom>
                <a:rect b="b" l="l" r="r" t="t"/>
                <a:pathLst>
                  <a:path extrusionOk="0" h="51646" w="42965">
                    <a:moveTo>
                      <a:pt x="25048" y="0"/>
                    </a:moveTo>
                    <a:cubicBezTo>
                      <a:pt x="23552" y="0"/>
                      <a:pt x="22062" y="93"/>
                      <a:pt x="20615" y="278"/>
                    </a:cubicBezTo>
                    <a:cubicBezTo>
                      <a:pt x="17915" y="636"/>
                      <a:pt x="15170" y="721"/>
                      <a:pt x="12417" y="721"/>
                    </a:cubicBezTo>
                    <a:cubicBezTo>
                      <a:pt x="11836" y="721"/>
                      <a:pt x="11255" y="717"/>
                      <a:pt x="10674" y="711"/>
                    </a:cubicBezTo>
                    <a:cubicBezTo>
                      <a:pt x="8906" y="711"/>
                      <a:pt x="7205" y="678"/>
                      <a:pt x="5437" y="611"/>
                    </a:cubicBezTo>
                    <a:cubicBezTo>
                      <a:pt x="4820" y="611"/>
                      <a:pt x="4134" y="563"/>
                      <a:pt x="3451" y="563"/>
                    </a:cubicBezTo>
                    <a:cubicBezTo>
                      <a:pt x="2621" y="563"/>
                      <a:pt x="1796" y="634"/>
                      <a:pt x="1101" y="945"/>
                    </a:cubicBezTo>
                    <a:cubicBezTo>
                      <a:pt x="100" y="1412"/>
                      <a:pt x="200" y="2512"/>
                      <a:pt x="167" y="3680"/>
                    </a:cubicBezTo>
                    <a:cubicBezTo>
                      <a:pt x="0" y="8083"/>
                      <a:pt x="234" y="11119"/>
                      <a:pt x="367" y="15689"/>
                    </a:cubicBezTo>
                    <a:cubicBezTo>
                      <a:pt x="434" y="19458"/>
                      <a:pt x="767" y="39939"/>
                      <a:pt x="701" y="43041"/>
                    </a:cubicBezTo>
                    <a:cubicBezTo>
                      <a:pt x="667" y="44543"/>
                      <a:pt x="667" y="46077"/>
                      <a:pt x="767" y="47578"/>
                    </a:cubicBezTo>
                    <a:cubicBezTo>
                      <a:pt x="867" y="48779"/>
                      <a:pt x="934" y="50247"/>
                      <a:pt x="2068" y="51047"/>
                    </a:cubicBezTo>
                    <a:cubicBezTo>
                      <a:pt x="2775" y="51549"/>
                      <a:pt x="3670" y="51645"/>
                      <a:pt x="4560" y="51645"/>
                    </a:cubicBezTo>
                    <a:cubicBezTo>
                      <a:pt x="4971" y="51645"/>
                      <a:pt x="5381" y="51625"/>
                      <a:pt x="5771" y="51614"/>
                    </a:cubicBezTo>
                    <a:cubicBezTo>
                      <a:pt x="7472" y="51548"/>
                      <a:pt x="9207" y="51481"/>
                      <a:pt x="10941" y="51414"/>
                    </a:cubicBezTo>
                    <a:cubicBezTo>
                      <a:pt x="14344" y="51281"/>
                      <a:pt x="17746" y="51147"/>
                      <a:pt x="21115" y="51047"/>
                    </a:cubicBezTo>
                    <a:cubicBezTo>
                      <a:pt x="24518" y="50914"/>
                      <a:pt x="27853" y="50780"/>
                      <a:pt x="31222" y="50647"/>
                    </a:cubicBezTo>
                    <a:cubicBezTo>
                      <a:pt x="32924" y="50580"/>
                      <a:pt x="34625" y="50547"/>
                      <a:pt x="36393" y="50447"/>
                    </a:cubicBezTo>
                    <a:cubicBezTo>
                      <a:pt x="37727" y="50413"/>
                      <a:pt x="39395" y="50547"/>
                      <a:pt x="40562" y="49780"/>
                    </a:cubicBezTo>
                    <a:cubicBezTo>
                      <a:pt x="41630" y="49079"/>
                      <a:pt x="41897" y="47812"/>
                      <a:pt x="41930" y="46611"/>
                    </a:cubicBezTo>
                    <a:cubicBezTo>
                      <a:pt x="42030" y="45076"/>
                      <a:pt x="41963" y="43542"/>
                      <a:pt x="41963" y="42041"/>
                    </a:cubicBezTo>
                    <a:cubicBezTo>
                      <a:pt x="41930" y="38905"/>
                      <a:pt x="41863" y="35770"/>
                      <a:pt x="41797" y="32601"/>
                    </a:cubicBezTo>
                    <a:cubicBezTo>
                      <a:pt x="41763" y="29398"/>
                      <a:pt x="41797" y="26229"/>
                      <a:pt x="42130" y="23061"/>
                    </a:cubicBezTo>
                    <a:cubicBezTo>
                      <a:pt x="42264" y="21593"/>
                      <a:pt x="42530" y="20125"/>
                      <a:pt x="42731" y="18691"/>
                    </a:cubicBezTo>
                    <a:cubicBezTo>
                      <a:pt x="42864" y="17523"/>
                      <a:pt x="42964" y="16289"/>
                      <a:pt x="42797" y="15188"/>
                    </a:cubicBezTo>
                    <a:cubicBezTo>
                      <a:pt x="42630" y="14087"/>
                      <a:pt x="42564" y="9584"/>
                      <a:pt x="41696" y="8850"/>
                    </a:cubicBezTo>
                    <a:cubicBezTo>
                      <a:pt x="41370" y="8591"/>
                      <a:pt x="40860" y="8511"/>
                      <a:pt x="40278" y="8511"/>
                    </a:cubicBezTo>
                    <a:cubicBezTo>
                      <a:pt x="39357" y="8511"/>
                      <a:pt x="38256" y="8710"/>
                      <a:pt x="37407" y="8710"/>
                    </a:cubicBezTo>
                    <a:cubicBezTo>
                      <a:pt x="36930" y="8710"/>
                      <a:pt x="36532" y="8647"/>
                      <a:pt x="36293" y="8450"/>
                    </a:cubicBezTo>
                    <a:cubicBezTo>
                      <a:pt x="34558" y="7016"/>
                      <a:pt x="35359" y="5381"/>
                      <a:pt x="35726" y="3713"/>
                    </a:cubicBezTo>
                    <a:cubicBezTo>
                      <a:pt x="35926" y="2713"/>
                      <a:pt x="36126" y="1612"/>
                      <a:pt x="35425" y="778"/>
                    </a:cubicBezTo>
                    <a:cubicBezTo>
                      <a:pt x="35065" y="351"/>
                      <a:pt x="34385" y="234"/>
                      <a:pt x="33610" y="234"/>
                    </a:cubicBezTo>
                    <a:cubicBezTo>
                      <a:pt x="32664" y="234"/>
                      <a:pt x="31577" y="409"/>
                      <a:pt x="30763" y="409"/>
                    </a:cubicBezTo>
                    <a:cubicBezTo>
                      <a:pt x="30578" y="409"/>
                      <a:pt x="30407" y="400"/>
                      <a:pt x="30255" y="378"/>
                    </a:cubicBezTo>
                    <a:cubicBezTo>
                      <a:pt x="28549" y="126"/>
                      <a:pt x="26794" y="0"/>
                      <a:pt x="250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0"/>
              <p:cNvSpPr/>
              <p:nvPr/>
            </p:nvSpPr>
            <p:spPr>
              <a:xfrm>
                <a:off x="2414400" y="1629950"/>
                <a:ext cx="1042425" cy="1237275"/>
              </a:xfrm>
              <a:custGeom>
                <a:rect b="b" l="l" r="r" t="t"/>
                <a:pathLst>
                  <a:path extrusionOk="0" h="49491" w="41697">
                    <a:moveTo>
                      <a:pt x="1168" y="0"/>
                    </a:moveTo>
                    <a:cubicBezTo>
                      <a:pt x="1101" y="34"/>
                      <a:pt x="1068" y="67"/>
                      <a:pt x="1068" y="134"/>
                    </a:cubicBezTo>
                    <a:cubicBezTo>
                      <a:pt x="234" y="3870"/>
                      <a:pt x="401" y="7839"/>
                      <a:pt x="334" y="11675"/>
                    </a:cubicBezTo>
                    <a:cubicBezTo>
                      <a:pt x="234" y="15745"/>
                      <a:pt x="167" y="19881"/>
                      <a:pt x="100" y="23984"/>
                    </a:cubicBezTo>
                    <a:cubicBezTo>
                      <a:pt x="34" y="32157"/>
                      <a:pt x="0" y="40362"/>
                      <a:pt x="34" y="48568"/>
                    </a:cubicBezTo>
                    <a:cubicBezTo>
                      <a:pt x="34" y="48772"/>
                      <a:pt x="189" y="48859"/>
                      <a:pt x="352" y="48859"/>
                    </a:cubicBezTo>
                    <a:cubicBezTo>
                      <a:pt x="402" y="48859"/>
                      <a:pt x="453" y="48851"/>
                      <a:pt x="501" y="48835"/>
                    </a:cubicBezTo>
                    <a:cubicBezTo>
                      <a:pt x="534" y="48902"/>
                      <a:pt x="567" y="49002"/>
                      <a:pt x="701" y="49002"/>
                    </a:cubicBezTo>
                    <a:cubicBezTo>
                      <a:pt x="6153" y="49338"/>
                      <a:pt x="11627" y="49490"/>
                      <a:pt x="17105" y="49490"/>
                    </a:cubicBezTo>
                    <a:cubicBezTo>
                      <a:pt x="25201" y="49490"/>
                      <a:pt x="33306" y="49159"/>
                      <a:pt x="41363" y="48602"/>
                    </a:cubicBezTo>
                    <a:cubicBezTo>
                      <a:pt x="41563" y="48602"/>
                      <a:pt x="41697" y="48402"/>
                      <a:pt x="41597" y="48235"/>
                    </a:cubicBezTo>
                    <a:cubicBezTo>
                      <a:pt x="41630" y="48235"/>
                      <a:pt x="41663" y="48168"/>
                      <a:pt x="41663" y="48101"/>
                    </a:cubicBezTo>
                    <a:lnTo>
                      <a:pt x="41663" y="48001"/>
                    </a:lnTo>
                    <a:lnTo>
                      <a:pt x="41263" y="47935"/>
                    </a:lnTo>
                    <a:cubicBezTo>
                      <a:pt x="33208" y="48490"/>
                      <a:pt x="25166" y="48715"/>
                      <a:pt x="17113" y="48715"/>
                    </a:cubicBezTo>
                    <a:cubicBezTo>
                      <a:pt x="11627" y="48715"/>
                      <a:pt x="6136" y="48611"/>
                      <a:pt x="634" y="48435"/>
                    </a:cubicBezTo>
                    <a:lnTo>
                      <a:pt x="601" y="48435"/>
                    </a:lnTo>
                    <a:cubicBezTo>
                      <a:pt x="567" y="40396"/>
                      <a:pt x="601" y="32323"/>
                      <a:pt x="701" y="24218"/>
                    </a:cubicBezTo>
                    <a:cubicBezTo>
                      <a:pt x="834" y="16245"/>
                      <a:pt x="534" y="8073"/>
                      <a:pt x="1501" y="167"/>
                    </a:cubicBezTo>
                    <a:cubicBezTo>
                      <a:pt x="1501" y="67"/>
                      <a:pt x="1435" y="34"/>
                      <a:pt x="1401" y="0"/>
                    </a:cubicBezTo>
                    <a:close/>
                  </a:path>
                </a:pathLst>
              </a:custGeom>
              <a:solidFill>
                <a:srgbClr val="3E3E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0"/>
              <p:cNvSpPr/>
              <p:nvPr/>
            </p:nvSpPr>
            <p:spPr>
              <a:xfrm>
                <a:off x="3292525" y="1622425"/>
                <a:ext cx="140125" cy="177675"/>
              </a:xfrm>
              <a:custGeom>
                <a:rect b="b" l="l" r="r" t="t"/>
                <a:pathLst>
                  <a:path extrusionOk="0" h="7107" w="5605">
                    <a:moveTo>
                      <a:pt x="768" y="1"/>
                    </a:moveTo>
                    <a:cubicBezTo>
                      <a:pt x="501" y="2303"/>
                      <a:pt x="267" y="4538"/>
                      <a:pt x="0" y="6806"/>
                    </a:cubicBezTo>
                    <a:cubicBezTo>
                      <a:pt x="1902" y="6973"/>
                      <a:pt x="3736" y="7006"/>
                      <a:pt x="5604" y="7106"/>
                    </a:cubicBezTo>
                    <a:cubicBezTo>
                      <a:pt x="4070" y="4671"/>
                      <a:pt x="2402" y="2336"/>
                      <a:pt x="7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0"/>
              <p:cNvSpPr/>
              <p:nvPr/>
            </p:nvSpPr>
            <p:spPr>
              <a:xfrm>
                <a:off x="2437750" y="1598150"/>
                <a:ext cx="1029100" cy="1232675"/>
              </a:xfrm>
              <a:custGeom>
                <a:rect b="b" l="l" r="r" t="t"/>
                <a:pathLst>
                  <a:path extrusionOk="0" h="49307" w="41164">
                    <a:moveTo>
                      <a:pt x="34959" y="972"/>
                    </a:moveTo>
                    <a:cubicBezTo>
                      <a:pt x="36593" y="3340"/>
                      <a:pt x="38261" y="5642"/>
                      <a:pt x="39795" y="8077"/>
                    </a:cubicBezTo>
                    <a:cubicBezTo>
                      <a:pt x="37927" y="8010"/>
                      <a:pt x="36093" y="7944"/>
                      <a:pt x="34191" y="7743"/>
                    </a:cubicBezTo>
                    <a:lnTo>
                      <a:pt x="34959" y="972"/>
                    </a:lnTo>
                    <a:close/>
                    <a:moveTo>
                      <a:pt x="34663" y="0"/>
                    </a:moveTo>
                    <a:cubicBezTo>
                      <a:pt x="34567" y="0"/>
                      <a:pt x="34479" y="66"/>
                      <a:pt x="34458" y="171"/>
                    </a:cubicBezTo>
                    <a:cubicBezTo>
                      <a:pt x="34425" y="105"/>
                      <a:pt x="34325" y="71"/>
                      <a:pt x="34191" y="71"/>
                    </a:cubicBezTo>
                    <a:cubicBezTo>
                      <a:pt x="22950" y="438"/>
                      <a:pt x="11642" y="372"/>
                      <a:pt x="334" y="705"/>
                    </a:cubicBezTo>
                    <a:cubicBezTo>
                      <a:pt x="67" y="772"/>
                      <a:pt x="0" y="1139"/>
                      <a:pt x="267" y="1172"/>
                    </a:cubicBezTo>
                    <a:lnTo>
                      <a:pt x="467" y="1172"/>
                    </a:lnTo>
                    <a:cubicBezTo>
                      <a:pt x="3056" y="1249"/>
                      <a:pt x="5649" y="1282"/>
                      <a:pt x="8246" y="1282"/>
                    </a:cubicBezTo>
                    <a:cubicBezTo>
                      <a:pt x="16893" y="1282"/>
                      <a:pt x="25572" y="921"/>
                      <a:pt x="34191" y="638"/>
                    </a:cubicBezTo>
                    <a:cubicBezTo>
                      <a:pt x="34291" y="638"/>
                      <a:pt x="34325" y="638"/>
                      <a:pt x="34358" y="605"/>
                    </a:cubicBezTo>
                    <a:lnTo>
                      <a:pt x="34358" y="605"/>
                    </a:lnTo>
                    <a:cubicBezTo>
                      <a:pt x="34291" y="1239"/>
                      <a:pt x="34225" y="1906"/>
                      <a:pt x="34158" y="2506"/>
                    </a:cubicBezTo>
                    <a:cubicBezTo>
                      <a:pt x="34125" y="2573"/>
                      <a:pt x="34125" y="2573"/>
                      <a:pt x="34125" y="2606"/>
                    </a:cubicBezTo>
                    <a:cubicBezTo>
                      <a:pt x="34025" y="3440"/>
                      <a:pt x="33958" y="4241"/>
                      <a:pt x="33858" y="5075"/>
                    </a:cubicBezTo>
                    <a:cubicBezTo>
                      <a:pt x="33724" y="6109"/>
                      <a:pt x="33658" y="7110"/>
                      <a:pt x="33524" y="8110"/>
                    </a:cubicBezTo>
                    <a:cubicBezTo>
                      <a:pt x="33505" y="8302"/>
                      <a:pt x="33651" y="8394"/>
                      <a:pt x="33797" y="8394"/>
                    </a:cubicBezTo>
                    <a:cubicBezTo>
                      <a:pt x="33906" y="8394"/>
                      <a:pt x="34015" y="8343"/>
                      <a:pt x="34058" y="8244"/>
                    </a:cubicBezTo>
                    <a:cubicBezTo>
                      <a:pt x="35496" y="8521"/>
                      <a:pt x="36992" y="8704"/>
                      <a:pt x="38459" y="8704"/>
                    </a:cubicBezTo>
                    <a:cubicBezTo>
                      <a:pt x="38930" y="8704"/>
                      <a:pt x="39399" y="8685"/>
                      <a:pt x="39862" y="8644"/>
                    </a:cubicBezTo>
                    <a:cubicBezTo>
                      <a:pt x="40096" y="15416"/>
                      <a:pt x="40262" y="22154"/>
                      <a:pt x="40296" y="28925"/>
                    </a:cubicBezTo>
                    <a:cubicBezTo>
                      <a:pt x="40362" y="35697"/>
                      <a:pt x="40129" y="42502"/>
                      <a:pt x="40329" y="49273"/>
                    </a:cubicBezTo>
                    <a:lnTo>
                      <a:pt x="40729" y="49307"/>
                    </a:lnTo>
                    <a:cubicBezTo>
                      <a:pt x="41163" y="42502"/>
                      <a:pt x="40963" y="35663"/>
                      <a:pt x="40930" y="28925"/>
                    </a:cubicBezTo>
                    <a:cubicBezTo>
                      <a:pt x="40863" y="22020"/>
                      <a:pt x="40696" y="15149"/>
                      <a:pt x="40496" y="8277"/>
                    </a:cubicBezTo>
                    <a:cubicBezTo>
                      <a:pt x="40496" y="8177"/>
                      <a:pt x="40463" y="8110"/>
                      <a:pt x="40429" y="8077"/>
                    </a:cubicBezTo>
                    <a:cubicBezTo>
                      <a:pt x="40429" y="8010"/>
                      <a:pt x="40429" y="7977"/>
                      <a:pt x="40362" y="7944"/>
                    </a:cubicBezTo>
                    <a:cubicBezTo>
                      <a:pt x="38661" y="5242"/>
                      <a:pt x="36860" y="2506"/>
                      <a:pt x="34825" y="71"/>
                    </a:cubicBezTo>
                    <a:cubicBezTo>
                      <a:pt x="34776" y="22"/>
                      <a:pt x="34718" y="0"/>
                      <a:pt x="34663" y="0"/>
                    </a:cubicBezTo>
                    <a:close/>
                  </a:path>
                </a:pathLst>
              </a:custGeom>
              <a:solidFill>
                <a:srgbClr val="3E3E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0"/>
              <p:cNvSpPr/>
              <p:nvPr/>
            </p:nvSpPr>
            <p:spPr>
              <a:xfrm>
                <a:off x="2677075" y="1709050"/>
                <a:ext cx="122625" cy="135025"/>
              </a:xfrm>
              <a:custGeom>
                <a:rect b="b" l="l" r="r" t="t"/>
                <a:pathLst>
                  <a:path extrusionOk="0" h="5401" w="4905">
                    <a:moveTo>
                      <a:pt x="1406" y="660"/>
                    </a:moveTo>
                    <a:cubicBezTo>
                      <a:pt x="1779" y="660"/>
                      <a:pt x="2227" y="740"/>
                      <a:pt x="2403" y="806"/>
                    </a:cubicBezTo>
                    <a:cubicBezTo>
                      <a:pt x="3537" y="1073"/>
                      <a:pt x="4337" y="2674"/>
                      <a:pt x="3737" y="3741"/>
                    </a:cubicBezTo>
                    <a:cubicBezTo>
                      <a:pt x="3293" y="4569"/>
                      <a:pt x="2221" y="4820"/>
                      <a:pt x="1333" y="4820"/>
                    </a:cubicBezTo>
                    <a:cubicBezTo>
                      <a:pt x="1219" y="4820"/>
                      <a:pt x="1108" y="4816"/>
                      <a:pt x="1002" y="4809"/>
                    </a:cubicBezTo>
                    <a:cubicBezTo>
                      <a:pt x="1002" y="3875"/>
                      <a:pt x="935" y="2941"/>
                      <a:pt x="868" y="2040"/>
                    </a:cubicBezTo>
                    <a:cubicBezTo>
                      <a:pt x="868" y="1706"/>
                      <a:pt x="701" y="906"/>
                      <a:pt x="935" y="739"/>
                    </a:cubicBezTo>
                    <a:cubicBezTo>
                      <a:pt x="1038" y="682"/>
                      <a:pt x="1212" y="660"/>
                      <a:pt x="1406" y="660"/>
                    </a:cubicBezTo>
                    <a:close/>
                    <a:moveTo>
                      <a:pt x="1213" y="1"/>
                    </a:moveTo>
                    <a:cubicBezTo>
                      <a:pt x="871" y="1"/>
                      <a:pt x="543" y="46"/>
                      <a:pt x="368" y="205"/>
                    </a:cubicBezTo>
                    <a:cubicBezTo>
                      <a:pt x="1" y="539"/>
                      <a:pt x="201" y="1406"/>
                      <a:pt x="234" y="1840"/>
                    </a:cubicBezTo>
                    <a:cubicBezTo>
                      <a:pt x="268" y="2907"/>
                      <a:pt x="301" y="4008"/>
                      <a:pt x="468" y="5075"/>
                    </a:cubicBezTo>
                    <a:cubicBezTo>
                      <a:pt x="468" y="5209"/>
                      <a:pt x="568" y="5309"/>
                      <a:pt x="701" y="5342"/>
                    </a:cubicBezTo>
                    <a:cubicBezTo>
                      <a:pt x="933" y="5381"/>
                      <a:pt x="1175" y="5401"/>
                      <a:pt x="1421" y="5401"/>
                    </a:cubicBezTo>
                    <a:cubicBezTo>
                      <a:pt x="2453" y="5401"/>
                      <a:pt x="3551" y="5049"/>
                      <a:pt x="4170" y="4241"/>
                    </a:cubicBezTo>
                    <a:cubicBezTo>
                      <a:pt x="4904" y="3241"/>
                      <a:pt x="4537" y="1640"/>
                      <a:pt x="3670" y="739"/>
                    </a:cubicBezTo>
                    <a:cubicBezTo>
                      <a:pt x="3236" y="372"/>
                      <a:pt x="2736" y="172"/>
                      <a:pt x="2202" y="72"/>
                    </a:cubicBezTo>
                    <a:cubicBezTo>
                      <a:pt x="1976" y="54"/>
                      <a:pt x="1586" y="1"/>
                      <a:pt x="1213"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0"/>
              <p:cNvSpPr/>
              <p:nvPr/>
            </p:nvSpPr>
            <p:spPr>
              <a:xfrm>
                <a:off x="2813025" y="1700000"/>
                <a:ext cx="126775" cy="145750"/>
              </a:xfrm>
              <a:custGeom>
                <a:rect b="b" l="l" r="r" t="t"/>
                <a:pathLst>
                  <a:path extrusionOk="0" h="5830" w="5071">
                    <a:moveTo>
                      <a:pt x="2602" y="567"/>
                    </a:moveTo>
                    <a:cubicBezTo>
                      <a:pt x="2735" y="767"/>
                      <a:pt x="2902" y="801"/>
                      <a:pt x="3136" y="1034"/>
                    </a:cubicBezTo>
                    <a:cubicBezTo>
                      <a:pt x="3503" y="1368"/>
                      <a:pt x="3803" y="1735"/>
                      <a:pt x="4070" y="2135"/>
                    </a:cubicBezTo>
                    <a:cubicBezTo>
                      <a:pt x="4570" y="3202"/>
                      <a:pt x="4403" y="4870"/>
                      <a:pt x="3069" y="5204"/>
                    </a:cubicBezTo>
                    <a:cubicBezTo>
                      <a:pt x="2877" y="5252"/>
                      <a:pt x="2697" y="5274"/>
                      <a:pt x="2530" y="5274"/>
                    </a:cubicBezTo>
                    <a:cubicBezTo>
                      <a:pt x="140" y="5274"/>
                      <a:pt x="264" y="692"/>
                      <a:pt x="2602" y="567"/>
                    </a:cubicBezTo>
                    <a:close/>
                    <a:moveTo>
                      <a:pt x="2902" y="0"/>
                    </a:moveTo>
                    <a:cubicBezTo>
                      <a:pt x="2769" y="0"/>
                      <a:pt x="2669" y="34"/>
                      <a:pt x="2635" y="100"/>
                    </a:cubicBezTo>
                    <a:cubicBezTo>
                      <a:pt x="2605" y="99"/>
                      <a:pt x="2576" y="98"/>
                      <a:pt x="2546" y="98"/>
                    </a:cubicBezTo>
                    <a:cubicBezTo>
                      <a:pt x="1356" y="98"/>
                      <a:pt x="462" y="1396"/>
                      <a:pt x="267" y="2535"/>
                    </a:cubicBezTo>
                    <a:cubicBezTo>
                      <a:pt x="0" y="3903"/>
                      <a:pt x="667" y="5337"/>
                      <a:pt x="2102" y="5738"/>
                    </a:cubicBezTo>
                    <a:cubicBezTo>
                      <a:pt x="2322" y="5800"/>
                      <a:pt x="2540" y="5829"/>
                      <a:pt x="2753" y="5829"/>
                    </a:cubicBezTo>
                    <a:cubicBezTo>
                      <a:pt x="3795" y="5829"/>
                      <a:pt x="4693" y="5117"/>
                      <a:pt x="4970" y="4036"/>
                    </a:cubicBezTo>
                    <a:cubicBezTo>
                      <a:pt x="5070" y="3303"/>
                      <a:pt x="4970" y="2602"/>
                      <a:pt x="4670" y="1935"/>
                    </a:cubicBezTo>
                    <a:cubicBezTo>
                      <a:pt x="4303" y="1168"/>
                      <a:pt x="3669" y="767"/>
                      <a:pt x="3169" y="200"/>
                    </a:cubicBezTo>
                    <a:cubicBezTo>
                      <a:pt x="3136" y="67"/>
                      <a:pt x="3069" y="0"/>
                      <a:pt x="2935"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0"/>
              <p:cNvSpPr/>
              <p:nvPr/>
            </p:nvSpPr>
            <p:spPr>
              <a:xfrm>
                <a:off x="3000650" y="1710700"/>
                <a:ext cx="77575" cy="128375"/>
              </a:xfrm>
              <a:custGeom>
                <a:rect b="b" l="l" r="r" t="t"/>
                <a:pathLst>
                  <a:path extrusionOk="0" h="5135" w="3103">
                    <a:moveTo>
                      <a:pt x="716" y="0"/>
                    </a:moveTo>
                    <a:cubicBezTo>
                      <a:pt x="452" y="0"/>
                      <a:pt x="201" y="34"/>
                      <a:pt x="34" y="273"/>
                    </a:cubicBezTo>
                    <a:cubicBezTo>
                      <a:pt x="0" y="306"/>
                      <a:pt x="0" y="406"/>
                      <a:pt x="34" y="439"/>
                    </a:cubicBezTo>
                    <a:cubicBezTo>
                      <a:pt x="196" y="642"/>
                      <a:pt x="395" y="672"/>
                      <a:pt x="609" y="672"/>
                    </a:cubicBezTo>
                    <a:cubicBezTo>
                      <a:pt x="700" y="672"/>
                      <a:pt x="793" y="667"/>
                      <a:pt x="887" y="667"/>
                    </a:cubicBezTo>
                    <a:cubicBezTo>
                      <a:pt x="936" y="667"/>
                      <a:pt x="985" y="669"/>
                      <a:pt x="1034" y="673"/>
                    </a:cubicBezTo>
                    <a:lnTo>
                      <a:pt x="1301" y="673"/>
                    </a:lnTo>
                    <a:cubicBezTo>
                      <a:pt x="1268" y="1307"/>
                      <a:pt x="1335" y="1941"/>
                      <a:pt x="1335" y="2574"/>
                    </a:cubicBezTo>
                    <a:cubicBezTo>
                      <a:pt x="1335" y="3175"/>
                      <a:pt x="1335" y="3842"/>
                      <a:pt x="1368" y="4476"/>
                    </a:cubicBezTo>
                    <a:cubicBezTo>
                      <a:pt x="1034" y="4476"/>
                      <a:pt x="701" y="4509"/>
                      <a:pt x="367" y="4542"/>
                    </a:cubicBezTo>
                    <a:cubicBezTo>
                      <a:pt x="100" y="4609"/>
                      <a:pt x="100" y="5009"/>
                      <a:pt x="367" y="5009"/>
                    </a:cubicBezTo>
                    <a:cubicBezTo>
                      <a:pt x="768" y="5043"/>
                      <a:pt x="1135" y="5109"/>
                      <a:pt x="1501" y="5109"/>
                    </a:cubicBezTo>
                    <a:cubicBezTo>
                      <a:pt x="1551" y="5126"/>
                      <a:pt x="1602" y="5135"/>
                      <a:pt x="1652" y="5135"/>
                    </a:cubicBezTo>
                    <a:cubicBezTo>
                      <a:pt x="1702" y="5135"/>
                      <a:pt x="1752" y="5126"/>
                      <a:pt x="1802" y="5109"/>
                    </a:cubicBezTo>
                    <a:cubicBezTo>
                      <a:pt x="2135" y="5109"/>
                      <a:pt x="2469" y="5109"/>
                      <a:pt x="2769" y="5043"/>
                    </a:cubicBezTo>
                    <a:cubicBezTo>
                      <a:pt x="2779" y="5044"/>
                      <a:pt x="2788" y="5044"/>
                      <a:pt x="2797" y="5044"/>
                    </a:cubicBezTo>
                    <a:cubicBezTo>
                      <a:pt x="3102" y="5044"/>
                      <a:pt x="3092" y="4508"/>
                      <a:pt x="2736" y="4476"/>
                    </a:cubicBezTo>
                    <a:cubicBezTo>
                      <a:pt x="2469" y="4442"/>
                      <a:pt x="2235" y="4442"/>
                      <a:pt x="1935" y="4442"/>
                    </a:cubicBezTo>
                    <a:cubicBezTo>
                      <a:pt x="2002" y="3241"/>
                      <a:pt x="2102" y="1807"/>
                      <a:pt x="1802" y="640"/>
                    </a:cubicBezTo>
                    <a:cubicBezTo>
                      <a:pt x="2035" y="640"/>
                      <a:pt x="2269" y="640"/>
                      <a:pt x="2502" y="606"/>
                    </a:cubicBezTo>
                    <a:cubicBezTo>
                      <a:pt x="2769" y="573"/>
                      <a:pt x="2769" y="139"/>
                      <a:pt x="2502" y="73"/>
                    </a:cubicBezTo>
                    <a:cubicBezTo>
                      <a:pt x="2222" y="13"/>
                      <a:pt x="1918" y="1"/>
                      <a:pt x="1618" y="1"/>
                    </a:cubicBezTo>
                    <a:cubicBezTo>
                      <a:pt x="1419" y="1"/>
                      <a:pt x="1221" y="6"/>
                      <a:pt x="1034" y="6"/>
                    </a:cubicBezTo>
                    <a:cubicBezTo>
                      <a:pt x="930" y="6"/>
                      <a:pt x="822" y="0"/>
                      <a:pt x="716"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0"/>
              <p:cNvSpPr/>
              <p:nvPr/>
            </p:nvSpPr>
            <p:spPr>
              <a:xfrm>
                <a:off x="3102375" y="1706525"/>
                <a:ext cx="68425" cy="127125"/>
              </a:xfrm>
              <a:custGeom>
                <a:rect b="b" l="l" r="r" t="t"/>
                <a:pathLst>
                  <a:path extrusionOk="0" h="5085" w="2737">
                    <a:moveTo>
                      <a:pt x="711" y="1"/>
                    </a:moveTo>
                    <a:cubicBezTo>
                      <a:pt x="439" y="1"/>
                      <a:pt x="177" y="35"/>
                      <a:pt x="34" y="273"/>
                    </a:cubicBezTo>
                    <a:cubicBezTo>
                      <a:pt x="1" y="306"/>
                      <a:pt x="1" y="406"/>
                      <a:pt x="34" y="440"/>
                    </a:cubicBezTo>
                    <a:cubicBezTo>
                      <a:pt x="173" y="648"/>
                      <a:pt x="375" y="680"/>
                      <a:pt x="587" y="680"/>
                    </a:cubicBezTo>
                    <a:cubicBezTo>
                      <a:pt x="680" y="680"/>
                      <a:pt x="776" y="673"/>
                      <a:pt x="868" y="673"/>
                    </a:cubicBezTo>
                    <a:cubicBezTo>
                      <a:pt x="1168" y="2074"/>
                      <a:pt x="1202" y="3408"/>
                      <a:pt x="1202" y="4809"/>
                    </a:cubicBezTo>
                    <a:cubicBezTo>
                      <a:pt x="1202" y="4993"/>
                      <a:pt x="1335" y="5085"/>
                      <a:pt x="1473" y="5085"/>
                    </a:cubicBezTo>
                    <a:cubicBezTo>
                      <a:pt x="1610" y="5085"/>
                      <a:pt x="1752" y="4993"/>
                      <a:pt x="1769" y="4809"/>
                    </a:cubicBezTo>
                    <a:cubicBezTo>
                      <a:pt x="1902" y="3442"/>
                      <a:pt x="1736" y="2074"/>
                      <a:pt x="1502" y="673"/>
                    </a:cubicBezTo>
                    <a:cubicBezTo>
                      <a:pt x="1836" y="673"/>
                      <a:pt x="2169" y="673"/>
                      <a:pt x="2503" y="640"/>
                    </a:cubicBezTo>
                    <a:cubicBezTo>
                      <a:pt x="2736" y="506"/>
                      <a:pt x="2736" y="106"/>
                      <a:pt x="2503" y="73"/>
                    </a:cubicBezTo>
                    <a:cubicBezTo>
                      <a:pt x="2223" y="13"/>
                      <a:pt x="1918" y="1"/>
                      <a:pt x="1619" y="1"/>
                    </a:cubicBezTo>
                    <a:cubicBezTo>
                      <a:pt x="1419" y="1"/>
                      <a:pt x="1222" y="6"/>
                      <a:pt x="1035" y="6"/>
                    </a:cubicBezTo>
                    <a:cubicBezTo>
                      <a:pt x="930" y="6"/>
                      <a:pt x="820" y="1"/>
                      <a:pt x="711"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0"/>
              <p:cNvSpPr/>
              <p:nvPr/>
            </p:nvSpPr>
            <p:spPr>
              <a:xfrm>
                <a:off x="3206625" y="1723225"/>
                <a:ext cx="29000" cy="27275"/>
              </a:xfrm>
              <a:custGeom>
                <a:rect b="b" l="l" r="r" t="t"/>
                <a:pathLst>
                  <a:path extrusionOk="0" h="1091" w="1160">
                    <a:moveTo>
                      <a:pt x="597" y="0"/>
                    </a:moveTo>
                    <a:cubicBezTo>
                      <a:pt x="576" y="0"/>
                      <a:pt x="555" y="2"/>
                      <a:pt x="534" y="5"/>
                    </a:cubicBezTo>
                    <a:cubicBezTo>
                      <a:pt x="334" y="72"/>
                      <a:pt x="101" y="172"/>
                      <a:pt x="67" y="439"/>
                    </a:cubicBezTo>
                    <a:cubicBezTo>
                      <a:pt x="1" y="672"/>
                      <a:pt x="201" y="973"/>
                      <a:pt x="434" y="1073"/>
                    </a:cubicBezTo>
                    <a:cubicBezTo>
                      <a:pt x="483" y="1085"/>
                      <a:pt x="532" y="1091"/>
                      <a:pt x="578" y="1091"/>
                    </a:cubicBezTo>
                    <a:cubicBezTo>
                      <a:pt x="911" y="1091"/>
                      <a:pt x="1160" y="798"/>
                      <a:pt x="1101" y="506"/>
                    </a:cubicBezTo>
                    <a:cubicBezTo>
                      <a:pt x="1068" y="439"/>
                      <a:pt x="1068" y="405"/>
                      <a:pt x="1068" y="339"/>
                    </a:cubicBezTo>
                    <a:cubicBezTo>
                      <a:pt x="1008" y="129"/>
                      <a:pt x="787" y="0"/>
                      <a:pt x="597"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0"/>
              <p:cNvSpPr/>
              <p:nvPr/>
            </p:nvSpPr>
            <p:spPr>
              <a:xfrm>
                <a:off x="3206625" y="1791725"/>
                <a:ext cx="35050" cy="28650"/>
              </a:xfrm>
              <a:custGeom>
                <a:rect b="b" l="l" r="r" t="t"/>
                <a:pathLst>
                  <a:path extrusionOk="0" h="1146" w="1402">
                    <a:moveTo>
                      <a:pt x="701" y="0"/>
                    </a:moveTo>
                    <a:cubicBezTo>
                      <a:pt x="234" y="0"/>
                      <a:pt x="1" y="568"/>
                      <a:pt x="267" y="901"/>
                    </a:cubicBezTo>
                    <a:lnTo>
                      <a:pt x="368" y="968"/>
                    </a:lnTo>
                    <a:cubicBezTo>
                      <a:pt x="368" y="1035"/>
                      <a:pt x="401" y="1035"/>
                      <a:pt x="401" y="1068"/>
                    </a:cubicBezTo>
                    <a:cubicBezTo>
                      <a:pt x="456" y="1124"/>
                      <a:pt x="527" y="1146"/>
                      <a:pt x="601" y="1146"/>
                    </a:cubicBezTo>
                    <a:cubicBezTo>
                      <a:pt x="749" y="1146"/>
                      <a:pt x="912" y="1057"/>
                      <a:pt x="1001" y="968"/>
                    </a:cubicBezTo>
                    <a:cubicBezTo>
                      <a:pt x="1402" y="668"/>
                      <a:pt x="1168" y="34"/>
                      <a:pt x="701"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0"/>
              <p:cNvSpPr/>
              <p:nvPr/>
            </p:nvSpPr>
            <p:spPr>
              <a:xfrm>
                <a:off x="2581175" y="1986075"/>
                <a:ext cx="755575" cy="21775"/>
              </a:xfrm>
              <a:custGeom>
                <a:rect b="b" l="l" r="r" t="t"/>
                <a:pathLst>
                  <a:path extrusionOk="0" h="871" w="30223">
                    <a:moveTo>
                      <a:pt x="18907" y="0"/>
                    </a:moveTo>
                    <a:cubicBezTo>
                      <a:pt x="12679" y="0"/>
                      <a:pt x="6443" y="81"/>
                      <a:pt x="234" y="332"/>
                    </a:cubicBezTo>
                    <a:cubicBezTo>
                      <a:pt x="1" y="332"/>
                      <a:pt x="1" y="766"/>
                      <a:pt x="234" y="766"/>
                    </a:cubicBezTo>
                    <a:cubicBezTo>
                      <a:pt x="3345" y="839"/>
                      <a:pt x="6462" y="870"/>
                      <a:pt x="9582" y="870"/>
                    </a:cubicBezTo>
                    <a:cubicBezTo>
                      <a:pt x="16365" y="870"/>
                      <a:pt x="23159" y="726"/>
                      <a:pt x="29922" y="566"/>
                    </a:cubicBezTo>
                    <a:cubicBezTo>
                      <a:pt x="30222" y="566"/>
                      <a:pt x="30222" y="65"/>
                      <a:pt x="29922" y="65"/>
                    </a:cubicBezTo>
                    <a:cubicBezTo>
                      <a:pt x="26257" y="28"/>
                      <a:pt x="22583" y="0"/>
                      <a:pt x="18907"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0"/>
              <p:cNvSpPr/>
              <p:nvPr/>
            </p:nvSpPr>
            <p:spPr>
              <a:xfrm>
                <a:off x="2581175" y="2147625"/>
                <a:ext cx="755575" cy="21975"/>
              </a:xfrm>
              <a:custGeom>
                <a:rect b="b" l="l" r="r" t="t"/>
                <a:pathLst>
                  <a:path extrusionOk="0" h="879" w="30223">
                    <a:moveTo>
                      <a:pt x="20031" y="1"/>
                    </a:moveTo>
                    <a:cubicBezTo>
                      <a:pt x="13429" y="1"/>
                      <a:pt x="6817" y="75"/>
                      <a:pt x="234" y="342"/>
                    </a:cubicBezTo>
                    <a:cubicBezTo>
                      <a:pt x="1" y="342"/>
                      <a:pt x="1" y="775"/>
                      <a:pt x="234" y="775"/>
                    </a:cubicBezTo>
                    <a:cubicBezTo>
                      <a:pt x="3294" y="848"/>
                      <a:pt x="6359" y="878"/>
                      <a:pt x="9428" y="878"/>
                    </a:cubicBezTo>
                    <a:cubicBezTo>
                      <a:pt x="16262" y="878"/>
                      <a:pt x="23108" y="726"/>
                      <a:pt x="29922" y="542"/>
                    </a:cubicBezTo>
                    <a:cubicBezTo>
                      <a:pt x="30222" y="542"/>
                      <a:pt x="30222" y="41"/>
                      <a:pt x="29922" y="41"/>
                    </a:cubicBezTo>
                    <a:cubicBezTo>
                      <a:pt x="26631" y="19"/>
                      <a:pt x="23332" y="1"/>
                      <a:pt x="20031"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
              <p:cNvSpPr/>
              <p:nvPr/>
            </p:nvSpPr>
            <p:spPr>
              <a:xfrm>
                <a:off x="2581175" y="2278825"/>
                <a:ext cx="755575" cy="22100"/>
              </a:xfrm>
              <a:custGeom>
                <a:rect b="b" l="l" r="r" t="t"/>
                <a:pathLst>
                  <a:path extrusionOk="0" h="884" w="30223">
                    <a:moveTo>
                      <a:pt x="19227" y="0"/>
                    </a:moveTo>
                    <a:cubicBezTo>
                      <a:pt x="12892" y="0"/>
                      <a:pt x="6550" y="87"/>
                      <a:pt x="234" y="364"/>
                    </a:cubicBezTo>
                    <a:cubicBezTo>
                      <a:pt x="1" y="364"/>
                      <a:pt x="1" y="764"/>
                      <a:pt x="234" y="764"/>
                    </a:cubicBezTo>
                    <a:cubicBezTo>
                      <a:pt x="3363" y="849"/>
                      <a:pt x="6498" y="883"/>
                      <a:pt x="9636" y="883"/>
                    </a:cubicBezTo>
                    <a:cubicBezTo>
                      <a:pt x="16401" y="883"/>
                      <a:pt x="23177" y="724"/>
                      <a:pt x="29922" y="564"/>
                    </a:cubicBezTo>
                    <a:cubicBezTo>
                      <a:pt x="30222" y="564"/>
                      <a:pt x="30222" y="64"/>
                      <a:pt x="29922" y="64"/>
                    </a:cubicBezTo>
                    <a:cubicBezTo>
                      <a:pt x="26364" y="28"/>
                      <a:pt x="22797" y="0"/>
                      <a:pt x="19227"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2487775" y="1946350"/>
                <a:ext cx="40050" cy="35575"/>
              </a:xfrm>
              <a:custGeom>
                <a:rect b="b" l="l" r="r" t="t"/>
                <a:pathLst>
                  <a:path extrusionOk="0" h="1423" w="1602">
                    <a:moveTo>
                      <a:pt x="830" y="0"/>
                    </a:moveTo>
                    <a:cubicBezTo>
                      <a:pt x="613" y="0"/>
                      <a:pt x="399" y="89"/>
                      <a:pt x="268" y="220"/>
                    </a:cubicBezTo>
                    <a:cubicBezTo>
                      <a:pt x="234" y="320"/>
                      <a:pt x="168" y="354"/>
                      <a:pt x="134" y="420"/>
                    </a:cubicBezTo>
                    <a:lnTo>
                      <a:pt x="134" y="487"/>
                    </a:lnTo>
                    <a:cubicBezTo>
                      <a:pt x="1" y="754"/>
                      <a:pt x="67" y="1087"/>
                      <a:pt x="334" y="1321"/>
                    </a:cubicBezTo>
                    <a:cubicBezTo>
                      <a:pt x="452" y="1394"/>
                      <a:pt x="563" y="1422"/>
                      <a:pt x="673" y="1422"/>
                    </a:cubicBezTo>
                    <a:cubicBezTo>
                      <a:pt x="813" y="1422"/>
                      <a:pt x="952" y="1377"/>
                      <a:pt x="1102" y="1321"/>
                    </a:cubicBezTo>
                    <a:cubicBezTo>
                      <a:pt x="1235" y="1254"/>
                      <a:pt x="1335" y="1187"/>
                      <a:pt x="1435" y="1054"/>
                    </a:cubicBezTo>
                    <a:cubicBezTo>
                      <a:pt x="1602" y="754"/>
                      <a:pt x="1535" y="387"/>
                      <a:pt x="1302" y="187"/>
                    </a:cubicBezTo>
                    <a:cubicBezTo>
                      <a:pt x="1170" y="55"/>
                      <a:pt x="999" y="0"/>
                      <a:pt x="830"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2481100" y="2104450"/>
                <a:ext cx="55075" cy="15025"/>
              </a:xfrm>
              <a:custGeom>
                <a:rect b="b" l="l" r="r" t="t"/>
                <a:pathLst>
                  <a:path extrusionOk="0" h="601" w="2203">
                    <a:moveTo>
                      <a:pt x="1769" y="0"/>
                    </a:moveTo>
                    <a:cubicBezTo>
                      <a:pt x="1268" y="0"/>
                      <a:pt x="768" y="0"/>
                      <a:pt x="334" y="34"/>
                    </a:cubicBezTo>
                    <a:cubicBezTo>
                      <a:pt x="1" y="67"/>
                      <a:pt x="1" y="534"/>
                      <a:pt x="334" y="568"/>
                    </a:cubicBezTo>
                    <a:cubicBezTo>
                      <a:pt x="835" y="601"/>
                      <a:pt x="1335" y="601"/>
                      <a:pt x="1769" y="601"/>
                    </a:cubicBezTo>
                    <a:cubicBezTo>
                      <a:pt x="2202" y="568"/>
                      <a:pt x="2202" y="0"/>
                      <a:pt x="1769"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0"/>
              <p:cNvSpPr/>
              <p:nvPr/>
            </p:nvSpPr>
            <p:spPr>
              <a:xfrm>
                <a:off x="2486950" y="2258000"/>
                <a:ext cx="39225" cy="39250"/>
              </a:xfrm>
              <a:custGeom>
                <a:rect b="b" l="l" r="r" t="t"/>
                <a:pathLst>
                  <a:path extrusionOk="0" h="1570" w="1569">
                    <a:moveTo>
                      <a:pt x="866" y="1"/>
                    </a:moveTo>
                    <a:cubicBezTo>
                      <a:pt x="634" y="1"/>
                      <a:pt x="406" y="71"/>
                      <a:pt x="234" y="263"/>
                    </a:cubicBezTo>
                    <a:cubicBezTo>
                      <a:pt x="34" y="530"/>
                      <a:pt x="0" y="863"/>
                      <a:pt x="201" y="1097"/>
                    </a:cubicBezTo>
                    <a:cubicBezTo>
                      <a:pt x="100" y="1130"/>
                      <a:pt x="100" y="1364"/>
                      <a:pt x="234" y="1397"/>
                    </a:cubicBezTo>
                    <a:cubicBezTo>
                      <a:pt x="501" y="1431"/>
                      <a:pt x="701" y="1464"/>
                      <a:pt x="968" y="1531"/>
                    </a:cubicBezTo>
                    <a:cubicBezTo>
                      <a:pt x="1064" y="1550"/>
                      <a:pt x="1160" y="1569"/>
                      <a:pt x="1257" y="1569"/>
                    </a:cubicBezTo>
                    <a:cubicBezTo>
                      <a:pt x="1327" y="1569"/>
                      <a:pt x="1398" y="1559"/>
                      <a:pt x="1468" y="1531"/>
                    </a:cubicBezTo>
                    <a:cubicBezTo>
                      <a:pt x="1568" y="1397"/>
                      <a:pt x="1568" y="1230"/>
                      <a:pt x="1568" y="1064"/>
                    </a:cubicBezTo>
                    <a:cubicBezTo>
                      <a:pt x="1568" y="797"/>
                      <a:pt x="1568" y="563"/>
                      <a:pt x="1535" y="296"/>
                    </a:cubicBezTo>
                    <a:cubicBezTo>
                      <a:pt x="1535" y="230"/>
                      <a:pt x="1468" y="96"/>
                      <a:pt x="1368" y="96"/>
                    </a:cubicBezTo>
                    <a:cubicBezTo>
                      <a:pt x="1212" y="39"/>
                      <a:pt x="1038" y="1"/>
                      <a:pt x="866"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0"/>
              <p:cNvSpPr/>
              <p:nvPr/>
            </p:nvSpPr>
            <p:spPr>
              <a:xfrm>
                <a:off x="2581175" y="2464325"/>
                <a:ext cx="755575" cy="21900"/>
              </a:xfrm>
              <a:custGeom>
                <a:rect b="b" l="l" r="r" t="t"/>
                <a:pathLst>
                  <a:path extrusionOk="0" h="876" w="30223">
                    <a:moveTo>
                      <a:pt x="19086" y="0"/>
                    </a:moveTo>
                    <a:cubicBezTo>
                      <a:pt x="12798" y="0"/>
                      <a:pt x="6503" y="74"/>
                      <a:pt x="234" y="349"/>
                    </a:cubicBezTo>
                    <a:cubicBezTo>
                      <a:pt x="1" y="349"/>
                      <a:pt x="1" y="750"/>
                      <a:pt x="234" y="750"/>
                    </a:cubicBezTo>
                    <a:cubicBezTo>
                      <a:pt x="3525" y="839"/>
                      <a:pt x="6824" y="876"/>
                      <a:pt x="10125" y="876"/>
                    </a:cubicBezTo>
                    <a:cubicBezTo>
                      <a:pt x="16727" y="876"/>
                      <a:pt x="23340" y="727"/>
                      <a:pt x="29922" y="549"/>
                    </a:cubicBezTo>
                    <a:cubicBezTo>
                      <a:pt x="30222" y="549"/>
                      <a:pt x="30222" y="49"/>
                      <a:pt x="29922" y="49"/>
                    </a:cubicBezTo>
                    <a:cubicBezTo>
                      <a:pt x="26317" y="25"/>
                      <a:pt x="22702" y="0"/>
                      <a:pt x="19086"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0"/>
              <p:cNvSpPr/>
              <p:nvPr/>
            </p:nvSpPr>
            <p:spPr>
              <a:xfrm>
                <a:off x="2581175" y="2626100"/>
                <a:ext cx="755575" cy="21725"/>
              </a:xfrm>
              <a:custGeom>
                <a:rect b="b" l="l" r="r" t="t"/>
                <a:pathLst>
                  <a:path extrusionOk="0" h="869" w="30223">
                    <a:moveTo>
                      <a:pt x="19086" y="1"/>
                    </a:moveTo>
                    <a:cubicBezTo>
                      <a:pt x="12798" y="1"/>
                      <a:pt x="6503" y="74"/>
                      <a:pt x="234" y="350"/>
                    </a:cubicBezTo>
                    <a:cubicBezTo>
                      <a:pt x="1" y="350"/>
                      <a:pt x="1" y="750"/>
                      <a:pt x="234" y="750"/>
                    </a:cubicBezTo>
                    <a:cubicBezTo>
                      <a:pt x="3363" y="834"/>
                      <a:pt x="6498" y="869"/>
                      <a:pt x="9636" y="869"/>
                    </a:cubicBezTo>
                    <a:cubicBezTo>
                      <a:pt x="16401" y="869"/>
                      <a:pt x="23177" y="709"/>
                      <a:pt x="29922" y="550"/>
                    </a:cubicBezTo>
                    <a:cubicBezTo>
                      <a:pt x="30222" y="550"/>
                      <a:pt x="30222" y="49"/>
                      <a:pt x="29922" y="49"/>
                    </a:cubicBezTo>
                    <a:cubicBezTo>
                      <a:pt x="26317" y="25"/>
                      <a:pt x="22702" y="1"/>
                      <a:pt x="19086"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0"/>
              <p:cNvSpPr/>
              <p:nvPr/>
            </p:nvSpPr>
            <p:spPr>
              <a:xfrm>
                <a:off x="2581175" y="2757450"/>
                <a:ext cx="755575" cy="21775"/>
              </a:xfrm>
              <a:custGeom>
                <a:rect b="b" l="l" r="r" t="t"/>
                <a:pathLst>
                  <a:path extrusionOk="0" h="871" w="30223">
                    <a:moveTo>
                      <a:pt x="18907" y="1"/>
                    </a:moveTo>
                    <a:cubicBezTo>
                      <a:pt x="12679" y="1"/>
                      <a:pt x="6443" y="81"/>
                      <a:pt x="234" y="333"/>
                    </a:cubicBezTo>
                    <a:cubicBezTo>
                      <a:pt x="1" y="333"/>
                      <a:pt x="1" y="766"/>
                      <a:pt x="234" y="766"/>
                    </a:cubicBezTo>
                    <a:cubicBezTo>
                      <a:pt x="3345" y="840"/>
                      <a:pt x="6462" y="870"/>
                      <a:pt x="9582" y="870"/>
                    </a:cubicBezTo>
                    <a:cubicBezTo>
                      <a:pt x="16365" y="870"/>
                      <a:pt x="23159" y="726"/>
                      <a:pt x="29922" y="566"/>
                    </a:cubicBezTo>
                    <a:cubicBezTo>
                      <a:pt x="30222" y="499"/>
                      <a:pt x="30222" y="66"/>
                      <a:pt x="29922" y="66"/>
                    </a:cubicBezTo>
                    <a:cubicBezTo>
                      <a:pt x="26257" y="29"/>
                      <a:pt x="22583" y="1"/>
                      <a:pt x="18907"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0"/>
              <p:cNvSpPr/>
              <p:nvPr/>
            </p:nvSpPr>
            <p:spPr>
              <a:xfrm>
                <a:off x="2487775" y="2423775"/>
                <a:ext cx="40050" cy="35450"/>
              </a:xfrm>
              <a:custGeom>
                <a:rect b="b" l="l" r="r" t="t"/>
                <a:pathLst>
                  <a:path extrusionOk="0" h="1418" w="1602">
                    <a:moveTo>
                      <a:pt x="831" y="0"/>
                    </a:moveTo>
                    <a:cubicBezTo>
                      <a:pt x="614" y="0"/>
                      <a:pt x="399" y="87"/>
                      <a:pt x="268" y="237"/>
                    </a:cubicBezTo>
                    <a:cubicBezTo>
                      <a:pt x="234" y="303"/>
                      <a:pt x="168" y="337"/>
                      <a:pt x="134" y="437"/>
                    </a:cubicBezTo>
                    <a:lnTo>
                      <a:pt x="134" y="470"/>
                    </a:lnTo>
                    <a:cubicBezTo>
                      <a:pt x="1" y="770"/>
                      <a:pt x="67" y="1104"/>
                      <a:pt x="334" y="1304"/>
                    </a:cubicBezTo>
                    <a:cubicBezTo>
                      <a:pt x="460" y="1383"/>
                      <a:pt x="579" y="1417"/>
                      <a:pt x="697" y="1417"/>
                    </a:cubicBezTo>
                    <a:cubicBezTo>
                      <a:pt x="829" y="1417"/>
                      <a:pt x="961" y="1375"/>
                      <a:pt x="1102" y="1304"/>
                    </a:cubicBezTo>
                    <a:cubicBezTo>
                      <a:pt x="1235" y="1271"/>
                      <a:pt x="1335" y="1171"/>
                      <a:pt x="1435" y="1071"/>
                    </a:cubicBezTo>
                    <a:cubicBezTo>
                      <a:pt x="1602" y="804"/>
                      <a:pt x="1535" y="437"/>
                      <a:pt x="1302" y="170"/>
                    </a:cubicBezTo>
                    <a:cubicBezTo>
                      <a:pt x="1170" y="53"/>
                      <a:pt x="1000" y="0"/>
                      <a:pt x="831"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
              <p:cNvSpPr/>
              <p:nvPr/>
            </p:nvSpPr>
            <p:spPr>
              <a:xfrm>
                <a:off x="2481100" y="2581450"/>
                <a:ext cx="55075" cy="15875"/>
              </a:xfrm>
              <a:custGeom>
                <a:rect b="b" l="l" r="r" t="t"/>
                <a:pathLst>
                  <a:path extrusionOk="0" h="635" w="2203">
                    <a:moveTo>
                      <a:pt x="1769" y="1"/>
                    </a:moveTo>
                    <a:cubicBezTo>
                      <a:pt x="1268" y="1"/>
                      <a:pt x="768" y="1"/>
                      <a:pt x="334" y="34"/>
                    </a:cubicBezTo>
                    <a:cubicBezTo>
                      <a:pt x="1" y="101"/>
                      <a:pt x="1" y="534"/>
                      <a:pt x="334" y="601"/>
                    </a:cubicBezTo>
                    <a:cubicBezTo>
                      <a:pt x="835" y="635"/>
                      <a:pt x="1335" y="635"/>
                      <a:pt x="1769" y="635"/>
                    </a:cubicBezTo>
                    <a:cubicBezTo>
                      <a:pt x="2202" y="635"/>
                      <a:pt x="2202" y="34"/>
                      <a:pt x="176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0"/>
              <p:cNvSpPr/>
              <p:nvPr/>
            </p:nvSpPr>
            <p:spPr>
              <a:xfrm>
                <a:off x="2486950" y="2735850"/>
                <a:ext cx="39225" cy="38750"/>
              </a:xfrm>
              <a:custGeom>
                <a:rect b="b" l="l" r="r" t="t"/>
                <a:pathLst>
                  <a:path extrusionOk="0" h="1550" w="1569">
                    <a:moveTo>
                      <a:pt x="866" y="1"/>
                    </a:moveTo>
                    <a:cubicBezTo>
                      <a:pt x="634" y="1"/>
                      <a:pt x="406" y="71"/>
                      <a:pt x="234" y="263"/>
                    </a:cubicBezTo>
                    <a:cubicBezTo>
                      <a:pt x="34" y="496"/>
                      <a:pt x="0" y="830"/>
                      <a:pt x="201" y="1097"/>
                    </a:cubicBezTo>
                    <a:cubicBezTo>
                      <a:pt x="100" y="1130"/>
                      <a:pt x="100" y="1330"/>
                      <a:pt x="234" y="1363"/>
                    </a:cubicBezTo>
                    <a:cubicBezTo>
                      <a:pt x="501" y="1430"/>
                      <a:pt x="701" y="1464"/>
                      <a:pt x="968" y="1497"/>
                    </a:cubicBezTo>
                    <a:cubicBezTo>
                      <a:pt x="1069" y="1517"/>
                      <a:pt x="1170" y="1550"/>
                      <a:pt x="1272" y="1550"/>
                    </a:cubicBezTo>
                    <a:cubicBezTo>
                      <a:pt x="1337" y="1550"/>
                      <a:pt x="1403" y="1536"/>
                      <a:pt x="1468" y="1497"/>
                    </a:cubicBezTo>
                    <a:cubicBezTo>
                      <a:pt x="1568" y="1363"/>
                      <a:pt x="1568" y="1197"/>
                      <a:pt x="1568" y="1030"/>
                    </a:cubicBezTo>
                    <a:cubicBezTo>
                      <a:pt x="1568" y="796"/>
                      <a:pt x="1568" y="530"/>
                      <a:pt x="1535" y="296"/>
                    </a:cubicBezTo>
                    <a:cubicBezTo>
                      <a:pt x="1535" y="196"/>
                      <a:pt x="1468" y="96"/>
                      <a:pt x="1368" y="96"/>
                    </a:cubicBezTo>
                    <a:cubicBezTo>
                      <a:pt x="1212" y="39"/>
                      <a:pt x="1038" y="1"/>
                      <a:pt x="866"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0"/>
              <p:cNvSpPr/>
              <p:nvPr/>
            </p:nvSpPr>
            <p:spPr>
              <a:xfrm>
                <a:off x="3045675" y="1956000"/>
                <a:ext cx="12550" cy="6700"/>
              </a:xfrm>
              <a:custGeom>
                <a:rect b="b" l="l" r="r" t="t"/>
                <a:pathLst>
                  <a:path extrusionOk="0" h="268" w="502">
                    <a:moveTo>
                      <a:pt x="501" y="1"/>
                    </a:moveTo>
                    <a:lnTo>
                      <a:pt x="34" y="1"/>
                    </a:lnTo>
                    <a:cubicBezTo>
                      <a:pt x="1" y="201"/>
                      <a:pt x="201" y="268"/>
                      <a:pt x="501" y="2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0"/>
              <p:cNvSpPr/>
              <p:nvPr/>
            </p:nvSpPr>
            <p:spPr>
              <a:xfrm>
                <a:off x="2721275" y="1955175"/>
                <a:ext cx="8375" cy="4200"/>
              </a:xfrm>
              <a:custGeom>
                <a:rect b="b" l="l" r="r" t="t"/>
                <a:pathLst>
                  <a:path extrusionOk="0" h="168" w="335">
                    <a:moveTo>
                      <a:pt x="268" y="34"/>
                    </a:moveTo>
                    <a:cubicBezTo>
                      <a:pt x="234" y="1"/>
                      <a:pt x="1" y="67"/>
                      <a:pt x="101" y="167"/>
                    </a:cubicBezTo>
                    <a:cubicBezTo>
                      <a:pt x="134" y="167"/>
                      <a:pt x="334" y="67"/>
                      <a:pt x="268"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0"/>
              <p:cNvSpPr/>
              <p:nvPr/>
            </p:nvSpPr>
            <p:spPr>
              <a:xfrm>
                <a:off x="2757150" y="1944325"/>
                <a:ext cx="7525" cy="4200"/>
              </a:xfrm>
              <a:custGeom>
                <a:rect b="b" l="l" r="r" t="t"/>
                <a:pathLst>
                  <a:path extrusionOk="0" h="168" w="301">
                    <a:moveTo>
                      <a:pt x="33" y="134"/>
                    </a:moveTo>
                    <a:cubicBezTo>
                      <a:pt x="67" y="168"/>
                      <a:pt x="300" y="101"/>
                      <a:pt x="200" y="1"/>
                    </a:cubicBezTo>
                    <a:cubicBezTo>
                      <a:pt x="167" y="1"/>
                      <a:pt x="0" y="101"/>
                      <a:pt x="33"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0"/>
              <p:cNvSpPr/>
              <p:nvPr/>
            </p:nvSpPr>
            <p:spPr>
              <a:xfrm>
                <a:off x="2833025" y="1939325"/>
                <a:ext cx="7525" cy="5025"/>
              </a:xfrm>
              <a:custGeom>
                <a:rect b="b" l="l" r="r" t="t"/>
                <a:pathLst>
                  <a:path extrusionOk="0" h="201" w="301">
                    <a:moveTo>
                      <a:pt x="301" y="1"/>
                    </a:moveTo>
                    <a:lnTo>
                      <a:pt x="1" y="1"/>
                    </a:lnTo>
                    <a:lnTo>
                      <a:pt x="1" y="201"/>
                    </a:lnTo>
                    <a:lnTo>
                      <a:pt x="301" y="20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0"/>
              <p:cNvSpPr/>
              <p:nvPr/>
            </p:nvSpPr>
            <p:spPr>
              <a:xfrm>
                <a:off x="2646225" y="1894300"/>
                <a:ext cx="25875" cy="16700"/>
              </a:xfrm>
              <a:custGeom>
                <a:rect b="b" l="l" r="r" t="t"/>
                <a:pathLst>
                  <a:path extrusionOk="0" h="668" w="1035">
                    <a:moveTo>
                      <a:pt x="134" y="401"/>
                    </a:moveTo>
                    <a:cubicBezTo>
                      <a:pt x="401" y="668"/>
                      <a:pt x="1035" y="401"/>
                      <a:pt x="1035" y="167"/>
                    </a:cubicBezTo>
                    <a:cubicBezTo>
                      <a:pt x="768" y="267"/>
                      <a:pt x="1" y="0"/>
                      <a:pt x="134" y="4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0"/>
              <p:cNvSpPr/>
              <p:nvPr/>
            </p:nvSpPr>
            <p:spPr>
              <a:xfrm>
                <a:off x="2693750" y="1890125"/>
                <a:ext cx="6700" cy="7525"/>
              </a:xfrm>
              <a:custGeom>
                <a:rect b="b" l="l" r="r" t="t"/>
                <a:pathLst>
                  <a:path extrusionOk="0" h="301" w="268">
                    <a:moveTo>
                      <a:pt x="268" y="134"/>
                    </a:moveTo>
                    <a:cubicBezTo>
                      <a:pt x="268" y="1"/>
                      <a:pt x="1" y="1"/>
                      <a:pt x="1" y="134"/>
                    </a:cubicBezTo>
                    <a:cubicBezTo>
                      <a:pt x="101" y="134"/>
                      <a:pt x="201" y="301"/>
                      <a:pt x="268"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0"/>
              <p:cNvSpPr/>
              <p:nvPr/>
            </p:nvSpPr>
            <p:spPr>
              <a:xfrm>
                <a:off x="2661250" y="1863450"/>
                <a:ext cx="6675" cy="2525"/>
              </a:xfrm>
              <a:custGeom>
                <a:rect b="b" l="l" r="r" t="t"/>
                <a:pathLst>
                  <a:path extrusionOk="0" h="101" w="267">
                    <a:moveTo>
                      <a:pt x="0" y="100"/>
                    </a:moveTo>
                    <a:cubicBezTo>
                      <a:pt x="133" y="67"/>
                      <a:pt x="267" y="100"/>
                      <a:pt x="267" y="0"/>
                    </a:cubicBezTo>
                    <a:cubicBezTo>
                      <a:pt x="200" y="34"/>
                      <a:pt x="0" y="34"/>
                      <a:pt x="0"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0"/>
              <p:cNvSpPr/>
              <p:nvPr/>
            </p:nvSpPr>
            <p:spPr>
              <a:xfrm>
                <a:off x="2621200" y="1847600"/>
                <a:ext cx="12550" cy="9200"/>
              </a:xfrm>
              <a:custGeom>
                <a:rect b="b" l="l" r="r" t="t"/>
                <a:pathLst>
                  <a:path extrusionOk="0" h="368" w="502">
                    <a:moveTo>
                      <a:pt x="334" y="334"/>
                    </a:moveTo>
                    <a:cubicBezTo>
                      <a:pt x="334" y="167"/>
                      <a:pt x="435" y="100"/>
                      <a:pt x="501" y="0"/>
                    </a:cubicBezTo>
                    <a:lnTo>
                      <a:pt x="68" y="0"/>
                    </a:lnTo>
                    <a:cubicBezTo>
                      <a:pt x="68" y="167"/>
                      <a:pt x="1" y="367"/>
                      <a:pt x="334"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0"/>
              <p:cNvSpPr/>
              <p:nvPr/>
            </p:nvSpPr>
            <p:spPr>
              <a:xfrm>
                <a:off x="2949775" y="1847600"/>
                <a:ext cx="7525" cy="6700"/>
              </a:xfrm>
              <a:custGeom>
                <a:rect b="b" l="l" r="r" t="t"/>
                <a:pathLst>
                  <a:path extrusionOk="0" h="268" w="301">
                    <a:moveTo>
                      <a:pt x="301" y="134"/>
                    </a:moveTo>
                    <a:cubicBezTo>
                      <a:pt x="301" y="0"/>
                      <a:pt x="1" y="0"/>
                      <a:pt x="1" y="134"/>
                    </a:cubicBezTo>
                    <a:cubicBezTo>
                      <a:pt x="134" y="100"/>
                      <a:pt x="201" y="267"/>
                      <a:pt x="301"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0"/>
              <p:cNvSpPr/>
              <p:nvPr/>
            </p:nvSpPr>
            <p:spPr>
              <a:xfrm>
                <a:off x="2903075" y="1847600"/>
                <a:ext cx="7525" cy="5025"/>
              </a:xfrm>
              <a:custGeom>
                <a:rect b="b" l="l" r="r" t="t"/>
                <a:pathLst>
                  <a:path extrusionOk="0" h="201" w="301">
                    <a:moveTo>
                      <a:pt x="1" y="201"/>
                    </a:moveTo>
                    <a:lnTo>
                      <a:pt x="301" y="201"/>
                    </a:lnTo>
                    <a:lnTo>
                      <a:pt x="30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0"/>
              <p:cNvSpPr/>
              <p:nvPr/>
            </p:nvSpPr>
            <p:spPr>
              <a:xfrm>
                <a:off x="2637050" y="1844250"/>
                <a:ext cx="12550" cy="10050"/>
              </a:xfrm>
              <a:custGeom>
                <a:rect b="b" l="l" r="r" t="t"/>
                <a:pathLst>
                  <a:path extrusionOk="0" h="402" w="502">
                    <a:moveTo>
                      <a:pt x="501" y="335"/>
                    </a:moveTo>
                    <a:lnTo>
                      <a:pt x="501" y="1"/>
                    </a:lnTo>
                    <a:lnTo>
                      <a:pt x="34" y="1"/>
                    </a:lnTo>
                    <a:cubicBezTo>
                      <a:pt x="1" y="268"/>
                      <a:pt x="167" y="401"/>
                      <a:pt x="501" y="3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0"/>
              <p:cNvSpPr/>
              <p:nvPr/>
            </p:nvSpPr>
            <p:spPr>
              <a:xfrm>
                <a:off x="2631225" y="1834250"/>
                <a:ext cx="10850" cy="8375"/>
              </a:xfrm>
              <a:custGeom>
                <a:rect b="b" l="l" r="r" t="t"/>
                <a:pathLst>
                  <a:path extrusionOk="0" h="335" w="434">
                    <a:moveTo>
                      <a:pt x="267" y="334"/>
                    </a:moveTo>
                    <a:cubicBezTo>
                      <a:pt x="267" y="201"/>
                      <a:pt x="400" y="201"/>
                      <a:pt x="434" y="134"/>
                    </a:cubicBezTo>
                    <a:cubicBezTo>
                      <a:pt x="267" y="134"/>
                      <a:pt x="267" y="34"/>
                      <a:pt x="167" y="1"/>
                    </a:cubicBezTo>
                    <a:cubicBezTo>
                      <a:pt x="167" y="134"/>
                      <a:pt x="34" y="134"/>
                      <a:pt x="0" y="201"/>
                    </a:cubicBezTo>
                    <a:cubicBezTo>
                      <a:pt x="100" y="201"/>
                      <a:pt x="167" y="301"/>
                      <a:pt x="267"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0"/>
              <p:cNvSpPr/>
              <p:nvPr/>
            </p:nvSpPr>
            <p:spPr>
              <a:xfrm>
                <a:off x="3023175" y="1824250"/>
                <a:ext cx="12525" cy="14200"/>
              </a:xfrm>
              <a:custGeom>
                <a:rect b="b" l="l" r="r" t="t"/>
                <a:pathLst>
                  <a:path extrusionOk="0" h="568" w="501">
                    <a:moveTo>
                      <a:pt x="334" y="534"/>
                    </a:moveTo>
                    <a:cubicBezTo>
                      <a:pt x="334" y="434"/>
                      <a:pt x="367" y="401"/>
                      <a:pt x="500" y="401"/>
                    </a:cubicBezTo>
                    <a:lnTo>
                      <a:pt x="500" y="201"/>
                    </a:lnTo>
                    <a:cubicBezTo>
                      <a:pt x="67" y="0"/>
                      <a:pt x="0" y="567"/>
                      <a:pt x="334" y="5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0"/>
              <p:cNvSpPr/>
              <p:nvPr/>
            </p:nvSpPr>
            <p:spPr>
              <a:xfrm>
                <a:off x="2408550" y="1812575"/>
                <a:ext cx="4200" cy="5850"/>
              </a:xfrm>
              <a:custGeom>
                <a:rect b="b" l="l" r="r" t="t"/>
                <a:pathLst>
                  <a:path extrusionOk="0" h="234" w="168">
                    <a:moveTo>
                      <a:pt x="168" y="100"/>
                    </a:moveTo>
                    <a:cubicBezTo>
                      <a:pt x="168" y="67"/>
                      <a:pt x="68" y="0"/>
                      <a:pt x="1" y="100"/>
                    </a:cubicBezTo>
                    <a:cubicBezTo>
                      <a:pt x="1" y="167"/>
                      <a:pt x="134" y="234"/>
                      <a:pt x="168"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0"/>
              <p:cNvSpPr/>
              <p:nvPr/>
            </p:nvSpPr>
            <p:spPr>
              <a:xfrm>
                <a:off x="3458475" y="1809225"/>
                <a:ext cx="7525" cy="3375"/>
              </a:xfrm>
              <a:custGeom>
                <a:rect b="b" l="l" r="r" t="t"/>
                <a:pathLst>
                  <a:path extrusionOk="0" h="135" w="301">
                    <a:moveTo>
                      <a:pt x="0" y="134"/>
                    </a:moveTo>
                    <a:cubicBezTo>
                      <a:pt x="134" y="68"/>
                      <a:pt x="301" y="134"/>
                      <a:pt x="301" y="1"/>
                    </a:cubicBezTo>
                    <a:cubicBezTo>
                      <a:pt x="167" y="34"/>
                      <a:pt x="0" y="34"/>
                      <a:pt x="0"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0"/>
              <p:cNvSpPr/>
              <p:nvPr/>
            </p:nvSpPr>
            <p:spPr>
              <a:xfrm>
                <a:off x="2465275" y="1809225"/>
                <a:ext cx="8350" cy="4200"/>
              </a:xfrm>
              <a:custGeom>
                <a:rect b="b" l="l" r="r" t="t"/>
                <a:pathLst>
                  <a:path extrusionOk="0" h="168" w="334">
                    <a:moveTo>
                      <a:pt x="67" y="134"/>
                    </a:moveTo>
                    <a:cubicBezTo>
                      <a:pt x="134" y="168"/>
                      <a:pt x="334" y="68"/>
                      <a:pt x="234" y="1"/>
                    </a:cubicBezTo>
                    <a:cubicBezTo>
                      <a:pt x="167" y="1"/>
                      <a:pt x="0" y="68"/>
                      <a:pt x="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0"/>
              <p:cNvSpPr/>
              <p:nvPr/>
            </p:nvSpPr>
            <p:spPr>
              <a:xfrm>
                <a:off x="2386050" y="1798400"/>
                <a:ext cx="7525" cy="3350"/>
              </a:xfrm>
              <a:custGeom>
                <a:rect b="b" l="l" r="r" t="t"/>
                <a:pathLst>
                  <a:path extrusionOk="0" h="134" w="301">
                    <a:moveTo>
                      <a:pt x="300" y="0"/>
                    </a:moveTo>
                    <a:cubicBezTo>
                      <a:pt x="167" y="34"/>
                      <a:pt x="0" y="0"/>
                      <a:pt x="0" y="134"/>
                    </a:cubicBezTo>
                    <a:cubicBezTo>
                      <a:pt x="67" y="100"/>
                      <a:pt x="300" y="134"/>
                      <a:pt x="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0"/>
              <p:cNvSpPr/>
              <p:nvPr/>
            </p:nvSpPr>
            <p:spPr>
              <a:xfrm>
                <a:off x="2618700" y="1787550"/>
                <a:ext cx="10875" cy="15875"/>
              </a:xfrm>
              <a:custGeom>
                <a:rect b="b" l="l" r="r" t="t"/>
                <a:pathLst>
                  <a:path extrusionOk="0" h="635" w="435">
                    <a:moveTo>
                      <a:pt x="434" y="167"/>
                    </a:moveTo>
                    <a:cubicBezTo>
                      <a:pt x="1" y="1"/>
                      <a:pt x="1" y="634"/>
                      <a:pt x="434" y="5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0"/>
              <p:cNvSpPr/>
              <p:nvPr/>
            </p:nvSpPr>
            <p:spPr>
              <a:xfrm>
                <a:off x="2496125" y="1785050"/>
                <a:ext cx="15025" cy="8375"/>
              </a:xfrm>
              <a:custGeom>
                <a:rect b="b" l="l" r="r" t="t"/>
                <a:pathLst>
                  <a:path extrusionOk="0" h="335" w="601">
                    <a:moveTo>
                      <a:pt x="100" y="334"/>
                    </a:moveTo>
                    <a:lnTo>
                      <a:pt x="567" y="334"/>
                    </a:lnTo>
                    <a:cubicBezTo>
                      <a:pt x="501" y="201"/>
                      <a:pt x="601" y="34"/>
                      <a:pt x="367" y="1"/>
                    </a:cubicBezTo>
                    <a:cubicBezTo>
                      <a:pt x="401" y="167"/>
                      <a:pt x="0" y="101"/>
                      <a:pt x="100"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0"/>
              <p:cNvSpPr/>
              <p:nvPr/>
            </p:nvSpPr>
            <p:spPr>
              <a:xfrm>
                <a:off x="2721275" y="1787550"/>
                <a:ext cx="8375" cy="4200"/>
              </a:xfrm>
              <a:custGeom>
                <a:rect b="b" l="l" r="r" t="t"/>
                <a:pathLst>
                  <a:path extrusionOk="0" h="168" w="335">
                    <a:moveTo>
                      <a:pt x="268" y="34"/>
                    </a:moveTo>
                    <a:cubicBezTo>
                      <a:pt x="234" y="1"/>
                      <a:pt x="1" y="67"/>
                      <a:pt x="101" y="167"/>
                    </a:cubicBezTo>
                    <a:cubicBezTo>
                      <a:pt x="134" y="167"/>
                      <a:pt x="334" y="67"/>
                      <a:pt x="268"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0"/>
              <p:cNvSpPr/>
              <p:nvPr/>
            </p:nvSpPr>
            <p:spPr>
              <a:xfrm>
                <a:off x="2612025" y="1779225"/>
                <a:ext cx="8375" cy="4175"/>
              </a:xfrm>
              <a:custGeom>
                <a:rect b="b" l="l" r="r" t="t"/>
                <a:pathLst>
                  <a:path extrusionOk="0" h="167" w="335">
                    <a:moveTo>
                      <a:pt x="268" y="33"/>
                    </a:moveTo>
                    <a:cubicBezTo>
                      <a:pt x="201" y="0"/>
                      <a:pt x="1" y="67"/>
                      <a:pt x="101" y="167"/>
                    </a:cubicBezTo>
                    <a:cubicBezTo>
                      <a:pt x="168" y="134"/>
                      <a:pt x="335" y="67"/>
                      <a:pt x="268"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2491950" y="1773375"/>
                <a:ext cx="8375" cy="4200"/>
              </a:xfrm>
              <a:custGeom>
                <a:rect b="b" l="l" r="r" t="t"/>
                <a:pathLst>
                  <a:path extrusionOk="0" h="168" w="335">
                    <a:moveTo>
                      <a:pt x="267" y="67"/>
                    </a:moveTo>
                    <a:cubicBezTo>
                      <a:pt x="234" y="1"/>
                      <a:pt x="1" y="101"/>
                      <a:pt x="101" y="167"/>
                    </a:cubicBezTo>
                    <a:cubicBezTo>
                      <a:pt x="134" y="167"/>
                      <a:pt x="334" y="101"/>
                      <a:pt x="267"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3307525" y="1771700"/>
                <a:ext cx="7550" cy="3375"/>
              </a:xfrm>
              <a:custGeom>
                <a:rect b="b" l="l" r="r" t="t"/>
                <a:pathLst>
                  <a:path extrusionOk="0" h="135" w="302">
                    <a:moveTo>
                      <a:pt x="301" y="1"/>
                    </a:moveTo>
                    <a:cubicBezTo>
                      <a:pt x="168" y="34"/>
                      <a:pt x="1" y="1"/>
                      <a:pt x="1" y="134"/>
                    </a:cubicBezTo>
                    <a:cubicBezTo>
                      <a:pt x="68" y="68"/>
                      <a:pt x="301" y="134"/>
                      <a:pt x="3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p:nvPr/>
            </p:nvSpPr>
            <p:spPr>
              <a:xfrm>
                <a:off x="3140750" y="1768375"/>
                <a:ext cx="8350" cy="4200"/>
              </a:xfrm>
              <a:custGeom>
                <a:rect b="b" l="l" r="r" t="t"/>
                <a:pathLst>
                  <a:path extrusionOk="0" h="168" w="334">
                    <a:moveTo>
                      <a:pt x="234" y="34"/>
                    </a:moveTo>
                    <a:cubicBezTo>
                      <a:pt x="201" y="0"/>
                      <a:pt x="0" y="101"/>
                      <a:pt x="67" y="167"/>
                    </a:cubicBezTo>
                    <a:cubicBezTo>
                      <a:pt x="167" y="167"/>
                      <a:pt x="334" y="101"/>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0"/>
              <p:cNvSpPr/>
              <p:nvPr/>
            </p:nvSpPr>
            <p:spPr>
              <a:xfrm>
                <a:off x="2600350" y="1763375"/>
                <a:ext cx="8375" cy="4200"/>
              </a:xfrm>
              <a:custGeom>
                <a:rect b="b" l="l" r="r" t="t"/>
                <a:pathLst>
                  <a:path extrusionOk="0" h="168" w="335">
                    <a:moveTo>
                      <a:pt x="268" y="34"/>
                    </a:moveTo>
                    <a:cubicBezTo>
                      <a:pt x="234" y="0"/>
                      <a:pt x="1" y="67"/>
                      <a:pt x="101" y="167"/>
                    </a:cubicBezTo>
                    <a:cubicBezTo>
                      <a:pt x="134" y="167"/>
                      <a:pt x="335" y="67"/>
                      <a:pt x="268"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0"/>
              <p:cNvSpPr/>
              <p:nvPr/>
            </p:nvSpPr>
            <p:spPr>
              <a:xfrm>
                <a:off x="3106550" y="1755025"/>
                <a:ext cx="8375" cy="4200"/>
              </a:xfrm>
              <a:custGeom>
                <a:rect b="b" l="l" r="r" t="t"/>
                <a:pathLst>
                  <a:path extrusionOk="0" h="168" w="335">
                    <a:moveTo>
                      <a:pt x="67" y="134"/>
                    </a:moveTo>
                    <a:cubicBezTo>
                      <a:pt x="101" y="168"/>
                      <a:pt x="334" y="67"/>
                      <a:pt x="234" y="1"/>
                    </a:cubicBezTo>
                    <a:cubicBezTo>
                      <a:pt x="201" y="1"/>
                      <a:pt x="1" y="67"/>
                      <a:pt x="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0"/>
              <p:cNvSpPr/>
              <p:nvPr/>
            </p:nvSpPr>
            <p:spPr>
              <a:xfrm>
                <a:off x="2725450" y="1752525"/>
                <a:ext cx="8375" cy="4200"/>
              </a:xfrm>
              <a:custGeom>
                <a:rect b="b" l="l" r="r" t="t"/>
                <a:pathLst>
                  <a:path extrusionOk="0" h="168" w="335">
                    <a:moveTo>
                      <a:pt x="101" y="134"/>
                    </a:moveTo>
                    <a:cubicBezTo>
                      <a:pt x="134" y="167"/>
                      <a:pt x="334" y="101"/>
                      <a:pt x="267" y="1"/>
                    </a:cubicBezTo>
                    <a:cubicBezTo>
                      <a:pt x="167" y="1"/>
                      <a:pt x="1" y="67"/>
                      <a:pt x="101"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0"/>
              <p:cNvSpPr/>
              <p:nvPr/>
            </p:nvSpPr>
            <p:spPr>
              <a:xfrm>
                <a:off x="2747975" y="1740850"/>
                <a:ext cx="10025" cy="15875"/>
              </a:xfrm>
              <a:custGeom>
                <a:rect b="b" l="l" r="r" t="t"/>
                <a:pathLst>
                  <a:path extrusionOk="0" h="635" w="401">
                    <a:moveTo>
                      <a:pt x="400" y="468"/>
                    </a:moveTo>
                    <a:lnTo>
                      <a:pt x="400" y="134"/>
                    </a:lnTo>
                    <a:cubicBezTo>
                      <a:pt x="0" y="1"/>
                      <a:pt x="0" y="634"/>
                      <a:pt x="400" y="4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0"/>
              <p:cNvSpPr/>
              <p:nvPr/>
            </p:nvSpPr>
            <p:spPr>
              <a:xfrm>
                <a:off x="2699600" y="1742525"/>
                <a:ext cx="12525" cy="8350"/>
              </a:xfrm>
              <a:custGeom>
                <a:rect b="b" l="l" r="r" t="t"/>
                <a:pathLst>
                  <a:path extrusionOk="0" h="334" w="501">
                    <a:moveTo>
                      <a:pt x="501" y="334"/>
                    </a:moveTo>
                    <a:lnTo>
                      <a:pt x="501" y="0"/>
                    </a:lnTo>
                    <a:lnTo>
                      <a:pt x="34" y="0"/>
                    </a:lnTo>
                    <a:cubicBezTo>
                      <a:pt x="0" y="234"/>
                      <a:pt x="167" y="334"/>
                      <a:pt x="5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0"/>
              <p:cNvSpPr/>
              <p:nvPr/>
            </p:nvSpPr>
            <p:spPr>
              <a:xfrm>
                <a:off x="2506125" y="1739175"/>
                <a:ext cx="10875" cy="5050"/>
              </a:xfrm>
              <a:custGeom>
                <a:rect b="b" l="l" r="r" t="t"/>
                <a:pathLst>
                  <a:path extrusionOk="0" h="202" w="435">
                    <a:moveTo>
                      <a:pt x="1" y="201"/>
                    </a:moveTo>
                    <a:cubicBezTo>
                      <a:pt x="234" y="201"/>
                      <a:pt x="401" y="134"/>
                      <a:pt x="434" y="1"/>
                    </a:cubicBezTo>
                    <a:cubicBezTo>
                      <a:pt x="201" y="1"/>
                      <a:pt x="67" y="68"/>
                      <a:pt x="1" y="2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0"/>
              <p:cNvSpPr/>
              <p:nvPr/>
            </p:nvSpPr>
            <p:spPr>
              <a:xfrm>
                <a:off x="2712100" y="1734175"/>
                <a:ext cx="11700" cy="8375"/>
              </a:xfrm>
              <a:custGeom>
                <a:rect b="b" l="l" r="r" t="t"/>
                <a:pathLst>
                  <a:path extrusionOk="0" h="335" w="468">
                    <a:moveTo>
                      <a:pt x="468" y="134"/>
                    </a:moveTo>
                    <a:cubicBezTo>
                      <a:pt x="301" y="134"/>
                      <a:pt x="301" y="34"/>
                      <a:pt x="168" y="1"/>
                    </a:cubicBezTo>
                    <a:cubicBezTo>
                      <a:pt x="168" y="134"/>
                      <a:pt x="34" y="134"/>
                      <a:pt x="1" y="201"/>
                    </a:cubicBezTo>
                    <a:cubicBezTo>
                      <a:pt x="168" y="201"/>
                      <a:pt x="168" y="268"/>
                      <a:pt x="301" y="334"/>
                    </a:cubicBezTo>
                    <a:cubicBezTo>
                      <a:pt x="301" y="201"/>
                      <a:pt x="434" y="201"/>
                      <a:pt x="468"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0"/>
              <p:cNvSpPr/>
              <p:nvPr/>
            </p:nvSpPr>
            <p:spPr>
              <a:xfrm>
                <a:off x="2853050" y="1730025"/>
                <a:ext cx="8350" cy="5025"/>
              </a:xfrm>
              <a:custGeom>
                <a:rect b="b" l="l" r="r" t="t"/>
                <a:pathLst>
                  <a:path extrusionOk="0" h="201" w="334">
                    <a:moveTo>
                      <a:pt x="234" y="33"/>
                    </a:moveTo>
                    <a:cubicBezTo>
                      <a:pt x="200" y="0"/>
                      <a:pt x="0" y="67"/>
                      <a:pt x="67" y="167"/>
                    </a:cubicBezTo>
                    <a:cubicBezTo>
                      <a:pt x="167" y="200"/>
                      <a:pt x="334" y="133"/>
                      <a:pt x="234"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0"/>
              <p:cNvSpPr/>
              <p:nvPr/>
            </p:nvSpPr>
            <p:spPr>
              <a:xfrm>
                <a:off x="2861375" y="1711675"/>
                <a:ext cx="16700" cy="10850"/>
              </a:xfrm>
              <a:custGeom>
                <a:rect b="b" l="l" r="r" t="t"/>
                <a:pathLst>
                  <a:path extrusionOk="0" h="434" w="668">
                    <a:moveTo>
                      <a:pt x="534" y="334"/>
                    </a:moveTo>
                    <a:cubicBezTo>
                      <a:pt x="668" y="67"/>
                      <a:pt x="201" y="134"/>
                      <a:pt x="67" y="0"/>
                    </a:cubicBezTo>
                    <a:cubicBezTo>
                      <a:pt x="1" y="300"/>
                      <a:pt x="168" y="434"/>
                      <a:pt x="534"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0"/>
              <p:cNvSpPr/>
              <p:nvPr/>
            </p:nvSpPr>
            <p:spPr>
              <a:xfrm>
                <a:off x="2804675" y="1711675"/>
                <a:ext cx="4200" cy="6700"/>
              </a:xfrm>
              <a:custGeom>
                <a:rect b="b" l="l" r="r" t="t"/>
                <a:pathLst>
                  <a:path extrusionOk="0" h="268" w="168">
                    <a:moveTo>
                      <a:pt x="167" y="134"/>
                    </a:moveTo>
                    <a:cubicBezTo>
                      <a:pt x="167" y="100"/>
                      <a:pt x="67" y="0"/>
                      <a:pt x="0" y="134"/>
                    </a:cubicBezTo>
                    <a:cubicBezTo>
                      <a:pt x="0" y="200"/>
                      <a:pt x="134" y="267"/>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0"/>
              <p:cNvSpPr/>
              <p:nvPr/>
            </p:nvSpPr>
            <p:spPr>
              <a:xfrm>
                <a:off x="2393550" y="1705000"/>
                <a:ext cx="21700" cy="12525"/>
              </a:xfrm>
              <a:custGeom>
                <a:rect b="b" l="l" r="r" t="t"/>
                <a:pathLst>
                  <a:path extrusionOk="0" h="501" w="868">
                    <a:moveTo>
                      <a:pt x="768" y="401"/>
                    </a:moveTo>
                    <a:cubicBezTo>
                      <a:pt x="868" y="167"/>
                      <a:pt x="34" y="0"/>
                      <a:pt x="0" y="200"/>
                    </a:cubicBezTo>
                    <a:cubicBezTo>
                      <a:pt x="267" y="234"/>
                      <a:pt x="267" y="501"/>
                      <a:pt x="768" y="4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0"/>
              <p:cNvSpPr/>
              <p:nvPr/>
            </p:nvSpPr>
            <p:spPr>
              <a:xfrm>
                <a:off x="2589525" y="1688325"/>
                <a:ext cx="22525" cy="18375"/>
              </a:xfrm>
              <a:custGeom>
                <a:rect b="b" l="l" r="r" t="t"/>
                <a:pathLst>
                  <a:path extrusionOk="0" h="735" w="901">
                    <a:moveTo>
                      <a:pt x="868" y="534"/>
                    </a:moveTo>
                    <a:cubicBezTo>
                      <a:pt x="901" y="0"/>
                      <a:pt x="0" y="234"/>
                      <a:pt x="67" y="667"/>
                    </a:cubicBezTo>
                    <a:cubicBezTo>
                      <a:pt x="534" y="734"/>
                      <a:pt x="501" y="501"/>
                      <a:pt x="868" y="5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0"/>
              <p:cNvSpPr/>
              <p:nvPr/>
            </p:nvSpPr>
            <p:spPr>
              <a:xfrm>
                <a:off x="3112400" y="1683325"/>
                <a:ext cx="20025" cy="9175"/>
              </a:xfrm>
              <a:custGeom>
                <a:rect b="b" l="l" r="r" t="t"/>
                <a:pathLst>
                  <a:path extrusionOk="0" h="367" w="801">
                    <a:moveTo>
                      <a:pt x="167" y="334"/>
                    </a:moveTo>
                    <a:cubicBezTo>
                      <a:pt x="534" y="367"/>
                      <a:pt x="767" y="267"/>
                      <a:pt x="801" y="100"/>
                    </a:cubicBezTo>
                    <a:cubicBezTo>
                      <a:pt x="501" y="100"/>
                      <a:pt x="0" y="0"/>
                      <a:pt x="167"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0"/>
              <p:cNvSpPr/>
              <p:nvPr/>
            </p:nvSpPr>
            <p:spPr>
              <a:xfrm>
                <a:off x="2585350" y="1687475"/>
                <a:ext cx="8375" cy="4200"/>
              </a:xfrm>
              <a:custGeom>
                <a:rect b="b" l="l" r="r" t="t"/>
                <a:pathLst>
                  <a:path extrusionOk="0" h="168" w="335">
                    <a:moveTo>
                      <a:pt x="234" y="34"/>
                    </a:moveTo>
                    <a:cubicBezTo>
                      <a:pt x="201" y="1"/>
                      <a:pt x="1" y="68"/>
                      <a:pt x="67" y="168"/>
                    </a:cubicBezTo>
                    <a:cubicBezTo>
                      <a:pt x="101" y="168"/>
                      <a:pt x="334" y="68"/>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0"/>
              <p:cNvSpPr/>
              <p:nvPr/>
            </p:nvSpPr>
            <p:spPr>
              <a:xfrm>
                <a:off x="2695425" y="1669125"/>
                <a:ext cx="9200" cy="9200"/>
              </a:xfrm>
              <a:custGeom>
                <a:rect b="b" l="l" r="r" t="t"/>
                <a:pathLst>
                  <a:path extrusionOk="0" h="368" w="368">
                    <a:moveTo>
                      <a:pt x="334" y="335"/>
                    </a:moveTo>
                    <a:cubicBezTo>
                      <a:pt x="301" y="201"/>
                      <a:pt x="368" y="68"/>
                      <a:pt x="167" y="1"/>
                    </a:cubicBezTo>
                    <a:cubicBezTo>
                      <a:pt x="167" y="101"/>
                      <a:pt x="134" y="134"/>
                      <a:pt x="1" y="134"/>
                    </a:cubicBezTo>
                    <a:cubicBezTo>
                      <a:pt x="34" y="268"/>
                      <a:pt x="101" y="368"/>
                      <a:pt x="334" y="3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0"/>
              <p:cNvSpPr/>
              <p:nvPr/>
            </p:nvSpPr>
            <p:spPr>
              <a:xfrm>
                <a:off x="2657900" y="1674975"/>
                <a:ext cx="7525" cy="2525"/>
              </a:xfrm>
              <a:custGeom>
                <a:rect b="b" l="l" r="r" t="t"/>
                <a:pathLst>
                  <a:path extrusionOk="0" h="101" w="301">
                    <a:moveTo>
                      <a:pt x="301" y="0"/>
                    </a:moveTo>
                    <a:cubicBezTo>
                      <a:pt x="167" y="34"/>
                      <a:pt x="1" y="0"/>
                      <a:pt x="1" y="101"/>
                    </a:cubicBezTo>
                    <a:cubicBezTo>
                      <a:pt x="101" y="67"/>
                      <a:pt x="301" y="67"/>
                      <a:pt x="3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0"/>
              <p:cNvSpPr/>
              <p:nvPr/>
            </p:nvSpPr>
            <p:spPr>
              <a:xfrm>
                <a:off x="2633725" y="1663300"/>
                <a:ext cx="17525" cy="11700"/>
              </a:xfrm>
              <a:custGeom>
                <a:rect b="b" l="l" r="r" t="t"/>
                <a:pathLst>
                  <a:path extrusionOk="0" h="468" w="701">
                    <a:moveTo>
                      <a:pt x="634" y="34"/>
                    </a:moveTo>
                    <a:cubicBezTo>
                      <a:pt x="300" y="0"/>
                      <a:pt x="67" y="67"/>
                      <a:pt x="0" y="234"/>
                    </a:cubicBezTo>
                    <a:cubicBezTo>
                      <a:pt x="234" y="301"/>
                      <a:pt x="267" y="401"/>
                      <a:pt x="467" y="467"/>
                    </a:cubicBezTo>
                    <a:cubicBezTo>
                      <a:pt x="501" y="301"/>
                      <a:pt x="701" y="234"/>
                      <a:pt x="6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0"/>
              <p:cNvSpPr/>
              <p:nvPr/>
            </p:nvSpPr>
            <p:spPr>
              <a:xfrm>
                <a:off x="2849700" y="1650800"/>
                <a:ext cx="15050" cy="11700"/>
              </a:xfrm>
              <a:custGeom>
                <a:rect b="b" l="l" r="r" t="t"/>
                <a:pathLst>
                  <a:path extrusionOk="0" h="468" w="602">
                    <a:moveTo>
                      <a:pt x="534" y="400"/>
                    </a:moveTo>
                    <a:cubicBezTo>
                      <a:pt x="601" y="167"/>
                      <a:pt x="501" y="0"/>
                      <a:pt x="268" y="0"/>
                    </a:cubicBezTo>
                    <a:cubicBezTo>
                      <a:pt x="1" y="134"/>
                      <a:pt x="101" y="467"/>
                      <a:pt x="534" y="4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0"/>
              <p:cNvSpPr/>
              <p:nvPr/>
            </p:nvSpPr>
            <p:spPr>
              <a:xfrm>
                <a:off x="2407725" y="1644125"/>
                <a:ext cx="23375" cy="16700"/>
              </a:xfrm>
              <a:custGeom>
                <a:rect b="b" l="l" r="r" t="t"/>
                <a:pathLst>
                  <a:path extrusionOk="0" h="668" w="935">
                    <a:moveTo>
                      <a:pt x="501" y="667"/>
                    </a:moveTo>
                    <a:cubicBezTo>
                      <a:pt x="501" y="501"/>
                      <a:pt x="934" y="601"/>
                      <a:pt x="801" y="334"/>
                    </a:cubicBezTo>
                    <a:cubicBezTo>
                      <a:pt x="501" y="267"/>
                      <a:pt x="367" y="67"/>
                      <a:pt x="0" y="0"/>
                    </a:cubicBezTo>
                    <a:cubicBezTo>
                      <a:pt x="34" y="334"/>
                      <a:pt x="167" y="601"/>
                      <a:pt x="501" y="6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0"/>
              <p:cNvSpPr/>
              <p:nvPr/>
            </p:nvSpPr>
            <p:spPr>
              <a:xfrm>
                <a:off x="2531150" y="1646625"/>
                <a:ext cx="8350" cy="4200"/>
              </a:xfrm>
              <a:custGeom>
                <a:rect b="b" l="l" r="r" t="t"/>
                <a:pathLst>
                  <a:path extrusionOk="0" h="168" w="334">
                    <a:moveTo>
                      <a:pt x="234" y="34"/>
                    </a:moveTo>
                    <a:cubicBezTo>
                      <a:pt x="200" y="0"/>
                      <a:pt x="0" y="67"/>
                      <a:pt x="67" y="167"/>
                    </a:cubicBezTo>
                    <a:cubicBezTo>
                      <a:pt x="100" y="167"/>
                      <a:pt x="334" y="67"/>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0"/>
              <p:cNvSpPr/>
              <p:nvPr/>
            </p:nvSpPr>
            <p:spPr>
              <a:xfrm>
                <a:off x="2377700" y="1644125"/>
                <a:ext cx="7525" cy="5850"/>
              </a:xfrm>
              <a:custGeom>
                <a:rect b="b" l="l" r="r" t="t"/>
                <a:pathLst>
                  <a:path extrusionOk="0" h="234" w="301">
                    <a:moveTo>
                      <a:pt x="301" y="0"/>
                    </a:moveTo>
                    <a:lnTo>
                      <a:pt x="1" y="0"/>
                    </a:lnTo>
                    <a:lnTo>
                      <a:pt x="1" y="234"/>
                    </a:lnTo>
                    <a:lnTo>
                      <a:pt x="301" y="23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0"/>
              <p:cNvSpPr/>
              <p:nvPr/>
            </p:nvSpPr>
            <p:spPr>
              <a:xfrm>
                <a:off x="3028175" y="1625775"/>
                <a:ext cx="30050" cy="21700"/>
              </a:xfrm>
              <a:custGeom>
                <a:rect b="b" l="l" r="r" t="t"/>
                <a:pathLst>
                  <a:path extrusionOk="0" h="868" w="1202">
                    <a:moveTo>
                      <a:pt x="1201" y="434"/>
                    </a:moveTo>
                    <a:cubicBezTo>
                      <a:pt x="1134" y="267"/>
                      <a:pt x="634" y="434"/>
                      <a:pt x="567" y="234"/>
                    </a:cubicBezTo>
                    <a:cubicBezTo>
                      <a:pt x="567" y="100"/>
                      <a:pt x="534" y="0"/>
                      <a:pt x="300" y="34"/>
                    </a:cubicBezTo>
                    <a:cubicBezTo>
                      <a:pt x="0" y="534"/>
                      <a:pt x="1001" y="868"/>
                      <a:pt x="1201" y="4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0"/>
              <p:cNvSpPr/>
              <p:nvPr/>
            </p:nvSpPr>
            <p:spPr>
              <a:xfrm>
                <a:off x="3065700" y="1631600"/>
                <a:ext cx="7525" cy="5050"/>
              </a:xfrm>
              <a:custGeom>
                <a:rect b="b" l="l" r="r" t="t"/>
                <a:pathLst>
                  <a:path extrusionOk="0" h="202" w="301">
                    <a:moveTo>
                      <a:pt x="0" y="201"/>
                    </a:moveTo>
                    <a:lnTo>
                      <a:pt x="300" y="201"/>
                    </a:lnTo>
                    <a:lnTo>
                      <a:pt x="300"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0"/>
              <p:cNvSpPr/>
              <p:nvPr/>
            </p:nvSpPr>
            <p:spPr>
              <a:xfrm>
                <a:off x="2762150" y="1605750"/>
                <a:ext cx="20875" cy="19225"/>
              </a:xfrm>
              <a:custGeom>
                <a:rect b="b" l="l" r="r" t="t"/>
                <a:pathLst>
                  <a:path extrusionOk="0" h="769" w="835">
                    <a:moveTo>
                      <a:pt x="634" y="601"/>
                    </a:moveTo>
                    <a:cubicBezTo>
                      <a:pt x="767" y="468"/>
                      <a:pt x="834" y="301"/>
                      <a:pt x="801" y="34"/>
                    </a:cubicBezTo>
                    <a:cubicBezTo>
                      <a:pt x="534" y="34"/>
                      <a:pt x="200" y="1"/>
                      <a:pt x="167" y="168"/>
                    </a:cubicBezTo>
                    <a:cubicBezTo>
                      <a:pt x="567" y="134"/>
                      <a:pt x="0" y="768"/>
                      <a:pt x="634" y="6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0"/>
              <p:cNvSpPr/>
              <p:nvPr/>
            </p:nvSpPr>
            <p:spPr>
              <a:xfrm>
                <a:off x="3412600" y="1600750"/>
                <a:ext cx="20875" cy="20050"/>
              </a:xfrm>
              <a:custGeom>
                <a:rect b="b" l="l" r="r" t="t"/>
                <a:pathLst>
                  <a:path extrusionOk="0" h="802" w="835">
                    <a:moveTo>
                      <a:pt x="601" y="668"/>
                    </a:moveTo>
                    <a:cubicBezTo>
                      <a:pt x="835" y="501"/>
                      <a:pt x="501" y="167"/>
                      <a:pt x="301" y="1"/>
                    </a:cubicBezTo>
                    <a:cubicBezTo>
                      <a:pt x="34" y="201"/>
                      <a:pt x="1" y="801"/>
                      <a:pt x="601" y="6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0"/>
              <p:cNvSpPr/>
              <p:nvPr/>
            </p:nvSpPr>
            <p:spPr>
              <a:xfrm>
                <a:off x="2786325" y="1609100"/>
                <a:ext cx="4200" cy="5850"/>
              </a:xfrm>
              <a:custGeom>
                <a:rect b="b" l="l" r="r" t="t"/>
                <a:pathLst>
                  <a:path extrusionOk="0" h="234" w="168">
                    <a:moveTo>
                      <a:pt x="1" y="134"/>
                    </a:moveTo>
                    <a:cubicBezTo>
                      <a:pt x="1" y="167"/>
                      <a:pt x="134" y="234"/>
                      <a:pt x="167" y="134"/>
                    </a:cubicBezTo>
                    <a:cubicBezTo>
                      <a:pt x="134" y="67"/>
                      <a:pt x="1" y="0"/>
                      <a:pt x="1"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0"/>
              <p:cNvSpPr/>
              <p:nvPr/>
            </p:nvSpPr>
            <p:spPr>
              <a:xfrm>
                <a:off x="3063200" y="1609100"/>
                <a:ext cx="8350" cy="4200"/>
              </a:xfrm>
              <a:custGeom>
                <a:rect b="b" l="l" r="r" t="t"/>
                <a:pathLst>
                  <a:path extrusionOk="0" h="168" w="334">
                    <a:moveTo>
                      <a:pt x="267" y="34"/>
                    </a:moveTo>
                    <a:cubicBezTo>
                      <a:pt x="234" y="0"/>
                      <a:pt x="0" y="67"/>
                      <a:pt x="100" y="167"/>
                    </a:cubicBezTo>
                    <a:cubicBezTo>
                      <a:pt x="134" y="167"/>
                      <a:pt x="334" y="67"/>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0"/>
              <p:cNvSpPr/>
              <p:nvPr/>
            </p:nvSpPr>
            <p:spPr>
              <a:xfrm>
                <a:off x="2397725" y="1606600"/>
                <a:ext cx="6700" cy="6700"/>
              </a:xfrm>
              <a:custGeom>
                <a:rect b="b" l="l" r="r" t="t"/>
                <a:pathLst>
                  <a:path extrusionOk="0" h="268" w="268">
                    <a:moveTo>
                      <a:pt x="267" y="134"/>
                    </a:moveTo>
                    <a:cubicBezTo>
                      <a:pt x="234" y="0"/>
                      <a:pt x="100" y="67"/>
                      <a:pt x="0" y="134"/>
                    </a:cubicBezTo>
                    <a:cubicBezTo>
                      <a:pt x="0" y="234"/>
                      <a:pt x="234" y="267"/>
                      <a:pt x="2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0"/>
              <p:cNvSpPr/>
              <p:nvPr/>
            </p:nvSpPr>
            <p:spPr>
              <a:xfrm>
                <a:off x="2896400" y="1604100"/>
                <a:ext cx="7525" cy="4175"/>
              </a:xfrm>
              <a:custGeom>
                <a:rect b="b" l="l" r="r" t="t"/>
                <a:pathLst>
                  <a:path extrusionOk="0" h="167" w="301">
                    <a:moveTo>
                      <a:pt x="268" y="33"/>
                    </a:moveTo>
                    <a:cubicBezTo>
                      <a:pt x="234" y="0"/>
                      <a:pt x="1" y="67"/>
                      <a:pt x="101" y="167"/>
                    </a:cubicBezTo>
                    <a:cubicBezTo>
                      <a:pt x="134" y="167"/>
                      <a:pt x="301" y="67"/>
                      <a:pt x="268"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0"/>
              <p:cNvSpPr/>
              <p:nvPr/>
            </p:nvSpPr>
            <p:spPr>
              <a:xfrm>
                <a:off x="2848875" y="1598250"/>
                <a:ext cx="7525" cy="3375"/>
              </a:xfrm>
              <a:custGeom>
                <a:rect b="b" l="l" r="r" t="t"/>
                <a:pathLst>
                  <a:path extrusionOk="0" h="135" w="301">
                    <a:moveTo>
                      <a:pt x="301" y="1"/>
                    </a:moveTo>
                    <a:cubicBezTo>
                      <a:pt x="167" y="67"/>
                      <a:pt x="0" y="1"/>
                      <a:pt x="0" y="134"/>
                    </a:cubicBezTo>
                    <a:cubicBezTo>
                      <a:pt x="67" y="101"/>
                      <a:pt x="301" y="134"/>
                      <a:pt x="3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0"/>
              <p:cNvSpPr/>
              <p:nvPr/>
            </p:nvSpPr>
            <p:spPr>
              <a:xfrm>
                <a:off x="3075700" y="2754925"/>
                <a:ext cx="12525" cy="5850"/>
              </a:xfrm>
              <a:custGeom>
                <a:rect b="b" l="l" r="r" t="t"/>
                <a:pathLst>
                  <a:path extrusionOk="0" h="234" w="501">
                    <a:moveTo>
                      <a:pt x="501" y="0"/>
                    </a:moveTo>
                    <a:lnTo>
                      <a:pt x="67" y="0"/>
                    </a:lnTo>
                    <a:cubicBezTo>
                      <a:pt x="1" y="200"/>
                      <a:pt x="234" y="234"/>
                      <a:pt x="501" y="2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0"/>
              <p:cNvSpPr/>
              <p:nvPr/>
            </p:nvSpPr>
            <p:spPr>
              <a:xfrm>
                <a:off x="2752125" y="2753250"/>
                <a:ext cx="8375" cy="5850"/>
              </a:xfrm>
              <a:custGeom>
                <a:rect b="b" l="l" r="r" t="t"/>
                <a:pathLst>
                  <a:path extrusionOk="0" h="234" w="335">
                    <a:moveTo>
                      <a:pt x="234" y="67"/>
                    </a:moveTo>
                    <a:cubicBezTo>
                      <a:pt x="201" y="0"/>
                      <a:pt x="1" y="100"/>
                      <a:pt x="68" y="167"/>
                    </a:cubicBezTo>
                    <a:cubicBezTo>
                      <a:pt x="134" y="234"/>
                      <a:pt x="335" y="134"/>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0"/>
              <p:cNvSpPr/>
              <p:nvPr/>
            </p:nvSpPr>
            <p:spPr>
              <a:xfrm>
                <a:off x="2787150" y="2743250"/>
                <a:ext cx="8375" cy="4175"/>
              </a:xfrm>
              <a:custGeom>
                <a:rect b="b" l="l" r="r" t="t"/>
                <a:pathLst>
                  <a:path extrusionOk="0" h="167" w="335">
                    <a:moveTo>
                      <a:pt x="101" y="133"/>
                    </a:moveTo>
                    <a:cubicBezTo>
                      <a:pt x="134" y="167"/>
                      <a:pt x="335" y="67"/>
                      <a:pt x="268" y="0"/>
                    </a:cubicBezTo>
                    <a:cubicBezTo>
                      <a:pt x="201" y="0"/>
                      <a:pt x="1" y="67"/>
                      <a:pt x="101" y="1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0"/>
              <p:cNvSpPr/>
              <p:nvPr/>
            </p:nvSpPr>
            <p:spPr>
              <a:xfrm>
                <a:off x="2863050" y="2739075"/>
                <a:ext cx="7525" cy="5025"/>
              </a:xfrm>
              <a:custGeom>
                <a:rect b="b" l="l" r="r" t="t"/>
                <a:pathLst>
                  <a:path extrusionOk="0" h="201" w="301">
                    <a:moveTo>
                      <a:pt x="301" y="0"/>
                    </a:moveTo>
                    <a:lnTo>
                      <a:pt x="0" y="0"/>
                    </a:lnTo>
                    <a:lnTo>
                      <a:pt x="0" y="200"/>
                    </a:lnTo>
                    <a:lnTo>
                      <a:pt x="301" y="2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0"/>
              <p:cNvSpPr/>
              <p:nvPr/>
            </p:nvSpPr>
            <p:spPr>
              <a:xfrm>
                <a:off x="2677075" y="2694025"/>
                <a:ext cx="26725" cy="16725"/>
              </a:xfrm>
              <a:custGeom>
                <a:rect b="b" l="l" r="r" t="t"/>
                <a:pathLst>
                  <a:path extrusionOk="0" h="669" w="1069">
                    <a:moveTo>
                      <a:pt x="168" y="368"/>
                    </a:moveTo>
                    <a:cubicBezTo>
                      <a:pt x="401" y="668"/>
                      <a:pt x="1068" y="368"/>
                      <a:pt x="1068" y="168"/>
                    </a:cubicBezTo>
                    <a:cubicBezTo>
                      <a:pt x="735" y="201"/>
                      <a:pt x="1" y="1"/>
                      <a:pt x="168" y="3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0"/>
              <p:cNvSpPr/>
              <p:nvPr/>
            </p:nvSpPr>
            <p:spPr>
              <a:xfrm>
                <a:off x="2723775" y="2689875"/>
                <a:ext cx="7550" cy="6700"/>
              </a:xfrm>
              <a:custGeom>
                <a:rect b="b" l="l" r="r" t="t"/>
                <a:pathLst>
                  <a:path extrusionOk="0" h="268" w="302">
                    <a:moveTo>
                      <a:pt x="301" y="134"/>
                    </a:moveTo>
                    <a:cubicBezTo>
                      <a:pt x="301" y="0"/>
                      <a:pt x="34" y="0"/>
                      <a:pt x="1" y="134"/>
                    </a:cubicBezTo>
                    <a:cubicBezTo>
                      <a:pt x="168" y="100"/>
                      <a:pt x="201" y="267"/>
                      <a:pt x="301"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0"/>
              <p:cNvSpPr/>
              <p:nvPr/>
            </p:nvSpPr>
            <p:spPr>
              <a:xfrm>
                <a:off x="2692100" y="2663175"/>
                <a:ext cx="7525" cy="2525"/>
              </a:xfrm>
              <a:custGeom>
                <a:rect b="b" l="l" r="r" t="t"/>
                <a:pathLst>
                  <a:path extrusionOk="0" h="101" w="301">
                    <a:moveTo>
                      <a:pt x="0" y="101"/>
                    </a:moveTo>
                    <a:cubicBezTo>
                      <a:pt x="134" y="67"/>
                      <a:pt x="300" y="101"/>
                      <a:pt x="300" y="1"/>
                    </a:cubicBezTo>
                    <a:cubicBezTo>
                      <a:pt x="167" y="34"/>
                      <a:pt x="0" y="1"/>
                      <a:pt x="0"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0"/>
              <p:cNvSpPr/>
              <p:nvPr/>
            </p:nvSpPr>
            <p:spPr>
              <a:xfrm>
                <a:off x="2652900" y="2646500"/>
                <a:ext cx="12525" cy="9200"/>
              </a:xfrm>
              <a:custGeom>
                <a:rect b="b" l="l" r="r" t="t"/>
                <a:pathLst>
                  <a:path extrusionOk="0" h="368" w="501">
                    <a:moveTo>
                      <a:pt x="334" y="334"/>
                    </a:moveTo>
                    <a:cubicBezTo>
                      <a:pt x="334" y="167"/>
                      <a:pt x="401" y="67"/>
                      <a:pt x="501" y="1"/>
                    </a:cubicBezTo>
                    <a:lnTo>
                      <a:pt x="34" y="1"/>
                    </a:lnTo>
                    <a:cubicBezTo>
                      <a:pt x="34" y="201"/>
                      <a:pt x="0" y="368"/>
                      <a:pt x="334"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0"/>
              <p:cNvSpPr/>
              <p:nvPr/>
            </p:nvSpPr>
            <p:spPr>
              <a:xfrm>
                <a:off x="2979800" y="2646500"/>
                <a:ext cx="7525" cy="6700"/>
              </a:xfrm>
              <a:custGeom>
                <a:rect b="b" l="l" r="r" t="t"/>
                <a:pathLst>
                  <a:path extrusionOk="0" h="268" w="301">
                    <a:moveTo>
                      <a:pt x="301" y="101"/>
                    </a:moveTo>
                    <a:cubicBezTo>
                      <a:pt x="301" y="1"/>
                      <a:pt x="0" y="1"/>
                      <a:pt x="0" y="101"/>
                    </a:cubicBezTo>
                    <a:cubicBezTo>
                      <a:pt x="167" y="101"/>
                      <a:pt x="267" y="267"/>
                      <a:pt x="301"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0"/>
              <p:cNvSpPr/>
              <p:nvPr/>
            </p:nvSpPr>
            <p:spPr>
              <a:xfrm>
                <a:off x="2933100" y="2647325"/>
                <a:ext cx="7525" cy="5050"/>
              </a:xfrm>
              <a:custGeom>
                <a:rect b="b" l="l" r="r" t="t"/>
                <a:pathLst>
                  <a:path extrusionOk="0" h="202" w="301">
                    <a:moveTo>
                      <a:pt x="0" y="201"/>
                    </a:moveTo>
                    <a:lnTo>
                      <a:pt x="301" y="201"/>
                    </a:lnTo>
                    <a:lnTo>
                      <a:pt x="301"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0"/>
              <p:cNvSpPr/>
              <p:nvPr/>
            </p:nvSpPr>
            <p:spPr>
              <a:xfrm>
                <a:off x="2668750" y="2644000"/>
                <a:ext cx="12525" cy="8375"/>
              </a:xfrm>
              <a:custGeom>
                <a:rect b="b" l="l" r="r" t="t"/>
                <a:pathLst>
                  <a:path extrusionOk="0" h="335" w="501">
                    <a:moveTo>
                      <a:pt x="501" y="334"/>
                    </a:moveTo>
                    <a:lnTo>
                      <a:pt x="501" y="1"/>
                    </a:lnTo>
                    <a:lnTo>
                      <a:pt x="34" y="1"/>
                    </a:lnTo>
                    <a:cubicBezTo>
                      <a:pt x="0" y="267"/>
                      <a:pt x="134" y="334"/>
                      <a:pt x="5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0"/>
              <p:cNvSpPr/>
              <p:nvPr/>
            </p:nvSpPr>
            <p:spPr>
              <a:xfrm>
                <a:off x="2661250" y="2632325"/>
                <a:ext cx="11700" cy="8375"/>
              </a:xfrm>
              <a:custGeom>
                <a:rect b="b" l="l" r="r" t="t"/>
                <a:pathLst>
                  <a:path extrusionOk="0" h="335" w="468">
                    <a:moveTo>
                      <a:pt x="300" y="334"/>
                    </a:moveTo>
                    <a:cubicBezTo>
                      <a:pt x="300" y="234"/>
                      <a:pt x="400" y="234"/>
                      <a:pt x="467" y="134"/>
                    </a:cubicBezTo>
                    <a:cubicBezTo>
                      <a:pt x="300" y="134"/>
                      <a:pt x="300" y="67"/>
                      <a:pt x="167" y="1"/>
                    </a:cubicBezTo>
                    <a:cubicBezTo>
                      <a:pt x="167" y="134"/>
                      <a:pt x="33" y="134"/>
                      <a:pt x="0" y="234"/>
                    </a:cubicBezTo>
                    <a:cubicBezTo>
                      <a:pt x="167" y="267"/>
                      <a:pt x="167" y="334"/>
                      <a:pt x="300"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0"/>
              <p:cNvSpPr/>
              <p:nvPr/>
            </p:nvSpPr>
            <p:spPr>
              <a:xfrm>
                <a:off x="3054025" y="2623150"/>
                <a:ext cx="11700" cy="13375"/>
              </a:xfrm>
              <a:custGeom>
                <a:rect b="b" l="l" r="r" t="t"/>
                <a:pathLst>
                  <a:path extrusionOk="0" h="535" w="468">
                    <a:moveTo>
                      <a:pt x="300" y="501"/>
                    </a:moveTo>
                    <a:cubicBezTo>
                      <a:pt x="300" y="434"/>
                      <a:pt x="334" y="368"/>
                      <a:pt x="467" y="368"/>
                    </a:cubicBezTo>
                    <a:lnTo>
                      <a:pt x="467" y="167"/>
                    </a:lnTo>
                    <a:cubicBezTo>
                      <a:pt x="100" y="1"/>
                      <a:pt x="0" y="534"/>
                      <a:pt x="300" y="5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0"/>
              <p:cNvSpPr/>
              <p:nvPr/>
            </p:nvSpPr>
            <p:spPr>
              <a:xfrm>
                <a:off x="2385200" y="2613975"/>
                <a:ext cx="4200" cy="5875"/>
              </a:xfrm>
              <a:custGeom>
                <a:rect b="b" l="l" r="r" t="t"/>
                <a:pathLst>
                  <a:path extrusionOk="0" h="235" w="168">
                    <a:moveTo>
                      <a:pt x="168" y="134"/>
                    </a:moveTo>
                    <a:cubicBezTo>
                      <a:pt x="168" y="67"/>
                      <a:pt x="34" y="1"/>
                      <a:pt x="1" y="134"/>
                    </a:cubicBezTo>
                    <a:cubicBezTo>
                      <a:pt x="1" y="167"/>
                      <a:pt x="101" y="234"/>
                      <a:pt x="168"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0"/>
              <p:cNvSpPr/>
              <p:nvPr/>
            </p:nvSpPr>
            <p:spPr>
              <a:xfrm>
                <a:off x="2439425" y="2610650"/>
                <a:ext cx="4175" cy="6700"/>
              </a:xfrm>
              <a:custGeom>
                <a:rect b="b" l="l" r="r" t="t"/>
                <a:pathLst>
                  <a:path extrusionOk="0" h="268" w="167">
                    <a:moveTo>
                      <a:pt x="167" y="134"/>
                    </a:moveTo>
                    <a:cubicBezTo>
                      <a:pt x="167" y="100"/>
                      <a:pt x="33" y="0"/>
                      <a:pt x="0" y="134"/>
                    </a:cubicBezTo>
                    <a:cubicBezTo>
                      <a:pt x="0" y="200"/>
                      <a:pt x="100" y="267"/>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0"/>
              <p:cNvSpPr/>
              <p:nvPr/>
            </p:nvSpPr>
            <p:spPr>
              <a:xfrm>
                <a:off x="2495275" y="2607300"/>
                <a:ext cx="8375" cy="5875"/>
              </a:xfrm>
              <a:custGeom>
                <a:rect b="b" l="l" r="r" t="t"/>
                <a:pathLst>
                  <a:path extrusionOk="0" h="235" w="335">
                    <a:moveTo>
                      <a:pt x="101" y="168"/>
                    </a:moveTo>
                    <a:cubicBezTo>
                      <a:pt x="134" y="234"/>
                      <a:pt x="335" y="134"/>
                      <a:pt x="268" y="34"/>
                    </a:cubicBezTo>
                    <a:cubicBezTo>
                      <a:pt x="201" y="1"/>
                      <a:pt x="1" y="101"/>
                      <a:pt x="101" y="1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0"/>
              <p:cNvSpPr/>
              <p:nvPr/>
            </p:nvSpPr>
            <p:spPr>
              <a:xfrm>
                <a:off x="2416900" y="2598125"/>
                <a:ext cx="7525" cy="3375"/>
              </a:xfrm>
              <a:custGeom>
                <a:rect b="b" l="l" r="r" t="t"/>
                <a:pathLst>
                  <a:path extrusionOk="0" h="135" w="301">
                    <a:moveTo>
                      <a:pt x="301" y="1"/>
                    </a:moveTo>
                    <a:cubicBezTo>
                      <a:pt x="167" y="34"/>
                      <a:pt x="0" y="1"/>
                      <a:pt x="0" y="134"/>
                    </a:cubicBezTo>
                    <a:cubicBezTo>
                      <a:pt x="100" y="101"/>
                      <a:pt x="267" y="101"/>
                      <a:pt x="3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0"/>
              <p:cNvSpPr/>
              <p:nvPr/>
            </p:nvSpPr>
            <p:spPr>
              <a:xfrm>
                <a:off x="2649575" y="2585625"/>
                <a:ext cx="11700" cy="16700"/>
              </a:xfrm>
              <a:custGeom>
                <a:rect b="b" l="l" r="r" t="t"/>
                <a:pathLst>
                  <a:path extrusionOk="0" h="668" w="468">
                    <a:moveTo>
                      <a:pt x="467" y="167"/>
                    </a:moveTo>
                    <a:cubicBezTo>
                      <a:pt x="0" y="1"/>
                      <a:pt x="0" y="668"/>
                      <a:pt x="467" y="5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0"/>
              <p:cNvSpPr/>
              <p:nvPr/>
            </p:nvSpPr>
            <p:spPr>
              <a:xfrm>
                <a:off x="2526150" y="2584800"/>
                <a:ext cx="15025" cy="8350"/>
              </a:xfrm>
              <a:custGeom>
                <a:rect b="b" l="l" r="r" t="t"/>
                <a:pathLst>
                  <a:path extrusionOk="0" h="334" w="601">
                    <a:moveTo>
                      <a:pt x="100" y="334"/>
                    </a:moveTo>
                    <a:lnTo>
                      <a:pt x="567" y="334"/>
                    </a:lnTo>
                    <a:cubicBezTo>
                      <a:pt x="534" y="200"/>
                      <a:pt x="601" y="34"/>
                      <a:pt x="400" y="0"/>
                    </a:cubicBezTo>
                    <a:cubicBezTo>
                      <a:pt x="400" y="167"/>
                      <a:pt x="0" y="67"/>
                      <a:pt x="100"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0"/>
              <p:cNvSpPr/>
              <p:nvPr/>
            </p:nvSpPr>
            <p:spPr>
              <a:xfrm>
                <a:off x="2752125" y="2585625"/>
                <a:ext cx="8375" cy="5025"/>
              </a:xfrm>
              <a:custGeom>
                <a:rect b="b" l="l" r="r" t="t"/>
                <a:pathLst>
                  <a:path extrusionOk="0" h="201" w="335">
                    <a:moveTo>
                      <a:pt x="234" y="34"/>
                    </a:moveTo>
                    <a:cubicBezTo>
                      <a:pt x="201" y="1"/>
                      <a:pt x="1" y="101"/>
                      <a:pt x="68" y="167"/>
                    </a:cubicBezTo>
                    <a:cubicBezTo>
                      <a:pt x="134" y="201"/>
                      <a:pt x="335" y="134"/>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0"/>
              <p:cNvSpPr/>
              <p:nvPr/>
            </p:nvSpPr>
            <p:spPr>
              <a:xfrm>
                <a:off x="2643725" y="2578125"/>
                <a:ext cx="7525" cy="4200"/>
              </a:xfrm>
              <a:custGeom>
                <a:rect b="b" l="l" r="r" t="t"/>
                <a:pathLst>
                  <a:path extrusionOk="0" h="168" w="301">
                    <a:moveTo>
                      <a:pt x="234" y="67"/>
                    </a:moveTo>
                    <a:cubicBezTo>
                      <a:pt x="201" y="0"/>
                      <a:pt x="1" y="100"/>
                      <a:pt x="67" y="167"/>
                    </a:cubicBezTo>
                    <a:cubicBezTo>
                      <a:pt x="101" y="167"/>
                      <a:pt x="301" y="100"/>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0"/>
              <p:cNvSpPr/>
              <p:nvPr/>
            </p:nvSpPr>
            <p:spPr>
              <a:xfrm>
                <a:off x="2522800" y="2572275"/>
                <a:ext cx="8375" cy="5025"/>
              </a:xfrm>
              <a:custGeom>
                <a:rect b="b" l="l" r="r" t="t"/>
                <a:pathLst>
                  <a:path extrusionOk="0" h="201" w="335">
                    <a:moveTo>
                      <a:pt x="234" y="34"/>
                    </a:moveTo>
                    <a:cubicBezTo>
                      <a:pt x="201" y="1"/>
                      <a:pt x="1" y="68"/>
                      <a:pt x="67" y="168"/>
                    </a:cubicBezTo>
                    <a:cubicBezTo>
                      <a:pt x="101" y="201"/>
                      <a:pt x="334" y="134"/>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0"/>
              <p:cNvSpPr/>
              <p:nvPr/>
            </p:nvSpPr>
            <p:spPr>
              <a:xfrm>
                <a:off x="3337550" y="2571450"/>
                <a:ext cx="7525" cy="2525"/>
              </a:xfrm>
              <a:custGeom>
                <a:rect b="b" l="l" r="r" t="t"/>
                <a:pathLst>
                  <a:path extrusionOk="0" h="101" w="301">
                    <a:moveTo>
                      <a:pt x="301" y="0"/>
                    </a:moveTo>
                    <a:cubicBezTo>
                      <a:pt x="167" y="34"/>
                      <a:pt x="1" y="0"/>
                      <a:pt x="1" y="101"/>
                    </a:cubicBezTo>
                    <a:cubicBezTo>
                      <a:pt x="134" y="67"/>
                      <a:pt x="301" y="67"/>
                      <a:pt x="3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0"/>
              <p:cNvSpPr/>
              <p:nvPr/>
            </p:nvSpPr>
            <p:spPr>
              <a:xfrm>
                <a:off x="3171600" y="2567275"/>
                <a:ext cx="8375" cy="4200"/>
              </a:xfrm>
              <a:custGeom>
                <a:rect b="b" l="l" r="r" t="t"/>
                <a:pathLst>
                  <a:path extrusionOk="0" h="168" w="335">
                    <a:moveTo>
                      <a:pt x="267" y="34"/>
                    </a:moveTo>
                    <a:cubicBezTo>
                      <a:pt x="234" y="1"/>
                      <a:pt x="1" y="67"/>
                      <a:pt x="101" y="167"/>
                    </a:cubicBezTo>
                    <a:cubicBezTo>
                      <a:pt x="134" y="167"/>
                      <a:pt x="334" y="101"/>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0"/>
              <p:cNvSpPr/>
              <p:nvPr/>
            </p:nvSpPr>
            <p:spPr>
              <a:xfrm>
                <a:off x="2632050" y="2561450"/>
                <a:ext cx="8375" cy="4175"/>
              </a:xfrm>
              <a:custGeom>
                <a:rect b="b" l="l" r="r" t="t"/>
                <a:pathLst>
                  <a:path extrusionOk="0" h="167" w="335">
                    <a:moveTo>
                      <a:pt x="234" y="67"/>
                    </a:moveTo>
                    <a:cubicBezTo>
                      <a:pt x="201" y="0"/>
                      <a:pt x="1" y="100"/>
                      <a:pt x="67" y="167"/>
                    </a:cubicBezTo>
                    <a:cubicBezTo>
                      <a:pt x="134" y="167"/>
                      <a:pt x="334" y="100"/>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0"/>
              <p:cNvSpPr/>
              <p:nvPr/>
            </p:nvSpPr>
            <p:spPr>
              <a:xfrm>
                <a:off x="3137400" y="2554775"/>
                <a:ext cx="8375" cy="4200"/>
              </a:xfrm>
              <a:custGeom>
                <a:rect b="b" l="l" r="r" t="t"/>
                <a:pathLst>
                  <a:path extrusionOk="0" h="168" w="335">
                    <a:moveTo>
                      <a:pt x="101" y="100"/>
                    </a:moveTo>
                    <a:cubicBezTo>
                      <a:pt x="134" y="167"/>
                      <a:pt x="335" y="67"/>
                      <a:pt x="268" y="0"/>
                    </a:cubicBezTo>
                    <a:cubicBezTo>
                      <a:pt x="201" y="0"/>
                      <a:pt x="1" y="34"/>
                      <a:pt x="101"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0"/>
              <p:cNvSpPr/>
              <p:nvPr/>
            </p:nvSpPr>
            <p:spPr>
              <a:xfrm>
                <a:off x="2755475" y="2551425"/>
                <a:ext cx="9200" cy="4200"/>
              </a:xfrm>
              <a:custGeom>
                <a:rect b="b" l="l" r="r" t="t"/>
                <a:pathLst>
                  <a:path extrusionOk="0" h="168" w="368">
                    <a:moveTo>
                      <a:pt x="100" y="134"/>
                    </a:moveTo>
                    <a:cubicBezTo>
                      <a:pt x="134" y="168"/>
                      <a:pt x="367" y="68"/>
                      <a:pt x="267" y="1"/>
                    </a:cubicBezTo>
                    <a:cubicBezTo>
                      <a:pt x="234" y="1"/>
                      <a:pt x="0" y="68"/>
                      <a:pt x="100"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0"/>
              <p:cNvSpPr/>
              <p:nvPr/>
            </p:nvSpPr>
            <p:spPr>
              <a:xfrm>
                <a:off x="2778000" y="2539750"/>
                <a:ext cx="11700" cy="15875"/>
              </a:xfrm>
              <a:custGeom>
                <a:rect b="b" l="l" r="r" t="t"/>
                <a:pathLst>
                  <a:path extrusionOk="0" h="635" w="468">
                    <a:moveTo>
                      <a:pt x="467" y="501"/>
                    </a:moveTo>
                    <a:lnTo>
                      <a:pt x="467" y="168"/>
                    </a:lnTo>
                    <a:cubicBezTo>
                      <a:pt x="0" y="1"/>
                      <a:pt x="0" y="635"/>
                      <a:pt x="467" y="5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0"/>
              <p:cNvSpPr/>
              <p:nvPr/>
            </p:nvSpPr>
            <p:spPr>
              <a:xfrm>
                <a:off x="2729625" y="2540600"/>
                <a:ext cx="12525" cy="10025"/>
              </a:xfrm>
              <a:custGeom>
                <a:rect b="b" l="l" r="r" t="t"/>
                <a:pathLst>
                  <a:path extrusionOk="0" h="401" w="501">
                    <a:moveTo>
                      <a:pt x="501" y="334"/>
                    </a:moveTo>
                    <a:lnTo>
                      <a:pt x="501" y="0"/>
                    </a:lnTo>
                    <a:lnTo>
                      <a:pt x="67" y="0"/>
                    </a:lnTo>
                    <a:cubicBezTo>
                      <a:pt x="0" y="267"/>
                      <a:pt x="167" y="401"/>
                      <a:pt x="5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0"/>
              <p:cNvSpPr/>
              <p:nvPr/>
            </p:nvSpPr>
            <p:spPr>
              <a:xfrm>
                <a:off x="2536975" y="2538925"/>
                <a:ext cx="11700" cy="5025"/>
              </a:xfrm>
              <a:custGeom>
                <a:rect b="b" l="l" r="r" t="t"/>
                <a:pathLst>
                  <a:path extrusionOk="0" h="201" w="468">
                    <a:moveTo>
                      <a:pt x="1" y="201"/>
                    </a:moveTo>
                    <a:cubicBezTo>
                      <a:pt x="234" y="201"/>
                      <a:pt x="401" y="134"/>
                      <a:pt x="468" y="1"/>
                    </a:cubicBezTo>
                    <a:cubicBezTo>
                      <a:pt x="168" y="1"/>
                      <a:pt x="34" y="67"/>
                      <a:pt x="1" y="2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0"/>
              <p:cNvSpPr/>
              <p:nvPr/>
            </p:nvSpPr>
            <p:spPr>
              <a:xfrm>
                <a:off x="2743800" y="2532250"/>
                <a:ext cx="10875" cy="8375"/>
              </a:xfrm>
              <a:custGeom>
                <a:rect b="b" l="l" r="r" t="t"/>
                <a:pathLst>
                  <a:path extrusionOk="0" h="335" w="435">
                    <a:moveTo>
                      <a:pt x="434" y="134"/>
                    </a:moveTo>
                    <a:cubicBezTo>
                      <a:pt x="267" y="134"/>
                      <a:pt x="267" y="67"/>
                      <a:pt x="167" y="1"/>
                    </a:cubicBezTo>
                    <a:cubicBezTo>
                      <a:pt x="167" y="134"/>
                      <a:pt x="34" y="134"/>
                      <a:pt x="0" y="234"/>
                    </a:cubicBezTo>
                    <a:cubicBezTo>
                      <a:pt x="167" y="234"/>
                      <a:pt x="167" y="301"/>
                      <a:pt x="267" y="334"/>
                    </a:cubicBezTo>
                    <a:cubicBezTo>
                      <a:pt x="267" y="268"/>
                      <a:pt x="401" y="234"/>
                      <a:pt x="434"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0"/>
              <p:cNvSpPr/>
              <p:nvPr/>
            </p:nvSpPr>
            <p:spPr>
              <a:xfrm>
                <a:off x="2883900" y="2529750"/>
                <a:ext cx="8350" cy="4200"/>
              </a:xfrm>
              <a:custGeom>
                <a:rect b="b" l="l" r="r" t="t"/>
                <a:pathLst>
                  <a:path extrusionOk="0" h="168" w="334">
                    <a:moveTo>
                      <a:pt x="267" y="34"/>
                    </a:moveTo>
                    <a:cubicBezTo>
                      <a:pt x="234" y="1"/>
                      <a:pt x="0" y="67"/>
                      <a:pt x="100" y="167"/>
                    </a:cubicBezTo>
                    <a:cubicBezTo>
                      <a:pt x="134" y="167"/>
                      <a:pt x="334" y="67"/>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0"/>
              <p:cNvSpPr/>
              <p:nvPr/>
            </p:nvSpPr>
            <p:spPr>
              <a:xfrm>
                <a:off x="2892225" y="2511400"/>
                <a:ext cx="16725" cy="10050"/>
              </a:xfrm>
              <a:custGeom>
                <a:rect b="b" l="l" r="r" t="t"/>
                <a:pathLst>
                  <a:path extrusionOk="0" h="402" w="669">
                    <a:moveTo>
                      <a:pt x="568" y="334"/>
                    </a:moveTo>
                    <a:cubicBezTo>
                      <a:pt x="668" y="67"/>
                      <a:pt x="201" y="134"/>
                      <a:pt x="101" y="1"/>
                    </a:cubicBezTo>
                    <a:cubicBezTo>
                      <a:pt x="1" y="268"/>
                      <a:pt x="134" y="401"/>
                      <a:pt x="568"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0"/>
              <p:cNvSpPr/>
              <p:nvPr/>
            </p:nvSpPr>
            <p:spPr>
              <a:xfrm>
                <a:off x="2836375" y="2510575"/>
                <a:ext cx="4175" cy="6700"/>
              </a:xfrm>
              <a:custGeom>
                <a:rect b="b" l="l" r="r" t="t"/>
                <a:pathLst>
                  <a:path extrusionOk="0" h="268" w="167">
                    <a:moveTo>
                      <a:pt x="167" y="134"/>
                    </a:moveTo>
                    <a:cubicBezTo>
                      <a:pt x="167" y="100"/>
                      <a:pt x="33" y="0"/>
                      <a:pt x="0" y="134"/>
                    </a:cubicBezTo>
                    <a:cubicBezTo>
                      <a:pt x="0" y="201"/>
                      <a:pt x="100" y="267"/>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0"/>
              <p:cNvSpPr/>
              <p:nvPr/>
            </p:nvSpPr>
            <p:spPr>
              <a:xfrm>
                <a:off x="2423575" y="2503075"/>
                <a:ext cx="21700" cy="14200"/>
              </a:xfrm>
              <a:custGeom>
                <a:rect b="b" l="l" r="r" t="t"/>
                <a:pathLst>
                  <a:path extrusionOk="0" h="568" w="868">
                    <a:moveTo>
                      <a:pt x="801" y="434"/>
                    </a:moveTo>
                    <a:cubicBezTo>
                      <a:pt x="868" y="167"/>
                      <a:pt x="34" y="0"/>
                      <a:pt x="0" y="234"/>
                    </a:cubicBezTo>
                    <a:cubicBezTo>
                      <a:pt x="334" y="267"/>
                      <a:pt x="300" y="567"/>
                      <a:pt x="801" y="4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0"/>
              <p:cNvSpPr/>
              <p:nvPr/>
            </p:nvSpPr>
            <p:spPr>
              <a:xfrm>
                <a:off x="2619550" y="2486400"/>
                <a:ext cx="22525" cy="19200"/>
              </a:xfrm>
              <a:custGeom>
                <a:rect b="b" l="l" r="r" t="t"/>
                <a:pathLst>
                  <a:path extrusionOk="0" h="768" w="901">
                    <a:moveTo>
                      <a:pt x="867" y="567"/>
                    </a:moveTo>
                    <a:cubicBezTo>
                      <a:pt x="901" y="0"/>
                      <a:pt x="0" y="267"/>
                      <a:pt x="67" y="667"/>
                    </a:cubicBezTo>
                    <a:cubicBezTo>
                      <a:pt x="534" y="767"/>
                      <a:pt x="501" y="500"/>
                      <a:pt x="867" y="5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0"/>
              <p:cNvSpPr/>
              <p:nvPr/>
            </p:nvSpPr>
            <p:spPr>
              <a:xfrm>
                <a:off x="3144075" y="2481375"/>
                <a:ext cx="18375" cy="9200"/>
              </a:xfrm>
              <a:custGeom>
                <a:rect b="b" l="l" r="r" t="t"/>
                <a:pathLst>
                  <a:path extrusionOk="0" h="368" w="735">
                    <a:moveTo>
                      <a:pt x="101" y="334"/>
                    </a:moveTo>
                    <a:cubicBezTo>
                      <a:pt x="434" y="368"/>
                      <a:pt x="701" y="301"/>
                      <a:pt x="735" y="134"/>
                    </a:cubicBezTo>
                    <a:cubicBezTo>
                      <a:pt x="501" y="134"/>
                      <a:pt x="1" y="1"/>
                      <a:pt x="1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0"/>
              <p:cNvSpPr/>
              <p:nvPr/>
            </p:nvSpPr>
            <p:spPr>
              <a:xfrm>
                <a:off x="2616200" y="2485550"/>
                <a:ext cx="8375" cy="5025"/>
              </a:xfrm>
              <a:custGeom>
                <a:rect b="b" l="l" r="r" t="t"/>
                <a:pathLst>
                  <a:path extrusionOk="0" h="201" w="335">
                    <a:moveTo>
                      <a:pt x="268" y="34"/>
                    </a:moveTo>
                    <a:cubicBezTo>
                      <a:pt x="201" y="1"/>
                      <a:pt x="1" y="101"/>
                      <a:pt x="101" y="167"/>
                    </a:cubicBezTo>
                    <a:cubicBezTo>
                      <a:pt x="134" y="201"/>
                      <a:pt x="334" y="134"/>
                      <a:pt x="268"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0"/>
              <p:cNvSpPr/>
              <p:nvPr/>
            </p:nvSpPr>
            <p:spPr>
              <a:xfrm>
                <a:off x="2726275" y="2468050"/>
                <a:ext cx="10050" cy="9200"/>
              </a:xfrm>
              <a:custGeom>
                <a:rect b="b" l="l" r="r" t="t"/>
                <a:pathLst>
                  <a:path extrusionOk="0" h="368" w="402">
                    <a:moveTo>
                      <a:pt x="334" y="334"/>
                    </a:moveTo>
                    <a:cubicBezTo>
                      <a:pt x="301" y="200"/>
                      <a:pt x="401" y="34"/>
                      <a:pt x="168" y="0"/>
                    </a:cubicBezTo>
                    <a:cubicBezTo>
                      <a:pt x="168" y="67"/>
                      <a:pt x="134" y="134"/>
                      <a:pt x="1" y="134"/>
                    </a:cubicBezTo>
                    <a:cubicBezTo>
                      <a:pt x="68" y="234"/>
                      <a:pt x="101" y="367"/>
                      <a:pt x="334"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0"/>
              <p:cNvSpPr/>
              <p:nvPr/>
            </p:nvSpPr>
            <p:spPr>
              <a:xfrm>
                <a:off x="2689600" y="2473050"/>
                <a:ext cx="6700" cy="3350"/>
              </a:xfrm>
              <a:custGeom>
                <a:rect b="b" l="l" r="r" t="t"/>
                <a:pathLst>
                  <a:path extrusionOk="0" h="134" w="268">
                    <a:moveTo>
                      <a:pt x="267" y="0"/>
                    </a:moveTo>
                    <a:cubicBezTo>
                      <a:pt x="134" y="34"/>
                      <a:pt x="0" y="0"/>
                      <a:pt x="0" y="134"/>
                    </a:cubicBezTo>
                    <a:cubicBezTo>
                      <a:pt x="67" y="100"/>
                      <a:pt x="234" y="134"/>
                      <a:pt x="2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0"/>
              <p:cNvSpPr/>
              <p:nvPr/>
            </p:nvSpPr>
            <p:spPr>
              <a:xfrm>
                <a:off x="2665400" y="2461375"/>
                <a:ext cx="16700" cy="11700"/>
              </a:xfrm>
              <a:custGeom>
                <a:rect b="b" l="l" r="r" t="t"/>
                <a:pathLst>
                  <a:path extrusionOk="0" h="468" w="668">
                    <a:moveTo>
                      <a:pt x="635" y="67"/>
                    </a:moveTo>
                    <a:cubicBezTo>
                      <a:pt x="268" y="0"/>
                      <a:pt x="34" y="100"/>
                      <a:pt x="1" y="267"/>
                    </a:cubicBezTo>
                    <a:cubicBezTo>
                      <a:pt x="201" y="301"/>
                      <a:pt x="234" y="434"/>
                      <a:pt x="468" y="467"/>
                    </a:cubicBezTo>
                    <a:cubicBezTo>
                      <a:pt x="501" y="334"/>
                      <a:pt x="668" y="267"/>
                      <a:pt x="635"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0"/>
              <p:cNvSpPr/>
              <p:nvPr/>
            </p:nvSpPr>
            <p:spPr>
              <a:xfrm>
                <a:off x="2879725" y="2448850"/>
                <a:ext cx="15875" cy="12550"/>
              </a:xfrm>
              <a:custGeom>
                <a:rect b="b" l="l" r="r" t="t"/>
                <a:pathLst>
                  <a:path extrusionOk="0" h="502" w="635">
                    <a:moveTo>
                      <a:pt x="601" y="435"/>
                    </a:moveTo>
                    <a:cubicBezTo>
                      <a:pt x="634" y="168"/>
                      <a:pt x="568" y="1"/>
                      <a:pt x="301" y="1"/>
                    </a:cubicBezTo>
                    <a:cubicBezTo>
                      <a:pt x="1" y="168"/>
                      <a:pt x="101" y="501"/>
                      <a:pt x="601" y="4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0"/>
              <p:cNvSpPr/>
              <p:nvPr/>
            </p:nvSpPr>
            <p:spPr>
              <a:xfrm>
                <a:off x="2439425" y="2443025"/>
                <a:ext cx="22525" cy="16700"/>
              </a:xfrm>
              <a:custGeom>
                <a:rect b="b" l="l" r="r" t="t"/>
                <a:pathLst>
                  <a:path extrusionOk="0" h="668" w="901">
                    <a:moveTo>
                      <a:pt x="500" y="668"/>
                    </a:moveTo>
                    <a:cubicBezTo>
                      <a:pt x="500" y="501"/>
                      <a:pt x="901" y="568"/>
                      <a:pt x="767" y="334"/>
                    </a:cubicBezTo>
                    <a:cubicBezTo>
                      <a:pt x="500" y="234"/>
                      <a:pt x="367" y="34"/>
                      <a:pt x="0" y="0"/>
                    </a:cubicBezTo>
                    <a:cubicBezTo>
                      <a:pt x="0" y="367"/>
                      <a:pt x="167" y="568"/>
                      <a:pt x="500" y="6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0"/>
              <p:cNvSpPr/>
              <p:nvPr/>
            </p:nvSpPr>
            <p:spPr>
              <a:xfrm>
                <a:off x="2561175" y="2444700"/>
                <a:ext cx="8350" cy="5850"/>
              </a:xfrm>
              <a:custGeom>
                <a:rect b="b" l="l" r="r" t="t"/>
                <a:pathLst>
                  <a:path extrusionOk="0" h="234" w="334">
                    <a:moveTo>
                      <a:pt x="234" y="67"/>
                    </a:moveTo>
                    <a:cubicBezTo>
                      <a:pt x="200" y="0"/>
                      <a:pt x="0" y="100"/>
                      <a:pt x="67" y="167"/>
                    </a:cubicBezTo>
                    <a:cubicBezTo>
                      <a:pt x="167" y="234"/>
                      <a:pt x="334" y="134"/>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0"/>
              <p:cNvSpPr/>
              <p:nvPr/>
            </p:nvSpPr>
            <p:spPr>
              <a:xfrm>
                <a:off x="2408550" y="2443850"/>
                <a:ext cx="7550" cy="5025"/>
              </a:xfrm>
              <a:custGeom>
                <a:rect b="b" l="l" r="r" t="t"/>
                <a:pathLst>
                  <a:path extrusionOk="0" h="201" w="302">
                    <a:moveTo>
                      <a:pt x="301" y="1"/>
                    </a:moveTo>
                    <a:lnTo>
                      <a:pt x="1" y="1"/>
                    </a:lnTo>
                    <a:lnTo>
                      <a:pt x="1" y="201"/>
                    </a:lnTo>
                    <a:lnTo>
                      <a:pt x="301" y="20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0"/>
              <p:cNvSpPr/>
              <p:nvPr/>
            </p:nvSpPr>
            <p:spPr>
              <a:xfrm>
                <a:off x="3059025" y="2423850"/>
                <a:ext cx="29200" cy="22525"/>
              </a:xfrm>
              <a:custGeom>
                <a:rect b="b" l="l" r="r" t="t"/>
                <a:pathLst>
                  <a:path extrusionOk="0" h="901" w="1168">
                    <a:moveTo>
                      <a:pt x="1168" y="467"/>
                    </a:moveTo>
                    <a:cubicBezTo>
                      <a:pt x="1101" y="300"/>
                      <a:pt x="601" y="467"/>
                      <a:pt x="567" y="267"/>
                    </a:cubicBezTo>
                    <a:cubicBezTo>
                      <a:pt x="567" y="134"/>
                      <a:pt x="501" y="0"/>
                      <a:pt x="267" y="67"/>
                    </a:cubicBezTo>
                    <a:cubicBezTo>
                      <a:pt x="0" y="567"/>
                      <a:pt x="1001" y="901"/>
                      <a:pt x="1168" y="4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0"/>
              <p:cNvSpPr/>
              <p:nvPr/>
            </p:nvSpPr>
            <p:spPr>
              <a:xfrm>
                <a:off x="3096550" y="2430525"/>
                <a:ext cx="7525" cy="5025"/>
              </a:xfrm>
              <a:custGeom>
                <a:rect b="b" l="l" r="r" t="t"/>
                <a:pathLst>
                  <a:path extrusionOk="0" h="201" w="301">
                    <a:moveTo>
                      <a:pt x="0" y="200"/>
                    </a:moveTo>
                    <a:lnTo>
                      <a:pt x="301" y="200"/>
                    </a:lnTo>
                    <a:lnTo>
                      <a:pt x="301"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0"/>
              <p:cNvSpPr/>
              <p:nvPr/>
            </p:nvSpPr>
            <p:spPr>
              <a:xfrm>
                <a:off x="2793825" y="2405500"/>
                <a:ext cx="20875" cy="18375"/>
              </a:xfrm>
              <a:custGeom>
                <a:rect b="b" l="l" r="r" t="t"/>
                <a:pathLst>
                  <a:path extrusionOk="0" h="735" w="835">
                    <a:moveTo>
                      <a:pt x="601" y="567"/>
                    </a:moveTo>
                    <a:cubicBezTo>
                      <a:pt x="735" y="467"/>
                      <a:pt x="835" y="301"/>
                      <a:pt x="768" y="34"/>
                    </a:cubicBezTo>
                    <a:cubicBezTo>
                      <a:pt x="535" y="34"/>
                      <a:pt x="201" y="0"/>
                      <a:pt x="168" y="167"/>
                    </a:cubicBezTo>
                    <a:cubicBezTo>
                      <a:pt x="535" y="67"/>
                      <a:pt x="1" y="734"/>
                      <a:pt x="601" y="5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0"/>
              <p:cNvSpPr/>
              <p:nvPr/>
            </p:nvSpPr>
            <p:spPr>
              <a:xfrm>
                <a:off x="3442625" y="2400500"/>
                <a:ext cx="22550" cy="18375"/>
              </a:xfrm>
              <a:custGeom>
                <a:rect b="b" l="l" r="r" t="t"/>
                <a:pathLst>
                  <a:path extrusionOk="0" h="735" w="902">
                    <a:moveTo>
                      <a:pt x="634" y="667"/>
                    </a:moveTo>
                    <a:cubicBezTo>
                      <a:pt x="901" y="501"/>
                      <a:pt x="568" y="167"/>
                      <a:pt x="334" y="0"/>
                    </a:cubicBezTo>
                    <a:cubicBezTo>
                      <a:pt x="67" y="167"/>
                      <a:pt x="1" y="734"/>
                      <a:pt x="634" y="6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0"/>
              <p:cNvSpPr/>
              <p:nvPr/>
            </p:nvSpPr>
            <p:spPr>
              <a:xfrm>
                <a:off x="2816350" y="2408825"/>
                <a:ext cx="4200" cy="5875"/>
              </a:xfrm>
              <a:custGeom>
                <a:rect b="b" l="l" r="r" t="t"/>
                <a:pathLst>
                  <a:path extrusionOk="0" h="235" w="168">
                    <a:moveTo>
                      <a:pt x="0" y="101"/>
                    </a:moveTo>
                    <a:cubicBezTo>
                      <a:pt x="0" y="168"/>
                      <a:pt x="134" y="234"/>
                      <a:pt x="167" y="101"/>
                    </a:cubicBezTo>
                    <a:cubicBezTo>
                      <a:pt x="167" y="34"/>
                      <a:pt x="34" y="1"/>
                      <a:pt x="0"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0"/>
              <p:cNvSpPr/>
              <p:nvPr/>
            </p:nvSpPr>
            <p:spPr>
              <a:xfrm>
                <a:off x="3094875" y="2407175"/>
                <a:ext cx="7525" cy="4175"/>
              </a:xfrm>
              <a:custGeom>
                <a:rect b="b" l="l" r="r" t="t"/>
                <a:pathLst>
                  <a:path extrusionOk="0" h="167" w="301">
                    <a:moveTo>
                      <a:pt x="234" y="67"/>
                    </a:moveTo>
                    <a:cubicBezTo>
                      <a:pt x="201" y="0"/>
                      <a:pt x="1" y="100"/>
                      <a:pt x="67" y="167"/>
                    </a:cubicBezTo>
                    <a:cubicBezTo>
                      <a:pt x="134" y="167"/>
                      <a:pt x="301" y="100"/>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0"/>
              <p:cNvSpPr/>
              <p:nvPr/>
            </p:nvSpPr>
            <p:spPr>
              <a:xfrm>
                <a:off x="2427750" y="2405500"/>
                <a:ext cx="8350" cy="5850"/>
              </a:xfrm>
              <a:custGeom>
                <a:rect b="b" l="l" r="r" t="t"/>
                <a:pathLst>
                  <a:path extrusionOk="0" h="234" w="334">
                    <a:moveTo>
                      <a:pt x="334" y="134"/>
                    </a:moveTo>
                    <a:cubicBezTo>
                      <a:pt x="300" y="0"/>
                      <a:pt x="167" y="34"/>
                      <a:pt x="33" y="134"/>
                    </a:cubicBezTo>
                    <a:cubicBezTo>
                      <a:pt x="0" y="234"/>
                      <a:pt x="300" y="234"/>
                      <a:pt x="334"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0"/>
              <p:cNvSpPr/>
              <p:nvPr/>
            </p:nvSpPr>
            <p:spPr>
              <a:xfrm>
                <a:off x="2927250" y="2402150"/>
                <a:ext cx="8375" cy="4200"/>
              </a:xfrm>
              <a:custGeom>
                <a:rect b="b" l="l" r="r" t="t"/>
                <a:pathLst>
                  <a:path extrusionOk="0" h="168" w="335">
                    <a:moveTo>
                      <a:pt x="234" y="34"/>
                    </a:moveTo>
                    <a:cubicBezTo>
                      <a:pt x="201" y="1"/>
                      <a:pt x="1" y="101"/>
                      <a:pt x="68" y="168"/>
                    </a:cubicBezTo>
                    <a:cubicBezTo>
                      <a:pt x="101" y="168"/>
                      <a:pt x="335" y="101"/>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0"/>
              <p:cNvSpPr/>
              <p:nvPr/>
            </p:nvSpPr>
            <p:spPr>
              <a:xfrm>
                <a:off x="2878900" y="2398000"/>
                <a:ext cx="7525" cy="3350"/>
              </a:xfrm>
              <a:custGeom>
                <a:rect b="b" l="l" r="r" t="t"/>
                <a:pathLst>
                  <a:path extrusionOk="0" h="134" w="301">
                    <a:moveTo>
                      <a:pt x="300" y="0"/>
                    </a:moveTo>
                    <a:cubicBezTo>
                      <a:pt x="167" y="34"/>
                      <a:pt x="0" y="0"/>
                      <a:pt x="0" y="134"/>
                    </a:cubicBezTo>
                    <a:cubicBezTo>
                      <a:pt x="134" y="100"/>
                      <a:pt x="300" y="100"/>
                      <a:pt x="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0"/>
              <p:cNvSpPr/>
              <p:nvPr/>
            </p:nvSpPr>
            <p:spPr>
              <a:xfrm>
                <a:off x="2432750" y="2386325"/>
                <a:ext cx="17525" cy="10850"/>
              </a:xfrm>
              <a:custGeom>
                <a:rect b="b" l="l" r="r" t="t"/>
                <a:pathLst>
                  <a:path extrusionOk="0" h="434" w="701">
                    <a:moveTo>
                      <a:pt x="601" y="334"/>
                    </a:moveTo>
                    <a:cubicBezTo>
                      <a:pt x="701" y="67"/>
                      <a:pt x="267" y="134"/>
                      <a:pt x="134" y="0"/>
                    </a:cubicBezTo>
                    <a:cubicBezTo>
                      <a:pt x="0" y="300"/>
                      <a:pt x="167" y="434"/>
                      <a:pt x="6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0"/>
              <p:cNvSpPr/>
              <p:nvPr/>
            </p:nvSpPr>
            <p:spPr>
              <a:xfrm>
                <a:off x="2745475" y="2382150"/>
                <a:ext cx="10025" cy="10875"/>
              </a:xfrm>
              <a:custGeom>
                <a:rect b="b" l="l" r="r" t="t"/>
                <a:pathLst>
                  <a:path extrusionOk="0" h="435" w="401">
                    <a:moveTo>
                      <a:pt x="367" y="434"/>
                    </a:moveTo>
                    <a:cubicBezTo>
                      <a:pt x="400" y="167"/>
                      <a:pt x="334" y="0"/>
                      <a:pt x="100" y="0"/>
                    </a:cubicBezTo>
                    <a:cubicBezTo>
                      <a:pt x="0" y="234"/>
                      <a:pt x="100" y="401"/>
                      <a:pt x="367" y="4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0"/>
              <p:cNvSpPr/>
              <p:nvPr/>
            </p:nvSpPr>
            <p:spPr>
              <a:xfrm>
                <a:off x="2533650" y="2385475"/>
                <a:ext cx="8350" cy="5025"/>
              </a:xfrm>
              <a:custGeom>
                <a:rect b="b" l="l" r="r" t="t"/>
                <a:pathLst>
                  <a:path extrusionOk="0" h="201" w="334">
                    <a:moveTo>
                      <a:pt x="267" y="34"/>
                    </a:moveTo>
                    <a:cubicBezTo>
                      <a:pt x="234" y="1"/>
                      <a:pt x="0" y="101"/>
                      <a:pt x="100" y="168"/>
                    </a:cubicBezTo>
                    <a:cubicBezTo>
                      <a:pt x="167" y="201"/>
                      <a:pt x="334" y="134"/>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0"/>
              <p:cNvSpPr/>
              <p:nvPr/>
            </p:nvSpPr>
            <p:spPr>
              <a:xfrm>
                <a:off x="2867225" y="2364625"/>
                <a:ext cx="7525" cy="6700"/>
              </a:xfrm>
              <a:custGeom>
                <a:rect b="b" l="l" r="r" t="t"/>
                <a:pathLst>
                  <a:path extrusionOk="0" h="268" w="301">
                    <a:moveTo>
                      <a:pt x="0" y="134"/>
                    </a:moveTo>
                    <a:cubicBezTo>
                      <a:pt x="0" y="268"/>
                      <a:pt x="300" y="268"/>
                      <a:pt x="300" y="134"/>
                    </a:cubicBezTo>
                    <a:cubicBezTo>
                      <a:pt x="267" y="1"/>
                      <a:pt x="134" y="101"/>
                      <a:pt x="0"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0"/>
              <p:cNvSpPr/>
              <p:nvPr/>
            </p:nvSpPr>
            <p:spPr>
              <a:xfrm>
                <a:off x="2785500" y="2362975"/>
                <a:ext cx="4200" cy="5850"/>
              </a:xfrm>
              <a:custGeom>
                <a:rect b="b" l="l" r="r" t="t"/>
                <a:pathLst>
                  <a:path extrusionOk="0" h="234" w="168">
                    <a:moveTo>
                      <a:pt x="167" y="100"/>
                    </a:moveTo>
                    <a:cubicBezTo>
                      <a:pt x="167" y="67"/>
                      <a:pt x="34" y="0"/>
                      <a:pt x="0" y="100"/>
                    </a:cubicBezTo>
                    <a:cubicBezTo>
                      <a:pt x="0" y="167"/>
                      <a:pt x="100" y="234"/>
                      <a:pt x="167"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0"/>
              <p:cNvSpPr/>
              <p:nvPr/>
            </p:nvSpPr>
            <p:spPr>
              <a:xfrm>
                <a:off x="2746300" y="2354625"/>
                <a:ext cx="12525" cy="10875"/>
              </a:xfrm>
              <a:custGeom>
                <a:rect b="b" l="l" r="r" t="t"/>
                <a:pathLst>
                  <a:path extrusionOk="0" h="435" w="501">
                    <a:moveTo>
                      <a:pt x="167" y="1"/>
                    </a:moveTo>
                    <a:cubicBezTo>
                      <a:pt x="167" y="167"/>
                      <a:pt x="101" y="234"/>
                      <a:pt x="0" y="334"/>
                    </a:cubicBezTo>
                    <a:cubicBezTo>
                      <a:pt x="201" y="334"/>
                      <a:pt x="201" y="434"/>
                      <a:pt x="467" y="434"/>
                    </a:cubicBezTo>
                    <a:cubicBezTo>
                      <a:pt x="501" y="201"/>
                      <a:pt x="434" y="34"/>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0"/>
              <p:cNvSpPr/>
              <p:nvPr/>
            </p:nvSpPr>
            <p:spPr>
              <a:xfrm>
                <a:off x="2682075" y="2358800"/>
                <a:ext cx="8375" cy="5025"/>
              </a:xfrm>
              <a:custGeom>
                <a:rect b="b" l="l" r="r" t="t"/>
                <a:pathLst>
                  <a:path extrusionOk="0" h="201" w="335">
                    <a:moveTo>
                      <a:pt x="234" y="34"/>
                    </a:moveTo>
                    <a:cubicBezTo>
                      <a:pt x="201" y="0"/>
                      <a:pt x="1" y="67"/>
                      <a:pt x="68" y="167"/>
                    </a:cubicBezTo>
                    <a:cubicBezTo>
                      <a:pt x="134" y="201"/>
                      <a:pt x="335" y="100"/>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0"/>
              <p:cNvSpPr/>
              <p:nvPr/>
            </p:nvSpPr>
            <p:spPr>
              <a:xfrm>
                <a:off x="2773825" y="2351300"/>
                <a:ext cx="4200" cy="5850"/>
              </a:xfrm>
              <a:custGeom>
                <a:rect b="b" l="l" r="r" t="t"/>
                <a:pathLst>
                  <a:path extrusionOk="0" h="234" w="168">
                    <a:moveTo>
                      <a:pt x="167" y="134"/>
                    </a:moveTo>
                    <a:cubicBezTo>
                      <a:pt x="167" y="67"/>
                      <a:pt x="34" y="0"/>
                      <a:pt x="0" y="134"/>
                    </a:cubicBezTo>
                    <a:cubicBezTo>
                      <a:pt x="0" y="200"/>
                      <a:pt x="100" y="234"/>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0"/>
              <p:cNvSpPr/>
              <p:nvPr/>
            </p:nvSpPr>
            <p:spPr>
              <a:xfrm>
                <a:off x="2683750" y="2351300"/>
                <a:ext cx="4200" cy="5850"/>
              </a:xfrm>
              <a:custGeom>
                <a:rect b="b" l="l" r="r" t="t"/>
                <a:pathLst>
                  <a:path extrusionOk="0" h="234" w="168">
                    <a:moveTo>
                      <a:pt x="167" y="134"/>
                    </a:moveTo>
                    <a:cubicBezTo>
                      <a:pt x="167" y="67"/>
                      <a:pt x="34" y="0"/>
                      <a:pt x="1" y="134"/>
                    </a:cubicBezTo>
                    <a:cubicBezTo>
                      <a:pt x="1" y="200"/>
                      <a:pt x="134" y="234"/>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0"/>
              <p:cNvSpPr/>
              <p:nvPr/>
            </p:nvSpPr>
            <p:spPr>
              <a:xfrm>
                <a:off x="2843875" y="2333775"/>
                <a:ext cx="15025" cy="15050"/>
              </a:xfrm>
              <a:custGeom>
                <a:rect b="b" l="l" r="r" t="t"/>
                <a:pathLst>
                  <a:path extrusionOk="0" h="602" w="601">
                    <a:moveTo>
                      <a:pt x="0" y="67"/>
                    </a:moveTo>
                    <a:lnTo>
                      <a:pt x="0" y="501"/>
                    </a:lnTo>
                    <a:cubicBezTo>
                      <a:pt x="601" y="601"/>
                      <a:pt x="601" y="1"/>
                      <a:pt x="0"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0"/>
              <p:cNvSpPr/>
              <p:nvPr/>
            </p:nvSpPr>
            <p:spPr>
              <a:xfrm>
                <a:off x="2889725" y="2325450"/>
                <a:ext cx="20875" cy="15025"/>
              </a:xfrm>
              <a:custGeom>
                <a:rect b="b" l="l" r="r" t="t"/>
                <a:pathLst>
                  <a:path extrusionOk="0" h="601" w="835">
                    <a:moveTo>
                      <a:pt x="668" y="601"/>
                    </a:moveTo>
                    <a:cubicBezTo>
                      <a:pt x="835" y="0"/>
                      <a:pt x="1" y="567"/>
                      <a:pt x="668" y="6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0"/>
              <p:cNvSpPr/>
              <p:nvPr/>
            </p:nvSpPr>
            <p:spPr>
              <a:xfrm>
                <a:off x="3346725" y="2323775"/>
                <a:ext cx="8375" cy="4200"/>
              </a:xfrm>
              <a:custGeom>
                <a:rect b="b" l="l" r="r" t="t"/>
                <a:pathLst>
                  <a:path extrusionOk="0" h="168" w="335">
                    <a:moveTo>
                      <a:pt x="267" y="67"/>
                    </a:moveTo>
                    <a:cubicBezTo>
                      <a:pt x="234" y="0"/>
                      <a:pt x="1" y="100"/>
                      <a:pt x="101" y="167"/>
                    </a:cubicBezTo>
                    <a:cubicBezTo>
                      <a:pt x="134" y="167"/>
                      <a:pt x="334" y="100"/>
                      <a:pt x="267"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0"/>
              <p:cNvSpPr/>
              <p:nvPr/>
            </p:nvSpPr>
            <p:spPr>
              <a:xfrm>
                <a:off x="2734625" y="2300425"/>
                <a:ext cx="5025" cy="5850"/>
              </a:xfrm>
              <a:custGeom>
                <a:rect b="b" l="l" r="r" t="t"/>
                <a:pathLst>
                  <a:path extrusionOk="0" h="234" w="201">
                    <a:moveTo>
                      <a:pt x="201" y="100"/>
                    </a:moveTo>
                    <a:cubicBezTo>
                      <a:pt x="201" y="67"/>
                      <a:pt x="67" y="0"/>
                      <a:pt x="0" y="100"/>
                    </a:cubicBezTo>
                    <a:cubicBezTo>
                      <a:pt x="0" y="167"/>
                      <a:pt x="134" y="234"/>
                      <a:pt x="201"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0"/>
              <p:cNvSpPr/>
              <p:nvPr/>
            </p:nvSpPr>
            <p:spPr>
              <a:xfrm>
                <a:off x="2798000" y="2279575"/>
                <a:ext cx="27550" cy="18375"/>
              </a:xfrm>
              <a:custGeom>
                <a:rect b="b" l="l" r="r" t="t"/>
                <a:pathLst>
                  <a:path extrusionOk="0" h="735" w="1102">
                    <a:moveTo>
                      <a:pt x="734" y="734"/>
                    </a:moveTo>
                    <a:cubicBezTo>
                      <a:pt x="1101" y="434"/>
                      <a:pt x="668" y="167"/>
                      <a:pt x="434" y="0"/>
                    </a:cubicBezTo>
                    <a:cubicBezTo>
                      <a:pt x="401" y="101"/>
                      <a:pt x="201" y="101"/>
                      <a:pt x="1" y="101"/>
                    </a:cubicBezTo>
                    <a:cubicBezTo>
                      <a:pt x="67" y="401"/>
                      <a:pt x="334" y="601"/>
                      <a:pt x="734" y="7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0"/>
              <p:cNvSpPr/>
              <p:nvPr/>
            </p:nvSpPr>
            <p:spPr>
              <a:xfrm>
                <a:off x="2373525" y="2289575"/>
                <a:ext cx="12550" cy="8375"/>
              </a:xfrm>
              <a:custGeom>
                <a:rect b="b" l="l" r="r" t="t"/>
                <a:pathLst>
                  <a:path extrusionOk="0" h="335" w="502">
                    <a:moveTo>
                      <a:pt x="301" y="334"/>
                    </a:moveTo>
                    <a:cubicBezTo>
                      <a:pt x="301" y="201"/>
                      <a:pt x="501" y="168"/>
                      <a:pt x="468" y="1"/>
                    </a:cubicBezTo>
                    <a:lnTo>
                      <a:pt x="168" y="1"/>
                    </a:lnTo>
                    <a:cubicBezTo>
                      <a:pt x="1" y="168"/>
                      <a:pt x="1" y="268"/>
                      <a:pt x="3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0"/>
              <p:cNvSpPr/>
              <p:nvPr/>
            </p:nvSpPr>
            <p:spPr>
              <a:xfrm>
                <a:off x="3360900" y="2259550"/>
                <a:ext cx="4200" cy="5875"/>
              </a:xfrm>
              <a:custGeom>
                <a:rect b="b" l="l" r="r" t="t"/>
                <a:pathLst>
                  <a:path extrusionOk="0" h="235" w="168">
                    <a:moveTo>
                      <a:pt x="167" y="134"/>
                    </a:moveTo>
                    <a:cubicBezTo>
                      <a:pt x="167" y="68"/>
                      <a:pt x="34" y="1"/>
                      <a:pt x="1" y="134"/>
                    </a:cubicBezTo>
                    <a:cubicBezTo>
                      <a:pt x="1" y="168"/>
                      <a:pt x="101" y="234"/>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0"/>
              <p:cNvSpPr/>
              <p:nvPr/>
            </p:nvSpPr>
            <p:spPr>
              <a:xfrm>
                <a:off x="3125725" y="2247875"/>
                <a:ext cx="18375" cy="13375"/>
              </a:xfrm>
              <a:custGeom>
                <a:rect b="b" l="l" r="r" t="t"/>
                <a:pathLst>
                  <a:path extrusionOk="0" h="535" w="735">
                    <a:moveTo>
                      <a:pt x="568" y="368"/>
                    </a:moveTo>
                    <a:lnTo>
                      <a:pt x="735" y="168"/>
                    </a:lnTo>
                    <a:cubicBezTo>
                      <a:pt x="568" y="1"/>
                      <a:pt x="1" y="535"/>
                      <a:pt x="568" y="5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0"/>
              <p:cNvSpPr/>
              <p:nvPr/>
            </p:nvSpPr>
            <p:spPr>
              <a:xfrm>
                <a:off x="3441800" y="2246225"/>
                <a:ext cx="4200" cy="5850"/>
              </a:xfrm>
              <a:custGeom>
                <a:rect b="b" l="l" r="r" t="t"/>
                <a:pathLst>
                  <a:path extrusionOk="0" h="234" w="168">
                    <a:moveTo>
                      <a:pt x="167" y="100"/>
                    </a:moveTo>
                    <a:cubicBezTo>
                      <a:pt x="167" y="67"/>
                      <a:pt x="34" y="0"/>
                      <a:pt x="0" y="100"/>
                    </a:cubicBezTo>
                    <a:cubicBezTo>
                      <a:pt x="34" y="200"/>
                      <a:pt x="167" y="234"/>
                      <a:pt x="167"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0"/>
              <p:cNvSpPr/>
              <p:nvPr/>
            </p:nvSpPr>
            <p:spPr>
              <a:xfrm>
                <a:off x="2591200" y="2248725"/>
                <a:ext cx="7525" cy="3350"/>
              </a:xfrm>
              <a:custGeom>
                <a:rect b="b" l="l" r="r" t="t"/>
                <a:pathLst>
                  <a:path extrusionOk="0" h="134" w="301">
                    <a:moveTo>
                      <a:pt x="300" y="0"/>
                    </a:moveTo>
                    <a:cubicBezTo>
                      <a:pt x="167" y="67"/>
                      <a:pt x="0" y="0"/>
                      <a:pt x="0" y="134"/>
                    </a:cubicBezTo>
                    <a:cubicBezTo>
                      <a:pt x="133" y="100"/>
                      <a:pt x="300" y="134"/>
                      <a:pt x="3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0"/>
              <p:cNvSpPr/>
              <p:nvPr/>
            </p:nvSpPr>
            <p:spPr>
              <a:xfrm>
                <a:off x="2649575" y="2243725"/>
                <a:ext cx="11700" cy="3350"/>
              </a:xfrm>
              <a:custGeom>
                <a:rect b="b" l="l" r="r" t="t"/>
                <a:pathLst>
                  <a:path extrusionOk="0" h="134" w="468">
                    <a:moveTo>
                      <a:pt x="467" y="0"/>
                    </a:moveTo>
                    <a:cubicBezTo>
                      <a:pt x="300" y="0"/>
                      <a:pt x="0" y="0"/>
                      <a:pt x="0" y="134"/>
                    </a:cubicBezTo>
                    <a:cubicBezTo>
                      <a:pt x="167" y="100"/>
                      <a:pt x="434" y="134"/>
                      <a:pt x="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0"/>
              <p:cNvSpPr/>
              <p:nvPr/>
            </p:nvSpPr>
            <p:spPr>
              <a:xfrm>
                <a:off x="2600350" y="2242875"/>
                <a:ext cx="8375" cy="4200"/>
              </a:xfrm>
              <a:custGeom>
                <a:rect b="b" l="l" r="r" t="t"/>
                <a:pathLst>
                  <a:path extrusionOk="0" h="168" w="335">
                    <a:moveTo>
                      <a:pt x="268" y="34"/>
                    </a:moveTo>
                    <a:cubicBezTo>
                      <a:pt x="234" y="1"/>
                      <a:pt x="1" y="67"/>
                      <a:pt x="101" y="168"/>
                    </a:cubicBezTo>
                    <a:cubicBezTo>
                      <a:pt x="134" y="168"/>
                      <a:pt x="335" y="67"/>
                      <a:pt x="268"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0"/>
              <p:cNvSpPr/>
              <p:nvPr/>
            </p:nvSpPr>
            <p:spPr>
              <a:xfrm>
                <a:off x="3370075" y="2223700"/>
                <a:ext cx="8375" cy="4200"/>
              </a:xfrm>
              <a:custGeom>
                <a:rect b="b" l="l" r="r" t="t"/>
                <a:pathLst>
                  <a:path extrusionOk="0" h="168" w="335">
                    <a:moveTo>
                      <a:pt x="234" y="67"/>
                    </a:moveTo>
                    <a:cubicBezTo>
                      <a:pt x="201" y="1"/>
                      <a:pt x="1" y="101"/>
                      <a:pt x="67" y="167"/>
                    </a:cubicBezTo>
                    <a:cubicBezTo>
                      <a:pt x="167" y="167"/>
                      <a:pt x="334" y="101"/>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0"/>
              <p:cNvSpPr/>
              <p:nvPr/>
            </p:nvSpPr>
            <p:spPr>
              <a:xfrm>
                <a:off x="2998150" y="2202025"/>
                <a:ext cx="8350" cy="5025"/>
              </a:xfrm>
              <a:custGeom>
                <a:rect b="b" l="l" r="r" t="t"/>
                <a:pathLst>
                  <a:path extrusionOk="0" h="201" w="334">
                    <a:moveTo>
                      <a:pt x="67" y="167"/>
                    </a:moveTo>
                    <a:cubicBezTo>
                      <a:pt x="100" y="200"/>
                      <a:pt x="334" y="134"/>
                      <a:pt x="234" y="34"/>
                    </a:cubicBezTo>
                    <a:cubicBezTo>
                      <a:pt x="167" y="0"/>
                      <a:pt x="0" y="100"/>
                      <a:pt x="67" y="1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0"/>
              <p:cNvSpPr/>
              <p:nvPr/>
            </p:nvSpPr>
            <p:spPr>
              <a:xfrm>
                <a:off x="3142425" y="2186175"/>
                <a:ext cx="20875" cy="11700"/>
              </a:xfrm>
              <a:custGeom>
                <a:rect b="b" l="l" r="r" t="t"/>
                <a:pathLst>
                  <a:path extrusionOk="0" h="468" w="835">
                    <a:moveTo>
                      <a:pt x="67" y="134"/>
                    </a:moveTo>
                    <a:cubicBezTo>
                      <a:pt x="100" y="267"/>
                      <a:pt x="0" y="434"/>
                      <a:pt x="234" y="467"/>
                    </a:cubicBezTo>
                    <a:cubicBezTo>
                      <a:pt x="234" y="167"/>
                      <a:pt x="834" y="301"/>
                      <a:pt x="834" y="67"/>
                    </a:cubicBezTo>
                    <a:cubicBezTo>
                      <a:pt x="300" y="134"/>
                      <a:pt x="400" y="0"/>
                      <a:pt x="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0"/>
              <p:cNvSpPr/>
              <p:nvPr/>
            </p:nvSpPr>
            <p:spPr>
              <a:xfrm>
                <a:off x="2486950" y="2185350"/>
                <a:ext cx="17525" cy="9200"/>
              </a:xfrm>
              <a:custGeom>
                <a:rect b="b" l="l" r="r" t="t"/>
                <a:pathLst>
                  <a:path extrusionOk="0" h="368" w="701">
                    <a:moveTo>
                      <a:pt x="301" y="367"/>
                    </a:moveTo>
                    <a:cubicBezTo>
                      <a:pt x="701" y="200"/>
                      <a:pt x="100" y="0"/>
                      <a:pt x="0" y="234"/>
                    </a:cubicBezTo>
                    <a:cubicBezTo>
                      <a:pt x="134" y="300"/>
                      <a:pt x="167" y="367"/>
                      <a:pt x="301" y="3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0"/>
              <p:cNvSpPr/>
              <p:nvPr/>
            </p:nvSpPr>
            <p:spPr>
              <a:xfrm>
                <a:off x="3079025" y="2188675"/>
                <a:ext cx="8375" cy="4200"/>
              </a:xfrm>
              <a:custGeom>
                <a:rect b="b" l="l" r="r" t="t"/>
                <a:pathLst>
                  <a:path extrusionOk="0" h="168" w="335">
                    <a:moveTo>
                      <a:pt x="268" y="34"/>
                    </a:moveTo>
                    <a:cubicBezTo>
                      <a:pt x="201" y="1"/>
                      <a:pt x="1" y="67"/>
                      <a:pt x="101" y="167"/>
                    </a:cubicBezTo>
                    <a:cubicBezTo>
                      <a:pt x="134" y="167"/>
                      <a:pt x="335" y="67"/>
                      <a:pt x="268"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0"/>
              <p:cNvSpPr/>
              <p:nvPr/>
            </p:nvSpPr>
            <p:spPr>
              <a:xfrm>
                <a:off x="3131575" y="2159500"/>
                <a:ext cx="23375" cy="13350"/>
              </a:xfrm>
              <a:custGeom>
                <a:rect b="b" l="l" r="r" t="t"/>
                <a:pathLst>
                  <a:path extrusionOk="0" h="534" w="935">
                    <a:moveTo>
                      <a:pt x="934" y="0"/>
                    </a:moveTo>
                    <a:lnTo>
                      <a:pt x="167" y="0"/>
                    </a:lnTo>
                    <a:cubicBezTo>
                      <a:pt x="167" y="167"/>
                      <a:pt x="101" y="334"/>
                      <a:pt x="0" y="400"/>
                    </a:cubicBezTo>
                    <a:cubicBezTo>
                      <a:pt x="701" y="534"/>
                      <a:pt x="701" y="200"/>
                      <a:pt x="9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0"/>
              <p:cNvSpPr/>
              <p:nvPr/>
            </p:nvSpPr>
            <p:spPr>
              <a:xfrm>
                <a:off x="2650400" y="2152825"/>
                <a:ext cx="8350" cy="5850"/>
              </a:xfrm>
              <a:custGeom>
                <a:rect b="b" l="l" r="r" t="t"/>
                <a:pathLst>
                  <a:path extrusionOk="0" h="234" w="334">
                    <a:moveTo>
                      <a:pt x="267" y="67"/>
                    </a:moveTo>
                    <a:cubicBezTo>
                      <a:pt x="234" y="0"/>
                      <a:pt x="0" y="100"/>
                      <a:pt x="100" y="167"/>
                    </a:cubicBezTo>
                    <a:cubicBezTo>
                      <a:pt x="167" y="234"/>
                      <a:pt x="334" y="134"/>
                      <a:pt x="267"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0"/>
              <p:cNvSpPr/>
              <p:nvPr/>
            </p:nvSpPr>
            <p:spPr>
              <a:xfrm>
                <a:off x="2456925" y="2147825"/>
                <a:ext cx="8375" cy="4175"/>
              </a:xfrm>
              <a:custGeom>
                <a:rect b="b" l="l" r="r" t="t"/>
                <a:pathLst>
                  <a:path extrusionOk="0" h="167" w="335">
                    <a:moveTo>
                      <a:pt x="234" y="33"/>
                    </a:moveTo>
                    <a:cubicBezTo>
                      <a:pt x="201" y="0"/>
                      <a:pt x="1" y="100"/>
                      <a:pt x="67" y="167"/>
                    </a:cubicBezTo>
                    <a:cubicBezTo>
                      <a:pt x="134" y="167"/>
                      <a:pt x="334" y="100"/>
                      <a:pt x="234"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0"/>
              <p:cNvSpPr/>
              <p:nvPr/>
            </p:nvSpPr>
            <p:spPr>
              <a:xfrm>
                <a:off x="3240825" y="2130300"/>
                <a:ext cx="4200" cy="5025"/>
              </a:xfrm>
              <a:custGeom>
                <a:rect b="b" l="l" r="r" t="t"/>
                <a:pathLst>
                  <a:path extrusionOk="0" h="201" w="168">
                    <a:moveTo>
                      <a:pt x="167" y="134"/>
                    </a:moveTo>
                    <a:cubicBezTo>
                      <a:pt x="167" y="67"/>
                      <a:pt x="34" y="1"/>
                      <a:pt x="0" y="134"/>
                    </a:cubicBezTo>
                    <a:cubicBezTo>
                      <a:pt x="0" y="167"/>
                      <a:pt x="134" y="201"/>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0"/>
              <p:cNvSpPr/>
              <p:nvPr/>
            </p:nvSpPr>
            <p:spPr>
              <a:xfrm>
                <a:off x="2814675" y="2129475"/>
                <a:ext cx="8375" cy="5025"/>
              </a:xfrm>
              <a:custGeom>
                <a:rect b="b" l="l" r="r" t="t"/>
                <a:pathLst>
                  <a:path extrusionOk="0" h="201" w="335">
                    <a:moveTo>
                      <a:pt x="67" y="167"/>
                    </a:moveTo>
                    <a:cubicBezTo>
                      <a:pt x="101" y="200"/>
                      <a:pt x="334" y="100"/>
                      <a:pt x="234" y="34"/>
                    </a:cubicBezTo>
                    <a:cubicBezTo>
                      <a:pt x="201" y="0"/>
                      <a:pt x="1" y="67"/>
                      <a:pt x="67" y="1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0"/>
              <p:cNvSpPr/>
              <p:nvPr/>
            </p:nvSpPr>
            <p:spPr>
              <a:xfrm>
                <a:off x="2657075" y="2126975"/>
                <a:ext cx="4200" cy="6675"/>
              </a:xfrm>
              <a:custGeom>
                <a:rect b="b" l="l" r="r" t="t"/>
                <a:pathLst>
                  <a:path extrusionOk="0" h="267" w="168">
                    <a:moveTo>
                      <a:pt x="0" y="134"/>
                    </a:moveTo>
                    <a:cubicBezTo>
                      <a:pt x="0" y="167"/>
                      <a:pt x="134" y="267"/>
                      <a:pt x="167" y="134"/>
                    </a:cubicBezTo>
                    <a:cubicBezTo>
                      <a:pt x="167" y="100"/>
                      <a:pt x="34" y="0"/>
                      <a:pt x="0"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0"/>
              <p:cNvSpPr/>
              <p:nvPr/>
            </p:nvSpPr>
            <p:spPr>
              <a:xfrm>
                <a:off x="2807175" y="2119450"/>
                <a:ext cx="13375" cy="5875"/>
              </a:xfrm>
              <a:custGeom>
                <a:rect b="b" l="l" r="r" t="t"/>
                <a:pathLst>
                  <a:path extrusionOk="0" h="235" w="535">
                    <a:moveTo>
                      <a:pt x="367" y="234"/>
                    </a:moveTo>
                    <a:cubicBezTo>
                      <a:pt x="367" y="101"/>
                      <a:pt x="501" y="101"/>
                      <a:pt x="534" y="1"/>
                    </a:cubicBezTo>
                    <a:cubicBezTo>
                      <a:pt x="301" y="1"/>
                      <a:pt x="1" y="1"/>
                      <a:pt x="67" y="2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0"/>
              <p:cNvSpPr/>
              <p:nvPr/>
            </p:nvSpPr>
            <p:spPr>
              <a:xfrm>
                <a:off x="2654575" y="2118625"/>
                <a:ext cx="8350" cy="4200"/>
              </a:xfrm>
              <a:custGeom>
                <a:rect b="b" l="l" r="r" t="t"/>
                <a:pathLst>
                  <a:path extrusionOk="0" h="168" w="334">
                    <a:moveTo>
                      <a:pt x="267" y="34"/>
                    </a:moveTo>
                    <a:cubicBezTo>
                      <a:pt x="234" y="1"/>
                      <a:pt x="0" y="101"/>
                      <a:pt x="100" y="167"/>
                    </a:cubicBezTo>
                    <a:cubicBezTo>
                      <a:pt x="134" y="167"/>
                      <a:pt x="334" y="101"/>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0"/>
              <p:cNvSpPr/>
              <p:nvPr/>
            </p:nvSpPr>
            <p:spPr>
              <a:xfrm>
                <a:off x="2965625" y="2106950"/>
                <a:ext cx="8350" cy="4200"/>
              </a:xfrm>
              <a:custGeom>
                <a:rect b="b" l="l" r="r" t="t"/>
                <a:pathLst>
                  <a:path extrusionOk="0" h="168" w="334">
                    <a:moveTo>
                      <a:pt x="234" y="67"/>
                    </a:moveTo>
                    <a:cubicBezTo>
                      <a:pt x="201" y="1"/>
                      <a:pt x="0" y="101"/>
                      <a:pt x="67" y="167"/>
                    </a:cubicBezTo>
                    <a:cubicBezTo>
                      <a:pt x="167" y="167"/>
                      <a:pt x="334" y="134"/>
                      <a:pt x="234" y="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0"/>
              <p:cNvSpPr/>
              <p:nvPr/>
            </p:nvSpPr>
            <p:spPr>
              <a:xfrm>
                <a:off x="2454425" y="2100275"/>
                <a:ext cx="15875" cy="9200"/>
              </a:xfrm>
              <a:custGeom>
                <a:rect b="b" l="l" r="r" t="t"/>
                <a:pathLst>
                  <a:path extrusionOk="0" h="368" w="635">
                    <a:moveTo>
                      <a:pt x="0" y="234"/>
                    </a:moveTo>
                    <a:cubicBezTo>
                      <a:pt x="234" y="368"/>
                      <a:pt x="601" y="368"/>
                      <a:pt x="634" y="101"/>
                    </a:cubicBezTo>
                    <a:cubicBezTo>
                      <a:pt x="434" y="1"/>
                      <a:pt x="67" y="1"/>
                      <a:pt x="0" y="2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0"/>
              <p:cNvSpPr/>
              <p:nvPr/>
            </p:nvSpPr>
            <p:spPr>
              <a:xfrm>
                <a:off x="2971450" y="2091950"/>
                <a:ext cx="4200" cy="5850"/>
              </a:xfrm>
              <a:custGeom>
                <a:rect b="b" l="l" r="r" t="t"/>
                <a:pathLst>
                  <a:path extrusionOk="0" h="234" w="168">
                    <a:moveTo>
                      <a:pt x="168" y="100"/>
                    </a:moveTo>
                    <a:cubicBezTo>
                      <a:pt x="168" y="67"/>
                      <a:pt x="68" y="0"/>
                      <a:pt x="1" y="100"/>
                    </a:cubicBezTo>
                    <a:cubicBezTo>
                      <a:pt x="1" y="200"/>
                      <a:pt x="134" y="234"/>
                      <a:pt x="168" y="1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0"/>
              <p:cNvSpPr/>
              <p:nvPr/>
            </p:nvSpPr>
            <p:spPr>
              <a:xfrm>
                <a:off x="2479450" y="2085275"/>
                <a:ext cx="8350" cy="5025"/>
              </a:xfrm>
              <a:custGeom>
                <a:rect b="b" l="l" r="r" t="t"/>
                <a:pathLst>
                  <a:path extrusionOk="0" h="201" w="334">
                    <a:moveTo>
                      <a:pt x="267" y="34"/>
                    </a:moveTo>
                    <a:cubicBezTo>
                      <a:pt x="234" y="0"/>
                      <a:pt x="0" y="100"/>
                      <a:pt x="100" y="167"/>
                    </a:cubicBezTo>
                    <a:cubicBezTo>
                      <a:pt x="134" y="200"/>
                      <a:pt x="334" y="134"/>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0"/>
              <p:cNvSpPr/>
              <p:nvPr/>
            </p:nvSpPr>
            <p:spPr>
              <a:xfrm>
                <a:off x="2878900" y="2072750"/>
                <a:ext cx="7525" cy="10875"/>
              </a:xfrm>
              <a:custGeom>
                <a:rect b="b" l="l" r="r" t="t"/>
                <a:pathLst>
                  <a:path extrusionOk="0" h="435" w="301">
                    <a:moveTo>
                      <a:pt x="300" y="1"/>
                    </a:moveTo>
                    <a:lnTo>
                      <a:pt x="0" y="1"/>
                    </a:lnTo>
                    <a:lnTo>
                      <a:pt x="0" y="435"/>
                    </a:lnTo>
                    <a:lnTo>
                      <a:pt x="300" y="43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0"/>
              <p:cNvSpPr/>
              <p:nvPr/>
            </p:nvSpPr>
            <p:spPr>
              <a:xfrm>
                <a:off x="2451925" y="2062750"/>
                <a:ext cx="12525" cy="8375"/>
              </a:xfrm>
              <a:custGeom>
                <a:rect b="b" l="l" r="r" t="t"/>
                <a:pathLst>
                  <a:path extrusionOk="0" h="335" w="501">
                    <a:moveTo>
                      <a:pt x="0" y="334"/>
                    </a:moveTo>
                    <a:lnTo>
                      <a:pt x="267" y="334"/>
                    </a:lnTo>
                    <a:cubicBezTo>
                      <a:pt x="267" y="201"/>
                      <a:pt x="501" y="167"/>
                      <a:pt x="434" y="1"/>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0"/>
              <p:cNvSpPr/>
              <p:nvPr/>
            </p:nvSpPr>
            <p:spPr>
              <a:xfrm>
                <a:off x="3061525" y="2042750"/>
                <a:ext cx="4200" cy="5850"/>
              </a:xfrm>
              <a:custGeom>
                <a:rect b="b" l="l" r="r" t="t"/>
                <a:pathLst>
                  <a:path extrusionOk="0" h="234" w="168">
                    <a:moveTo>
                      <a:pt x="167" y="133"/>
                    </a:moveTo>
                    <a:cubicBezTo>
                      <a:pt x="167" y="67"/>
                      <a:pt x="34" y="0"/>
                      <a:pt x="0" y="133"/>
                    </a:cubicBezTo>
                    <a:cubicBezTo>
                      <a:pt x="0" y="200"/>
                      <a:pt x="134" y="234"/>
                      <a:pt x="167" y="1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0"/>
              <p:cNvSpPr/>
              <p:nvPr/>
            </p:nvSpPr>
            <p:spPr>
              <a:xfrm>
                <a:off x="3284175" y="2042750"/>
                <a:ext cx="8375" cy="4175"/>
              </a:xfrm>
              <a:custGeom>
                <a:rect b="b" l="l" r="r" t="t"/>
                <a:pathLst>
                  <a:path extrusionOk="0" h="167" w="335">
                    <a:moveTo>
                      <a:pt x="268" y="33"/>
                    </a:moveTo>
                    <a:cubicBezTo>
                      <a:pt x="234" y="0"/>
                      <a:pt x="1" y="67"/>
                      <a:pt x="101" y="167"/>
                    </a:cubicBezTo>
                    <a:cubicBezTo>
                      <a:pt x="168" y="167"/>
                      <a:pt x="334" y="67"/>
                      <a:pt x="268"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0"/>
              <p:cNvSpPr/>
              <p:nvPr/>
            </p:nvSpPr>
            <p:spPr>
              <a:xfrm>
                <a:off x="2493625" y="2040225"/>
                <a:ext cx="4200" cy="6700"/>
              </a:xfrm>
              <a:custGeom>
                <a:rect b="b" l="l" r="r" t="t"/>
                <a:pathLst>
                  <a:path extrusionOk="0" h="268" w="168">
                    <a:moveTo>
                      <a:pt x="167" y="134"/>
                    </a:moveTo>
                    <a:cubicBezTo>
                      <a:pt x="167" y="101"/>
                      <a:pt x="34" y="1"/>
                      <a:pt x="0" y="134"/>
                    </a:cubicBezTo>
                    <a:cubicBezTo>
                      <a:pt x="34" y="168"/>
                      <a:pt x="167" y="268"/>
                      <a:pt x="167"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0"/>
              <p:cNvSpPr/>
              <p:nvPr/>
            </p:nvSpPr>
            <p:spPr>
              <a:xfrm>
                <a:off x="2449425" y="2029400"/>
                <a:ext cx="8350" cy="5025"/>
              </a:xfrm>
              <a:custGeom>
                <a:rect b="b" l="l" r="r" t="t"/>
                <a:pathLst>
                  <a:path extrusionOk="0" h="201" w="334">
                    <a:moveTo>
                      <a:pt x="100" y="167"/>
                    </a:moveTo>
                    <a:cubicBezTo>
                      <a:pt x="134" y="200"/>
                      <a:pt x="334" y="100"/>
                      <a:pt x="267" y="34"/>
                    </a:cubicBezTo>
                    <a:cubicBezTo>
                      <a:pt x="167" y="0"/>
                      <a:pt x="0" y="67"/>
                      <a:pt x="100" y="1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0"/>
              <p:cNvSpPr/>
              <p:nvPr/>
            </p:nvSpPr>
            <p:spPr>
              <a:xfrm>
                <a:off x="3420125" y="1986025"/>
                <a:ext cx="7525" cy="7525"/>
              </a:xfrm>
              <a:custGeom>
                <a:rect b="b" l="l" r="r" t="t"/>
                <a:pathLst>
                  <a:path extrusionOk="0" h="301" w="301">
                    <a:moveTo>
                      <a:pt x="300" y="134"/>
                    </a:moveTo>
                    <a:cubicBezTo>
                      <a:pt x="300" y="1"/>
                      <a:pt x="0" y="1"/>
                      <a:pt x="0" y="134"/>
                    </a:cubicBezTo>
                    <a:cubicBezTo>
                      <a:pt x="167" y="134"/>
                      <a:pt x="200" y="301"/>
                      <a:pt x="300" y="1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0"/>
              <p:cNvSpPr/>
              <p:nvPr/>
            </p:nvSpPr>
            <p:spPr>
              <a:xfrm>
                <a:off x="2858050" y="1972700"/>
                <a:ext cx="21700" cy="15850"/>
              </a:xfrm>
              <a:custGeom>
                <a:rect b="b" l="l" r="r" t="t"/>
                <a:pathLst>
                  <a:path extrusionOk="0" h="634" w="868">
                    <a:moveTo>
                      <a:pt x="501" y="334"/>
                    </a:moveTo>
                    <a:cubicBezTo>
                      <a:pt x="868" y="0"/>
                      <a:pt x="0" y="634"/>
                      <a:pt x="501"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0"/>
              <p:cNvSpPr/>
              <p:nvPr/>
            </p:nvSpPr>
            <p:spPr>
              <a:xfrm>
                <a:off x="2443575" y="1972700"/>
                <a:ext cx="8375" cy="9175"/>
              </a:xfrm>
              <a:custGeom>
                <a:rect b="b" l="l" r="r" t="t"/>
                <a:pathLst>
                  <a:path extrusionOk="0" h="367" w="335">
                    <a:moveTo>
                      <a:pt x="334" y="334"/>
                    </a:moveTo>
                    <a:lnTo>
                      <a:pt x="334" y="133"/>
                    </a:lnTo>
                    <a:cubicBezTo>
                      <a:pt x="168" y="133"/>
                      <a:pt x="168" y="33"/>
                      <a:pt x="34" y="0"/>
                    </a:cubicBezTo>
                    <a:cubicBezTo>
                      <a:pt x="34" y="200"/>
                      <a:pt x="1" y="367"/>
                      <a:pt x="334"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0"/>
              <p:cNvSpPr/>
              <p:nvPr/>
            </p:nvSpPr>
            <p:spPr>
              <a:xfrm>
                <a:off x="3470975" y="1975200"/>
                <a:ext cx="8375" cy="4175"/>
              </a:xfrm>
              <a:custGeom>
                <a:rect b="b" l="l" r="r" t="t"/>
                <a:pathLst>
                  <a:path extrusionOk="0" h="167" w="335">
                    <a:moveTo>
                      <a:pt x="268" y="33"/>
                    </a:moveTo>
                    <a:cubicBezTo>
                      <a:pt x="201" y="0"/>
                      <a:pt x="1" y="67"/>
                      <a:pt x="101" y="167"/>
                    </a:cubicBezTo>
                    <a:cubicBezTo>
                      <a:pt x="168" y="167"/>
                      <a:pt x="334" y="67"/>
                      <a:pt x="268"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0"/>
              <p:cNvSpPr/>
              <p:nvPr/>
            </p:nvSpPr>
            <p:spPr>
              <a:xfrm>
                <a:off x="2995650" y="1967675"/>
                <a:ext cx="7525" cy="5025"/>
              </a:xfrm>
              <a:custGeom>
                <a:rect b="b" l="l" r="r" t="t"/>
                <a:pathLst>
                  <a:path extrusionOk="0" h="201" w="301">
                    <a:moveTo>
                      <a:pt x="300" y="1"/>
                    </a:moveTo>
                    <a:lnTo>
                      <a:pt x="0" y="1"/>
                    </a:lnTo>
                    <a:lnTo>
                      <a:pt x="0" y="201"/>
                    </a:lnTo>
                    <a:lnTo>
                      <a:pt x="300" y="20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0"/>
              <p:cNvSpPr/>
              <p:nvPr/>
            </p:nvSpPr>
            <p:spPr>
              <a:xfrm>
                <a:off x="2391050" y="1965175"/>
                <a:ext cx="20025" cy="8375"/>
              </a:xfrm>
              <a:custGeom>
                <a:rect b="b" l="l" r="r" t="t"/>
                <a:pathLst>
                  <a:path extrusionOk="0" h="335" w="801">
                    <a:moveTo>
                      <a:pt x="100" y="234"/>
                    </a:moveTo>
                    <a:cubicBezTo>
                      <a:pt x="301" y="234"/>
                      <a:pt x="301" y="334"/>
                      <a:pt x="534" y="334"/>
                    </a:cubicBezTo>
                    <a:cubicBezTo>
                      <a:pt x="801" y="68"/>
                      <a:pt x="0" y="1"/>
                      <a:pt x="100" y="2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0"/>
              <p:cNvSpPr/>
              <p:nvPr/>
            </p:nvSpPr>
            <p:spPr>
              <a:xfrm>
                <a:off x="2985625" y="1966850"/>
                <a:ext cx="8375" cy="5025"/>
              </a:xfrm>
              <a:custGeom>
                <a:rect b="b" l="l" r="r" t="t"/>
                <a:pathLst>
                  <a:path extrusionOk="0" h="201" w="335">
                    <a:moveTo>
                      <a:pt x="234" y="34"/>
                    </a:moveTo>
                    <a:cubicBezTo>
                      <a:pt x="201" y="1"/>
                      <a:pt x="1" y="67"/>
                      <a:pt x="68" y="167"/>
                    </a:cubicBezTo>
                    <a:cubicBezTo>
                      <a:pt x="101" y="201"/>
                      <a:pt x="335" y="101"/>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0"/>
              <p:cNvSpPr/>
              <p:nvPr/>
            </p:nvSpPr>
            <p:spPr>
              <a:xfrm>
                <a:off x="2471100" y="1967675"/>
                <a:ext cx="7525" cy="3375"/>
              </a:xfrm>
              <a:custGeom>
                <a:rect b="b" l="l" r="r" t="t"/>
                <a:pathLst>
                  <a:path extrusionOk="0" h="135" w="301">
                    <a:moveTo>
                      <a:pt x="301" y="1"/>
                    </a:moveTo>
                    <a:cubicBezTo>
                      <a:pt x="167" y="34"/>
                      <a:pt x="1" y="1"/>
                      <a:pt x="1" y="134"/>
                    </a:cubicBezTo>
                    <a:cubicBezTo>
                      <a:pt x="101" y="68"/>
                      <a:pt x="301" y="134"/>
                      <a:pt x="3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0"/>
              <p:cNvSpPr/>
              <p:nvPr/>
            </p:nvSpPr>
            <p:spPr>
              <a:xfrm>
                <a:off x="2389375" y="2627325"/>
                <a:ext cx="29225" cy="16700"/>
              </a:xfrm>
              <a:custGeom>
                <a:rect b="b" l="l" r="r" t="t"/>
                <a:pathLst>
                  <a:path extrusionOk="0" h="668" w="1169">
                    <a:moveTo>
                      <a:pt x="167" y="668"/>
                    </a:moveTo>
                    <a:cubicBezTo>
                      <a:pt x="1168" y="601"/>
                      <a:pt x="167" y="0"/>
                      <a:pt x="1" y="334"/>
                    </a:cubicBezTo>
                    <a:cubicBezTo>
                      <a:pt x="167" y="367"/>
                      <a:pt x="167" y="501"/>
                      <a:pt x="167" y="6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0"/>
              <p:cNvSpPr/>
              <p:nvPr/>
            </p:nvSpPr>
            <p:spPr>
              <a:xfrm>
                <a:off x="3388425" y="2884175"/>
                <a:ext cx="7525" cy="6700"/>
              </a:xfrm>
              <a:custGeom>
                <a:rect b="b" l="l" r="r" t="t"/>
                <a:pathLst>
                  <a:path extrusionOk="0" h="268" w="301">
                    <a:moveTo>
                      <a:pt x="301" y="101"/>
                    </a:moveTo>
                    <a:cubicBezTo>
                      <a:pt x="301" y="0"/>
                      <a:pt x="0" y="0"/>
                      <a:pt x="0" y="101"/>
                    </a:cubicBezTo>
                    <a:cubicBezTo>
                      <a:pt x="167" y="101"/>
                      <a:pt x="267" y="267"/>
                      <a:pt x="301" y="1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0"/>
              <p:cNvSpPr/>
              <p:nvPr/>
            </p:nvSpPr>
            <p:spPr>
              <a:xfrm>
                <a:off x="2827200" y="2870000"/>
                <a:ext cx="22525" cy="15875"/>
              </a:xfrm>
              <a:custGeom>
                <a:rect b="b" l="l" r="r" t="t"/>
                <a:pathLst>
                  <a:path extrusionOk="0" h="635" w="901">
                    <a:moveTo>
                      <a:pt x="534" y="401"/>
                    </a:moveTo>
                    <a:cubicBezTo>
                      <a:pt x="901" y="0"/>
                      <a:pt x="0" y="634"/>
                      <a:pt x="534" y="4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0"/>
              <p:cNvSpPr/>
              <p:nvPr/>
            </p:nvSpPr>
            <p:spPr>
              <a:xfrm>
                <a:off x="2411900" y="2871675"/>
                <a:ext cx="8350" cy="9175"/>
              </a:xfrm>
              <a:custGeom>
                <a:rect b="b" l="l" r="r" t="t"/>
                <a:pathLst>
                  <a:path extrusionOk="0" h="367" w="334">
                    <a:moveTo>
                      <a:pt x="334" y="334"/>
                    </a:moveTo>
                    <a:lnTo>
                      <a:pt x="334" y="100"/>
                    </a:lnTo>
                    <a:cubicBezTo>
                      <a:pt x="167" y="100"/>
                      <a:pt x="167" y="33"/>
                      <a:pt x="34" y="0"/>
                    </a:cubicBezTo>
                    <a:cubicBezTo>
                      <a:pt x="34" y="167"/>
                      <a:pt x="0" y="367"/>
                      <a:pt x="334"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0"/>
              <p:cNvSpPr/>
              <p:nvPr/>
            </p:nvSpPr>
            <p:spPr>
              <a:xfrm>
                <a:off x="3440950" y="2873325"/>
                <a:ext cx="8375" cy="4200"/>
              </a:xfrm>
              <a:custGeom>
                <a:rect b="b" l="l" r="r" t="t"/>
                <a:pathLst>
                  <a:path extrusionOk="0" h="168" w="335">
                    <a:moveTo>
                      <a:pt x="234" y="34"/>
                    </a:moveTo>
                    <a:cubicBezTo>
                      <a:pt x="201" y="1"/>
                      <a:pt x="1" y="101"/>
                      <a:pt x="68" y="168"/>
                    </a:cubicBezTo>
                    <a:cubicBezTo>
                      <a:pt x="134" y="168"/>
                      <a:pt x="335" y="101"/>
                      <a:pt x="234"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0"/>
              <p:cNvSpPr/>
              <p:nvPr/>
            </p:nvSpPr>
            <p:spPr>
              <a:xfrm>
                <a:off x="2965625" y="2865825"/>
                <a:ext cx="7525" cy="5875"/>
              </a:xfrm>
              <a:custGeom>
                <a:rect b="b" l="l" r="r" t="t"/>
                <a:pathLst>
                  <a:path extrusionOk="0" h="235" w="301">
                    <a:moveTo>
                      <a:pt x="301" y="1"/>
                    </a:moveTo>
                    <a:lnTo>
                      <a:pt x="0" y="1"/>
                    </a:lnTo>
                    <a:lnTo>
                      <a:pt x="0" y="234"/>
                    </a:lnTo>
                    <a:lnTo>
                      <a:pt x="301" y="23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0"/>
              <p:cNvSpPr/>
              <p:nvPr/>
            </p:nvSpPr>
            <p:spPr>
              <a:xfrm>
                <a:off x="2953950" y="2865000"/>
                <a:ext cx="8350" cy="4175"/>
              </a:xfrm>
              <a:custGeom>
                <a:rect b="b" l="l" r="r" t="t"/>
                <a:pathLst>
                  <a:path extrusionOk="0" h="167" w="334">
                    <a:moveTo>
                      <a:pt x="267" y="34"/>
                    </a:moveTo>
                    <a:cubicBezTo>
                      <a:pt x="201" y="0"/>
                      <a:pt x="0" y="100"/>
                      <a:pt x="100" y="167"/>
                    </a:cubicBezTo>
                    <a:cubicBezTo>
                      <a:pt x="167" y="167"/>
                      <a:pt x="334" y="100"/>
                      <a:pt x="267" y="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a:off x="2440250" y="2865825"/>
                <a:ext cx="7525" cy="3350"/>
              </a:xfrm>
              <a:custGeom>
                <a:rect b="b" l="l" r="r" t="t"/>
                <a:pathLst>
                  <a:path extrusionOk="0" h="134" w="301">
                    <a:moveTo>
                      <a:pt x="301" y="1"/>
                    </a:moveTo>
                    <a:cubicBezTo>
                      <a:pt x="167" y="67"/>
                      <a:pt x="0" y="1"/>
                      <a:pt x="0" y="134"/>
                    </a:cubicBezTo>
                    <a:cubicBezTo>
                      <a:pt x="134" y="101"/>
                      <a:pt x="301" y="101"/>
                      <a:pt x="3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p40"/>
            <p:cNvGrpSpPr/>
            <p:nvPr/>
          </p:nvGrpSpPr>
          <p:grpSpPr>
            <a:xfrm rot="3960959">
              <a:off x="5646158" y="1050818"/>
              <a:ext cx="66821" cy="125002"/>
              <a:chOff x="6238667" y="1228635"/>
              <a:chExt cx="66818" cy="124997"/>
            </a:xfrm>
          </p:grpSpPr>
          <p:sp>
            <p:nvSpPr>
              <p:cNvPr id="981" name="Google Shape;981;p40"/>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982" name="Google Shape;982;p40"/>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grpSp>
        <p:nvGrpSpPr>
          <p:cNvPr id="983" name="Google Shape;983;p40"/>
          <p:cNvGrpSpPr/>
          <p:nvPr/>
        </p:nvGrpSpPr>
        <p:grpSpPr>
          <a:xfrm>
            <a:off x="676067" y="466635"/>
            <a:ext cx="66818" cy="124997"/>
            <a:chOff x="6238667" y="1228635"/>
            <a:chExt cx="66818" cy="124997"/>
          </a:xfrm>
        </p:grpSpPr>
        <p:sp>
          <p:nvSpPr>
            <p:cNvPr id="984" name="Google Shape;984;p40"/>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985" name="Google Shape;985;p40"/>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grpSp>
        <p:nvGrpSpPr>
          <p:cNvPr id="1082" name="Google Shape;1082;p49"/>
          <p:cNvGrpSpPr/>
          <p:nvPr/>
        </p:nvGrpSpPr>
        <p:grpSpPr>
          <a:xfrm>
            <a:off x="2167927" y="1966047"/>
            <a:ext cx="2029655" cy="1862925"/>
            <a:chOff x="839111" y="1640572"/>
            <a:chExt cx="2313261" cy="1700059"/>
          </a:xfrm>
        </p:grpSpPr>
        <p:sp>
          <p:nvSpPr>
            <p:cNvPr id="1083" name="Google Shape;1083;p49"/>
            <p:cNvSpPr/>
            <p:nvPr/>
          </p:nvSpPr>
          <p:spPr>
            <a:xfrm rot="5342561">
              <a:off x="1157447" y="1354155"/>
              <a:ext cx="1620485" cy="223039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9"/>
            <p:cNvSpPr/>
            <p:nvPr/>
          </p:nvSpPr>
          <p:spPr>
            <a:xfrm rot="5342561">
              <a:off x="1213551" y="1396654"/>
              <a:ext cx="1620485" cy="223039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 name="Google Shape;1085;p49"/>
          <p:cNvGrpSpPr/>
          <p:nvPr/>
        </p:nvGrpSpPr>
        <p:grpSpPr>
          <a:xfrm>
            <a:off x="5068886" y="1965981"/>
            <a:ext cx="2093659" cy="1862853"/>
            <a:chOff x="5960110" y="2865199"/>
            <a:chExt cx="2298198" cy="1683859"/>
          </a:xfrm>
        </p:grpSpPr>
        <p:sp>
          <p:nvSpPr>
            <p:cNvPr id="1086" name="Google Shape;1086;p49"/>
            <p:cNvSpPr/>
            <p:nvPr/>
          </p:nvSpPr>
          <p:spPr>
            <a:xfrm flipH="1" rot="-5386330">
              <a:off x="6268269" y="2564681"/>
              <a:ext cx="1620522" cy="223041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9"/>
            <p:cNvSpPr/>
            <p:nvPr/>
          </p:nvSpPr>
          <p:spPr>
            <a:xfrm flipH="1" rot="-5386330">
              <a:off x="6329627" y="2619162"/>
              <a:ext cx="1620522" cy="223041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8" name="Google Shape;1088;p49"/>
          <p:cNvSpPr txBox="1"/>
          <p:nvPr>
            <p:ph idx="4294967295" type="title"/>
          </p:nvPr>
        </p:nvSpPr>
        <p:spPr>
          <a:xfrm>
            <a:off x="713238" y="438912"/>
            <a:ext cx="7717500" cy="67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chemeClr val="lt2"/>
                </a:solidFill>
              </a:rPr>
              <a:t>Additional</a:t>
            </a:r>
            <a:r>
              <a:rPr b="1" lang="en" sz="4000"/>
              <a:t> Essays</a:t>
            </a:r>
            <a:endParaRPr b="1" sz="4000"/>
          </a:p>
        </p:txBody>
      </p:sp>
      <p:sp>
        <p:nvSpPr>
          <p:cNvPr id="1089" name="Google Shape;1089;p49"/>
          <p:cNvSpPr txBox="1"/>
          <p:nvPr>
            <p:ph idx="4294967295" type="title"/>
          </p:nvPr>
        </p:nvSpPr>
        <p:spPr>
          <a:xfrm flipH="1">
            <a:off x="1651400" y="2637588"/>
            <a:ext cx="3062700" cy="51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Honors </a:t>
            </a:r>
            <a:endParaRPr b="1"/>
          </a:p>
          <a:p>
            <a:pPr indent="0" lvl="0" marL="0" rtl="0" algn="ctr">
              <a:spcBef>
                <a:spcPts val="0"/>
              </a:spcBef>
              <a:spcAft>
                <a:spcPts val="0"/>
              </a:spcAft>
              <a:buNone/>
            </a:pPr>
            <a:r>
              <a:rPr b="1" lang="en"/>
              <a:t>College</a:t>
            </a:r>
            <a:endParaRPr b="1"/>
          </a:p>
        </p:txBody>
      </p:sp>
      <p:sp>
        <p:nvSpPr>
          <p:cNvPr id="1090" name="Google Shape;1090;p49"/>
          <p:cNvSpPr txBox="1"/>
          <p:nvPr>
            <p:ph idx="4294967295" type="title"/>
          </p:nvPr>
        </p:nvSpPr>
        <p:spPr>
          <a:xfrm flipH="1">
            <a:off x="5231301" y="2637713"/>
            <a:ext cx="2158800" cy="51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a:t>Institutional</a:t>
            </a:r>
            <a:endParaRPr b="1" sz="2600"/>
          </a:p>
          <a:p>
            <a:pPr indent="0" lvl="0" marL="0" rtl="0" algn="l">
              <a:spcBef>
                <a:spcPts val="0"/>
              </a:spcBef>
              <a:spcAft>
                <a:spcPts val="0"/>
              </a:spcAft>
              <a:buNone/>
            </a:pPr>
            <a:r>
              <a:rPr b="1" lang="en" sz="2600"/>
              <a:t>Scholarship</a:t>
            </a:r>
            <a:r>
              <a:rPr b="1" lang="en"/>
              <a:t>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grpSp>
        <p:nvGrpSpPr>
          <p:cNvPr id="1095" name="Google Shape;1095;p50"/>
          <p:cNvGrpSpPr/>
          <p:nvPr/>
        </p:nvGrpSpPr>
        <p:grpSpPr>
          <a:xfrm>
            <a:off x="2427489" y="922781"/>
            <a:ext cx="4289255" cy="3298079"/>
            <a:chOff x="2524428" y="1164350"/>
            <a:chExt cx="4095145" cy="3148824"/>
          </a:xfrm>
        </p:grpSpPr>
        <p:grpSp>
          <p:nvGrpSpPr>
            <p:cNvPr id="1096" name="Google Shape;1096;p50"/>
            <p:cNvGrpSpPr/>
            <p:nvPr/>
          </p:nvGrpSpPr>
          <p:grpSpPr>
            <a:xfrm>
              <a:off x="2524428" y="1164350"/>
              <a:ext cx="4095145" cy="2920400"/>
              <a:chOff x="2518750" y="1164350"/>
              <a:chExt cx="4095145" cy="2920400"/>
            </a:xfrm>
          </p:grpSpPr>
          <p:grpSp>
            <p:nvGrpSpPr>
              <p:cNvPr id="1097" name="Google Shape;1097;p50"/>
              <p:cNvGrpSpPr/>
              <p:nvPr/>
            </p:nvGrpSpPr>
            <p:grpSpPr>
              <a:xfrm>
                <a:off x="2518750" y="1164350"/>
                <a:ext cx="4095145" cy="2920400"/>
                <a:chOff x="2518750" y="1164350"/>
                <a:chExt cx="4095145" cy="2920400"/>
              </a:xfrm>
            </p:grpSpPr>
            <p:grpSp>
              <p:nvGrpSpPr>
                <p:cNvPr id="1098" name="Google Shape;1098;p50"/>
                <p:cNvGrpSpPr/>
                <p:nvPr/>
              </p:nvGrpSpPr>
              <p:grpSpPr>
                <a:xfrm>
                  <a:off x="2518750" y="1164350"/>
                  <a:ext cx="4042020" cy="2885370"/>
                  <a:chOff x="2518750" y="1164350"/>
                  <a:chExt cx="4042020" cy="2885370"/>
                </a:xfrm>
              </p:grpSpPr>
              <p:sp>
                <p:nvSpPr>
                  <p:cNvPr id="1099" name="Google Shape;1099;p50"/>
                  <p:cNvSpPr/>
                  <p:nvPr/>
                </p:nvSpPr>
                <p:spPr>
                  <a:xfrm rot="-1452">
                    <a:off x="2519260" y="1573629"/>
                    <a:ext cx="4041000" cy="2475238"/>
                  </a:xfrm>
                  <a:custGeom>
                    <a:rect b="b" l="l" r="r" t="t"/>
                    <a:pathLst>
                      <a:path extrusionOk="0" h="8682" w="15881">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0"/>
                  <p:cNvSpPr/>
                  <p:nvPr/>
                </p:nvSpPr>
                <p:spPr>
                  <a:xfrm>
                    <a:off x="2529707" y="1164350"/>
                    <a:ext cx="4005376" cy="448391"/>
                  </a:xfrm>
                  <a:custGeom>
                    <a:rect b="b" l="l" r="r" t="t"/>
                    <a:pathLst>
                      <a:path extrusionOk="0" h="1855" w="15741">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1" name="Google Shape;1101;p50"/>
                <p:cNvSpPr/>
                <p:nvPr/>
              </p:nvSpPr>
              <p:spPr>
                <a:xfrm>
                  <a:off x="2572895" y="1630240"/>
                  <a:ext cx="4041000" cy="2454510"/>
                </a:xfrm>
                <a:custGeom>
                  <a:rect b="b" l="l" r="r" t="t"/>
                  <a:pathLst>
                    <a:path extrusionOk="0" fill="none" h="8682" w="15881">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2" name="Google Shape;1102;p50"/>
              <p:cNvSpPr/>
              <p:nvPr/>
            </p:nvSpPr>
            <p:spPr>
              <a:xfrm>
                <a:off x="2583327" y="1195014"/>
                <a:ext cx="4005376" cy="448391"/>
              </a:xfrm>
              <a:custGeom>
                <a:rect b="b" l="l" r="r" t="t"/>
                <a:pathLst>
                  <a:path extrusionOk="0" fill="none" h="1855" w="15741">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3" name="Google Shape;1103;p50"/>
            <p:cNvSpPr/>
            <p:nvPr/>
          </p:nvSpPr>
          <p:spPr>
            <a:xfrm>
              <a:off x="2885156" y="3751276"/>
              <a:ext cx="3373688" cy="513299"/>
            </a:xfrm>
            <a:custGeom>
              <a:rect b="b" l="l" r="r" t="t"/>
              <a:pathLst>
                <a:path extrusionOk="0" h="3137" w="12621">
                  <a:moveTo>
                    <a:pt x="9" y="0"/>
                  </a:moveTo>
                  <a:lnTo>
                    <a:pt x="1" y="3137"/>
                  </a:lnTo>
                  <a:lnTo>
                    <a:pt x="5752" y="2988"/>
                  </a:lnTo>
                  <a:lnTo>
                    <a:pt x="11462" y="3054"/>
                  </a:lnTo>
                  <a:lnTo>
                    <a:pt x="12621" y="1565"/>
                  </a:lnTo>
                  <a:lnTo>
                    <a:pt x="11454" y="108"/>
                  </a:lnTo>
                  <a:lnTo>
                    <a:pt x="5752" y="58"/>
                  </a:lnTo>
                  <a:lnTo>
                    <a:pt x="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0"/>
            <p:cNvSpPr/>
            <p:nvPr/>
          </p:nvSpPr>
          <p:spPr>
            <a:xfrm>
              <a:off x="2942306" y="3799875"/>
              <a:ext cx="3315600" cy="513299"/>
            </a:xfrm>
            <a:custGeom>
              <a:rect b="b" l="l" r="r" t="t"/>
              <a:pathLst>
                <a:path extrusionOk="0" fill="none" h="3137" w="12621">
                  <a:moveTo>
                    <a:pt x="9" y="1"/>
                  </a:moveTo>
                  <a:lnTo>
                    <a:pt x="1" y="3137"/>
                  </a:lnTo>
                  <a:lnTo>
                    <a:pt x="5752" y="2988"/>
                  </a:lnTo>
                  <a:lnTo>
                    <a:pt x="11462" y="3054"/>
                  </a:lnTo>
                  <a:lnTo>
                    <a:pt x="12621" y="1565"/>
                  </a:lnTo>
                  <a:lnTo>
                    <a:pt x="11454" y="108"/>
                  </a:lnTo>
                  <a:lnTo>
                    <a:pt x="5752" y="59"/>
                  </a:lnTo>
                  <a:close/>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50"/>
          <p:cNvSpPr txBox="1"/>
          <p:nvPr>
            <p:ph type="title"/>
          </p:nvPr>
        </p:nvSpPr>
        <p:spPr>
          <a:xfrm>
            <a:off x="3063150" y="3756813"/>
            <a:ext cx="3018000" cy="3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With Lawrence!</a:t>
            </a:r>
            <a:endParaRPr/>
          </a:p>
        </p:txBody>
      </p:sp>
      <p:sp>
        <p:nvSpPr>
          <p:cNvPr id="1106" name="Google Shape;1106;p50"/>
          <p:cNvSpPr txBox="1"/>
          <p:nvPr>
            <p:ph idx="1" type="subTitle"/>
          </p:nvPr>
        </p:nvSpPr>
        <p:spPr>
          <a:xfrm>
            <a:off x="2835600" y="1766925"/>
            <a:ext cx="3473100" cy="152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chitects Daughter"/>
                <a:ea typeface="Architects Daughter"/>
                <a:cs typeface="Architects Daughter"/>
                <a:sym typeface="Architects Daughter"/>
              </a:rPr>
              <a:t>Pomona College Case Study:</a:t>
            </a:r>
            <a:endParaRPr b="1" sz="3000">
              <a:latin typeface="Architects Daughter"/>
              <a:ea typeface="Architects Daughter"/>
              <a:cs typeface="Architects Daughter"/>
              <a:sym typeface="Architects Daughter"/>
            </a:endParaRPr>
          </a:p>
        </p:txBody>
      </p:sp>
      <p:sp>
        <p:nvSpPr>
          <p:cNvPr id="1107" name="Google Shape;1107;p50"/>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108" name="Google Shape;1108;p50"/>
          <p:cNvGrpSpPr/>
          <p:nvPr/>
        </p:nvGrpSpPr>
        <p:grpSpPr>
          <a:xfrm>
            <a:off x="6716575" y="3489663"/>
            <a:ext cx="536400" cy="869175"/>
            <a:chOff x="6452450" y="3435038"/>
            <a:chExt cx="536400" cy="869175"/>
          </a:xfrm>
        </p:grpSpPr>
        <p:sp>
          <p:nvSpPr>
            <p:cNvPr id="1109" name="Google Shape;1109;p50"/>
            <p:cNvSpPr/>
            <p:nvPr/>
          </p:nvSpPr>
          <p:spPr>
            <a:xfrm>
              <a:off x="6452450" y="3435038"/>
              <a:ext cx="536400" cy="869175"/>
            </a:xfrm>
            <a:custGeom>
              <a:rect b="b" l="l" r="r" t="t"/>
              <a:pathLst>
                <a:path extrusionOk="0" h="34767" w="21456">
                  <a:moveTo>
                    <a:pt x="17146" y="0"/>
                  </a:moveTo>
                  <a:cubicBezTo>
                    <a:pt x="21512" y="5821"/>
                    <a:pt x="22678" y="14953"/>
                    <a:pt x="19854" y="21659"/>
                  </a:cubicBezTo>
                  <a:cubicBezTo>
                    <a:pt x="16810" y="28888"/>
                    <a:pt x="7441" y="36776"/>
                    <a:pt x="0" y="34293"/>
                  </a:cubicBezTo>
                </a:path>
              </a:pathLst>
            </a:custGeom>
            <a:noFill/>
            <a:ln cap="flat" cmpd="sng" w="9525">
              <a:solidFill>
                <a:schemeClr val="dk2"/>
              </a:solidFill>
              <a:prstDash val="solid"/>
              <a:round/>
              <a:headEnd len="med" w="med" type="none"/>
              <a:tailEnd len="med" w="med" type="none"/>
            </a:ln>
          </p:spPr>
        </p:sp>
        <p:sp>
          <p:nvSpPr>
            <p:cNvPr id="1110" name="Google Shape;1110;p50"/>
            <p:cNvSpPr/>
            <p:nvPr/>
          </p:nvSpPr>
          <p:spPr>
            <a:xfrm>
              <a:off x="6475000" y="4226425"/>
              <a:ext cx="150425" cy="28150"/>
            </a:xfrm>
            <a:custGeom>
              <a:rect b="b" l="l" r="r" t="t"/>
              <a:pathLst>
                <a:path extrusionOk="0" h="1126" w="6017">
                  <a:moveTo>
                    <a:pt x="0" y="602"/>
                  </a:moveTo>
                  <a:cubicBezTo>
                    <a:pt x="1912" y="1239"/>
                    <a:pt x="4592" y="1425"/>
                    <a:pt x="6017" y="0"/>
                  </a:cubicBezTo>
                </a:path>
              </a:pathLst>
            </a:custGeom>
            <a:noFill/>
            <a:ln cap="flat" cmpd="sng" w="9525">
              <a:solidFill>
                <a:schemeClr val="dk2"/>
              </a:solidFill>
              <a:prstDash val="solid"/>
              <a:round/>
              <a:headEnd len="med" w="med" type="none"/>
              <a:tailEnd len="med" w="med" type="none"/>
            </a:ln>
          </p:spPr>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51"/>
          <p:cNvSpPr txBox="1"/>
          <p:nvPr>
            <p:ph type="title"/>
          </p:nvPr>
        </p:nvSpPr>
        <p:spPr>
          <a:xfrm>
            <a:off x="713250" y="-3"/>
            <a:ext cx="7717500" cy="86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t>Prompts from</a:t>
            </a:r>
            <a:r>
              <a:rPr lang="en" sz="3500"/>
              <a:t> </a:t>
            </a:r>
            <a:r>
              <a:rPr lang="en" sz="3500">
                <a:solidFill>
                  <a:schemeClr val="lt2"/>
                </a:solidFill>
              </a:rPr>
              <a:t>Pomona College</a:t>
            </a:r>
            <a:endParaRPr sz="3500">
              <a:solidFill>
                <a:schemeClr val="lt2"/>
              </a:solidFill>
            </a:endParaRPr>
          </a:p>
        </p:txBody>
      </p:sp>
      <p:sp>
        <p:nvSpPr>
          <p:cNvPr id="1116" name="Google Shape;1116;p51"/>
          <p:cNvSpPr txBox="1"/>
          <p:nvPr>
            <p:ph idx="1" type="body"/>
          </p:nvPr>
        </p:nvSpPr>
        <p:spPr>
          <a:xfrm>
            <a:off x="713250" y="608900"/>
            <a:ext cx="7868700" cy="44412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Clr>
                <a:srgbClr val="434343"/>
              </a:buClr>
              <a:buSzPts val="1600"/>
              <a:buFont typeface="Jua"/>
              <a:buChar char="●"/>
            </a:pPr>
            <a:r>
              <a:rPr lang="en" sz="1600">
                <a:solidFill>
                  <a:srgbClr val="434343"/>
                </a:solidFill>
                <a:latin typeface="Jua"/>
                <a:ea typeface="Jua"/>
                <a:cs typeface="Jua"/>
                <a:sym typeface="Jua"/>
              </a:rPr>
              <a:t>Supplemental Essays</a:t>
            </a:r>
            <a:endParaRPr sz="1600">
              <a:solidFill>
                <a:srgbClr val="434343"/>
              </a:solidFill>
              <a:latin typeface="Jua"/>
              <a:ea typeface="Jua"/>
              <a:cs typeface="Jua"/>
              <a:sym typeface="Jua"/>
            </a:endParaRPr>
          </a:p>
          <a:p>
            <a:pPr indent="0" lvl="0" marL="457200" rtl="0" algn="l">
              <a:spcBef>
                <a:spcPts val="1600"/>
              </a:spcBef>
              <a:spcAft>
                <a:spcPts val="0"/>
              </a:spcAft>
              <a:buNone/>
            </a:pPr>
            <a:r>
              <a:rPr lang="en" sz="1300">
                <a:solidFill>
                  <a:srgbClr val="212121"/>
                </a:solidFill>
              </a:rPr>
              <a:t>Community Supplement: “We believe that everyone has something to contribute and receive from a diverse community. Why is belonging to a diverse and inclusive college community important to you?”</a:t>
            </a:r>
            <a:endParaRPr sz="1300">
              <a:solidFill>
                <a:srgbClr val="212121"/>
              </a:solidFill>
            </a:endParaRPr>
          </a:p>
          <a:p>
            <a:pPr indent="0" lvl="0" marL="457200" rtl="0" algn="l">
              <a:spcBef>
                <a:spcPts val="1600"/>
              </a:spcBef>
              <a:spcAft>
                <a:spcPts val="0"/>
              </a:spcAft>
              <a:buNone/>
            </a:pPr>
            <a:r>
              <a:rPr lang="en" sz="1300">
                <a:solidFill>
                  <a:srgbClr val="212121"/>
                </a:solidFill>
              </a:rPr>
              <a:t>College Impact Supplement</a:t>
            </a:r>
            <a:endParaRPr sz="1300">
              <a:solidFill>
                <a:srgbClr val="212121"/>
              </a:solidFill>
            </a:endParaRPr>
          </a:p>
          <a:p>
            <a:pPr indent="0" lvl="0" marL="457200" rtl="0" algn="l">
              <a:spcBef>
                <a:spcPts val="1600"/>
              </a:spcBef>
              <a:spcAft>
                <a:spcPts val="0"/>
              </a:spcAft>
              <a:buNone/>
            </a:pPr>
            <a:r>
              <a:rPr lang="en" sz="1300">
                <a:solidFill>
                  <a:srgbClr val="212121"/>
                </a:solidFill>
              </a:rPr>
              <a:t>Academic Interest/Perseverance Supplement</a:t>
            </a:r>
            <a:endParaRPr sz="1300">
              <a:solidFill>
                <a:srgbClr val="212121"/>
              </a:solidFill>
            </a:endParaRPr>
          </a:p>
          <a:p>
            <a:pPr indent="-330200" lvl="0" marL="457200" rtl="0" algn="l">
              <a:spcBef>
                <a:spcPts val="1600"/>
              </a:spcBef>
              <a:spcAft>
                <a:spcPts val="0"/>
              </a:spcAft>
              <a:buClr>
                <a:srgbClr val="434343"/>
              </a:buClr>
              <a:buSzPts val="1600"/>
              <a:buFont typeface="Jua"/>
              <a:buChar char="●"/>
            </a:pPr>
            <a:r>
              <a:rPr lang="en" sz="1600">
                <a:solidFill>
                  <a:srgbClr val="434343"/>
                </a:solidFill>
                <a:latin typeface="Jua"/>
                <a:ea typeface="Jua"/>
                <a:cs typeface="Jua"/>
                <a:sym typeface="Jua"/>
              </a:rPr>
              <a:t>Short-Response Questions (50 Words or Less)</a:t>
            </a:r>
            <a:endParaRPr sz="1600">
              <a:solidFill>
                <a:srgbClr val="434343"/>
              </a:solidFill>
              <a:latin typeface="Jua"/>
              <a:ea typeface="Jua"/>
              <a:cs typeface="Jua"/>
              <a:sym typeface="Jua"/>
            </a:endParaRPr>
          </a:p>
          <a:p>
            <a:pPr indent="0" lvl="0" marL="457200" rtl="0" algn="l">
              <a:spcBef>
                <a:spcPts val="1600"/>
              </a:spcBef>
              <a:spcAft>
                <a:spcPts val="0"/>
              </a:spcAft>
              <a:buNone/>
            </a:pPr>
            <a:r>
              <a:rPr lang="en" sz="1300">
                <a:solidFill>
                  <a:srgbClr val="000000"/>
                </a:solidFill>
              </a:rPr>
              <a:t>“If there are aspects of your identity that you feel are not captured elsewhere in this application, please provide that information below.”</a:t>
            </a:r>
            <a:endParaRPr sz="1300">
              <a:solidFill>
                <a:srgbClr val="000000"/>
              </a:solidFill>
            </a:endParaRPr>
          </a:p>
          <a:p>
            <a:pPr indent="0" lvl="0" marL="457200" rtl="0" algn="l">
              <a:spcBef>
                <a:spcPts val="1600"/>
              </a:spcBef>
              <a:spcAft>
                <a:spcPts val="0"/>
              </a:spcAft>
              <a:buNone/>
            </a:pPr>
            <a:r>
              <a:rPr lang="en" sz="1300">
                <a:solidFill>
                  <a:srgbClr val="000000"/>
                </a:solidFill>
              </a:rPr>
              <a:t>“This Or That”</a:t>
            </a:r>
            <a:endParaRPr sz="1300">
              <a:solidFill>
                <a:srgbClr val="000000"/>
              </a:solidFill>
            </a:endParaRPr>
          </a:p>
          <a:p>
            <a:pPr indent="0" lvl="0" marL="457200" rtl="0" algn="l">
              <a:spcBef>
                <a:spcPts val="1600"/>
              </a:spcBef>
              <a:spcAft>
                <a:spcPts val="0"/>
              </a:spcAft>
              <a:buNone/>
            </a:pPr>
            <a:r>
              <a:rPr lang="en" sz="1300">
                <a:solidFill>
                  <a:srgbClr val="000000"/>
                </a:solidFill>
              </a:rPr>
              <a:t>“What’s your favorite way to eat a potato?”</a:t>
            </a:r>
            <a:endParaRPr sz="1300">
              <a:solidFill>
                <a:srgbClr val="000000"/>
              </a:solidFill>
            </a:endParaRPr>
          </a:p>
          <a:p>
            <a:pPr indent="0" lvl="0" marL="457200" rtl="0" algn="l">
              <a:spcBef>
                <a:spcPts val="1600"/>
              </a:spcBef>
              <a:spcAft>
                <a:spcPts val="1600"/>
              </a:spcAft>
              <a:buNone/>
            </a:pPr>
            <a:r>
              <a:rPr lang="en" sz="1300">
                <a:solidFill>
                  <a:srgbClr val="000000"/>
                </a:solidFill>
              </a:rPr>
              <a:t>“You’re relaxing on a Friday night. Suddenly, your favorite song pops into your head. What is it?”</a:t>
            </a:r>
            <a:endParaRPr sz="13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52"/>
          <p:cNvSpPr txBox="1"/>
          <p:nvPr>
            <p:ph type="title"/>
          </p:nvPr>
        </p:nvSpPr>
        <p:spPr>
          <a:xfrm>
            <a:off x="713238" y="26606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solidFill>
                  <a:schemeClr val="lt2"/>
                </a:solidFill>
              </a:rPr>
              <a:t>Pomona College</a:t>
            </a:r>
            <a:r>
              <a:rPr lang="en" sz="3400"/>
              <a:t> Supplement Example</a:t>
            </a:r>
            <a:endParaRPr sz="3400"/>
          </a:p>
        </p:txBody>
      </p:sp>
      <p:sp>
        <p:nvSpPr>
          <p:cNvPr id="1122" name="Google Shape;1122;p52"/>
          <p:cNvSpPr txBox="1"/>
          <p:nvPr>
            <p:ph idx="1" type="body"/>
          </p:nvPr>
        </p:nvSpPr>
        <p:spPr>
          <a:xfrm>
            <a:off x="713238" y="1191825"/>
            <a:ext cx="77175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Jua"/>
                <a:ea typeface="Jua"/>
                <a:cs typeface="Jua"/>
                <a:sym typeface="Jua"/>
              </a:rPr>
              <a:t>Community Supplement</a:t>
            </a:r>
            <a:endParaRPr sz="1500">
              <a:latin typeface="Jua"/>
              <a:ea typeface="Jua"/>
              <a:cs typeface="Jua"/>
              <a:sym typeface="Jua"/>
            </a:endParaRPr>
          </a:p>
          <a:p>
            <a:pPr indent="457200" lvl="0" marL="0" rtl="0" algn="l">
              <a:lnSpc>
                <a:spcPct val="115000"/>
              </a:lnSpc>
              <a:spcBef>
                <a:spcPts val="1200"/>
              </a:spcBef>
              <a:spcAft>
                <a:spcPts val="0"/>
              </a:spcAft>
              <a:buNone/>
            </a:pPr>
            <a:r>
              <a:rPr lang="en">
                <a:solidFill>
                  <a:schemeClr val="lt2"/>
                </a:solidFill>
              </a:rPr>
              <a:t>“Are you adopted?” </a:t>
            </a:r>
            <a:r>
              <a:rPr lang="en">
                <a:solidFill>
                  <a:srgbClr val="000000"/>
                </a:solidFill>
              </a:rPr>
              <a:t>This was the question my 12-year-old, biracial sister was asked after being picked up from school by our white mother. The fact that my younger sister faced a challenge like my own made me realize what I fear most: close-mindedness. The individual’s failure to recognize my sister’s biracial background underlined their close-minded perspective, a mindset I wish to avoid in college.</a:t>
            </a:r>
            <a:endParaRPr>
              <a:solidFill>
                <a:srgbClr val="000000"/>
              </a:solidFill>
            </a:endParaRPr>
          </a:p>
          <a:p>
            <a:pPr indent="0" lvl="0" marL="0" rtl="0" algn="l">
              <a:lnSpc>
                <a:spcPct val="115000"/>
              </a:lnSpc>
              <a:spcBef>
                <a:spcPts val="1200"/>
              </a:spcBef>
              <a:spcAft>
                <a:spcPts val="0"/>
              </a:spcAft>
              <a:buNone/>
            </a:pPr>
            <a:r>
              <a:rPr lang="en">
                <a:solidFill>
                  <a:srgbClr val="000000"/>
                </a:solidFill>
              </a:rPr>
              <a:t>        	</a:t>
            </a:r>
            <a:r>
              <a:rPr lang="en">
                <a:solidFill>
                  <a:schemeClr val="lt2"/>
                </a:solidFill>
              </a:rPr>
              <a:t>The best way to cope with my fear would be to engage in a more multifaceted college community.</a:t>
            </a:r>
            <a:r>
              <a:rPr lang="en">
                <a:solidFill>
                  <a:srgbClr val="000000"/>
                </a:solidFill>
              </a:rPr>
              <a:t> When placed into a diverse but harmonious environment, it is essential to remain open-minded to grasp multiple perspectives. This embodies the beauty of an accepting community, as it provides me with a global, informed mindset while allowing me to influence others by sharing my own experiences. </a:t>
            </a:r>
            <a:r>
              <a:rPr lang="en">
                <a:solidFill>
                  <a:schemeClr val="lt2"/>
                </a:solidFill>
              </a:rPr>
              <a:t>In this situation, everyone is connected through their differences, promoting a collaborative approach at pursuing knowledge and therefore establishing stronger associations between students.</a:t>
            </a:r>
            <a:r>
              <a:rPr lang="en">
                <a:solidFill>
                  <a:srgbClr val="000000"/>
                </a:solidFill>
              </a:rPr>
              <a:t> Finding a diverse and inclusive college community would provide me with the two things I desire: the ability to advance my academic endeavors and the guarantee that my fear of close-mindedness remain something of the past by fostering open-minded perspectives. </a:t>
            </a:r>
            <a:r>
              <a:rPr lang="en">
                <a:solidFill>
                  <a:schemeClr val="lt2"/>
                </a:solidFill>
              </a:rPr>
              <a:t>At Pomona, I would have to search no further.</a:t>
            </a:r>
            <a:endParaRPr>
              <a:solidFill>
                <a:schemeClr val="lt2"/>
              </a:solidFill>
            </a:endParaRPr>
          </a:p>
          <a:p>
            <a:pPr indent="0" lvl="0" marL="0" rtl="0" algn="l">
              <a:spcBef>
                <a:spcPts val="1200"/>
              </a:spcBef>
              <a:spcAft>
                <a:spcPts val="1200"/>
              </a:spcAft>
              <a:buNone/>
            </a:pPr>
            <a:r>
              <a:t/>
            </a:r>
            <a:endParaRPr b="1" u="sng"/>
          </a:p>
        </p:txBody>
      </p:sp>
      <p:sp>
        <p:nvSpPr>
          <p:cNvPr id="1123" name="Google Shape;1123;p52"/>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53"/>
          <p:cNvSpPr txBox="1"/>
          <p:nvPr>
            <p:ph type="title"/>
          </p:nvPr>
        </p:nvSpPr>
        <p:spPr>
          <a:xfrm>
            <a:off x="713238" y="3325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2"/>
                </a:solidFill>
              </a:rPr>
              <a:t>Pomona College</a:t>
            </a:r>
            <a:r>
              <a:rPr lang="en" sz="3000"/>
              <a:t> Short Answer Examples</a:t>
            </a:r>
            <a:endParaRPr sz="3000"/>
          </a:p>
        </p:txBody>
      </p:sp>
      <p:sp>
        <p:nvSpPr>
          <p:cNvPr id="1129" name="Google Shape;1129;p53"/>
          <p:cNvSpPr txBox="1"/>
          <p:nvPr>
            <p:ph idx="1" type="body"/>
          </p:nvPr>
        </p:nvSpPr>
        <p:spPr>
          <a:xfrm>
            <a:off x="713238" y="1009300"/>
            <a:ext cx="77175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434343"/>
                </a:solidFill>
                <a:latin typeface="Jua"/>
                <a:ea typeface="Jua"/>
                <a:cs typeface="Jua"/>
                <a:sym typeface="Jua"/>
              </a:rPr>
              <a:t>Short Answer #1:</a:t>
            </a:r>
            <a:r>
              <a:rPr lang="en" sz="1400">
                <a:solidFill>
                  <a:srgbClr val="434343"/>
                </a:solidFill>
                <a:latin typeface="Jua"/>
                <a:ea typeface="Jua"/>
                <a:cs typeface="Jua"/>
                <a:sym typeface="Jua"/>
              </a:rPr>
              <a:t> </a:t>
            </a:r>
            <a:r>
              <a:rPr lang="en" sz="1400">
                <a:solidFill>
                  <a:srgbClr val="434343"/>
                </a:solidFill>
                <a:latin typeface="Jua"/>
                <a:ea typeface="Jua"/>
                <a:cs typeface="Jua"/>
                <a:sym typeface="Jua"/>
              </a:rPr>
              <a:t>If there are aspects of your identity that you feel are not captured elsewhere in this application, please provide that information below.</a:t>
            </a:r>
            <a:endParaRPr sz="1400">
              <a:solidFill>
                <a:srgbClr val="434343"/>
              </a:solidFill>
              <a:latin typeface="Jua"/>
              <a:ea typeface="Jua"/>
              <a:cs typeface="Jua"/>
              <a:sym typeface="Jua"/>
            </a:endParaRPr>
          </a:p>
          <a:p>
            <a:pPr indent="0" lvl="0" marL="0" rtl="0" algn="l">
              <a:spcBef>
                <a:spcPts val="1600"/>
              </a:spcBef>
              <a:spcAft>
                <a:spcPts val="0"/>
              </a:spcAft>
              <a:buNone/>
            </a:pPr>
            <a:r>
              <a:rPr lang="en" sz="1400">
                <a:solidFill>
                  <a:srgbClr val="434343"/>
                </a:solidFill>
                <a:latin typeface="Jua"/>
                <a:ea typeface="Jua"/>
                <a:cs typeface="Jua"/>
                <a:sym typeface="Jua"/>
              </a:rPr>
              <a:t>	</a:t>
            </a:r>
            <a:r>
              <a:rPr lang="en" sz="1400">
                <a:solidFill>
                  <a:srgbClr val="212121"/>
                </a:solidFill>
              </a:rPr>
              <a:t>There are three aspects that motivate me: my desire to establish myself as a role model for my peers, my desire to ensure that my family be proud of who I become, and my constant awareness of the opportunities I have been blessed with that my ancestors unjustly lacked.</a:t>
            </a:r>
            <a:endParaRPr sz="1400">
              <a:solidFill>
                <a:srgbClr val="212121"/>
              </a:solidFill>
            </a:endParaRPr>
          </a:p>
          <a:p>
            <a:pPr indent="0" lvl="0" marL="0" rtl="0" algn="l">
              <a:spcBef>
                <a:spcPts val="1600"/>
              </a:spcBef>
              <a:spcAft>
                <a:spcPts val="0"/>
              </a:spcAft>
              <a:buNone/>
            </a:pPr>
            <a:r>
              <a:rPr lang="en" sz="1500">
                <a:solidFill>
                  <a:srgbClr val="434343"/>
                </a:solidFill>
                <a:latin typeface="Jua"/>
                <a:ea typeface="Jua"/>
                <a:cs typeface="Jua"/>
                <a:sym typeface="Jua"/>
              </a:rPr>
              <a:t>Short Answer #2:</a:t>
            </a:r>
            <a:r>
              <a:rPr lang="en" sz="1400">
                <a:solidFill>
                  <a:srgbClr val="434343"/>
                </a:solidFill>
                <a:latin typeface="Jua"/>
                <a:ea typeface="Jua"/>
                <a:cs typeface="Jua"/>
                <a:sym typeface="Jua"/>
              </a:rPr>
              <a:t> What’s your favorite way to eat a potato?</a:t>
            </a:r>
            <a:endParaRPr sz="1400">
              <a:solidFill>
                <a:srgbClr val="434343"/>
              </a:solidFill>
              <a:latin typeface="Jua"/>
              <a:ea typeface="Jua"/>
              <a:cs typeface="Jua"/>
              <a:sym typeface="Jua"/>
            </a:endParaRPr>
          </a:p>
          <a:p>
            <a:pPr indent="457200" lvl="0" marL="0" rtl="0" algn="l">
              <a:spcBef>
                <a:spcPts val="1600"/>
              </a:spcBef>
              <a:spcAft>
                <a:spcPts val="1600"/>
              </a:spcAft>
              <a:buNone/>
            </a:pPr>
            <a:r>
              <a:rPr lang="en" sz="1400">
                <a:solidFill>
                  <a:srgbClr val="212121"/>
                </a:solidFill>
              </a:rPr>
              <a:t>My favorite way to eat potatoes is shared, a preference established because I was raised in an Italian family where meals are eaten together. This reality has influenced how I believe foods should be eaten, as a sense of community is created when foods (even potatoes) are shared with others.</a:t>
            </a:r>
            <a:endParaRPr sz="1400">
              <a:solidFill>
                <a:srgbClr val="212121"/>
              </a:solidFill>
            </a:endParaRPr>
          </a:p>
        </p:txBody>
      </p:sp>
      <p:sp>
        <p:nvSpPr>
          <p:cNvPr id="1130" name="Google Shape;1130;p53"/>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grpSp>
        <p:nvGrpSpPr>
          <p:cNvPr id="1135" name="Google Shape;1135;p54"/>
          <p:cNvGrpSpPr/>
          <p:nvPr/>
        </p:nvGrpSpPr>
        <p:grpSpPr>
          <a:xfrm>
            <a:off x="2427489" y="922781"/>
            <a:ext cx="4289255" cy="3298079"/>
            <a:chOff x="2524428" y="1164350"/>
            <a:chExt cx="4095145" cy="3148824"/>
          </a:xfrm>
        </p:grpSpPr>
        <p:grpSp>
          <p:nvGrpSpPr>
            <p:cNvPr id="1136" name="Google Shape;1136;p54"/>
            <p:cNvGrpSpPr/>
            <p:nvPr/>
          </p:nvGrpSpPr>
          <p:grpSpPr>
            <a:xfrm>
              <a:off x="2524428" y="1164350"/>
              <a:ext cx="4095145" cy="2920400"/>
              <a:chOff x="2518750" y="1164350"/>
              <a:chExt cx="4095145" cy="2920400"/>
            </a:xfrm>
          </p:grpSpPr>
          <p:grpSp>
            <p:nvGrpSpPr>
              <p:cNvPr id="1137" name="Google Shape;1137;p54"/>
              <p:cNvGrpSpPr/>
              <p:nvPr/>
            </p:nvGrpSpPr>
            <p:grpSpPr>
              <a:xfrm>
                <a:off x="2518750" y="1164350"/>
                <a:ext cx="4095145" cy="2920400"/>
                <a:chOff x="2518750" y="1164350"/>
                <a:chExt cx="4095145" cy="2920400"/>
              </a:xfrm>
            </p:grpSpPr>
            <p:grpSp>
              <p:nvGrpSpPr>
                <p:cNvPr id="1138" name="Google Shape;1138;p54"/>
                <p:cNvGrpSpPr/>
                <p:nvPr/>
              </p:nvGrpSpPr>
              <p:grpSpPr>
                <a:xfrm>
                  <a:off x="2518750" y="1164350"/>
                  <a:ext cx="4042020" cy="2885370"/>
                  <a:chOff x="2518750" y="1164350"/>
                  <a:chExt cx="4042020" cy="2885370"/>
                </a:xfrm>
              </p:grpSpPr>
              <p:sp>
                <p:nvSpPr>
                  <p:cNvPr id="1139" name="Google Shape;1139;p54"/>
                  <p:cNvSpPr/>
                  <p:nvPr/>
                </p:nvSpPr>
                <p:spPr>
                  <a:xfrm rot="-1452">
                    <a:off x="2519260" y="1573629"/>
                    <a:ext cx="4041000" cy="2475238"/>
                  </a:xfrm>
                  <a:custGeom>
                    <a:rect b="b" l="l" r="r" t="t"/>
                    <a:pathLst>
                      <a:path extrusionOk="0" h="8682" w="15881">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4"/>
                  <p:cNvSpPr/>
                  <p:nvPr/>
                </p:nvSpPr>
                <p:spPr>
                  <a:xfrm>
                    <a:off x="2529707" y="1164350"/>
                    <a:ext cx="4005376" cy="448391"/>
                  </a:xfrm>
                  <a:custGeom>
                    <a:rect b="b" l="l" r="r" t="t"/>
                    <a:pathLst>
                      <a:path extrusionOk="0" h="1855" w="15741">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1" name="Google Shape;1141;p54"/>
                <p:cNvSpPr/>
                <p:nvPr/>
              </p:nvSpPr>
              <p:spPr>
                <a:xfrm>
                  <a:off x="2572895" y="1630240"/>
                  <a:ext cx="4041000" cy="2454510"/>
                </a:xfrm>
                <a:custGeom>
                  <a:rect b="b" l="l" r="r" t="t"/>
                  <a:pathLst>
                    <a:path extrusionOk="0" fill="none" h="8682" w="15881">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2" name="Google Shape;1142;p54"/>
              <p:cNvSpPr/>
              <p:nvPr/>
            </p:nvSpPr>
            <p:spPr>
              <a:xfrm>
                <a:off x="2583327" y="1195014"/>
                <a:ext cx="4005376" cy="448391"/>
              </a:xfrm>
              <a:custGeom>
                <a:rect b="b" l="l" r="r" t="t"/>
                <a:pathLst>
                  <a:path extrusionOk="0" fill="none" h="1855" w="15741">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3" name="Google Shape;1143;p54"/>
            <p:cNvSpPr/>
            <p:nvPr/>
          </p:nvSpPr>
          <p:spPr>
            <a:xfrm>
              <a:off x="2885156" y="3751276"/>
              <a:ext cx="3373688" cy="513299"/>
            </a:xfrm>
            <a:custGeom>
              <a:rect b="b" l="l" r="r" t="t"/>
              <a:pathLst>
                <a:path extrusionOk="0" h="3137" w="12621">
                  <a:moveTo>
                    <a:pt x="9" y="0"/>
                  </a:moveTo>
                  <a:lnTo>
                    <a:pt x="1" y="3137"/>
                  </a:lnTo>
                  <a:lnTo>
                    <a:pt x="5752" y="2988"/>
                  </a:lnTo>
                  <a:lnTo>
                    <a:pt x="11462" y="3054"/>
                  </a:lnTo>
                  <a:lnTo>
                    <a:pt x="12621" y="1565"/>
                  </a:lnTo>
                  <a:lnTo>
                    <a:pt x="11454" y="108"/>
                  </a:lnTo>
                  <a:lnTo>
                    <a:pt x="5752" y="58"/>
                  </a:lnTo>
                  <a:lnTo>
                    <a:pt x="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4"/>
            <p:cNvSpPr/>
            <p:nvPr/>
          </p:nvSpPr>
          <p:spPr>
            <a:xfrm>
              <a:off x="2942306" y="3799875"/>
              <a:ext cx="3315600" cy="513299"/>
            </a:xfrm>
            <a:custGeom>
              <a:rect b="b" l="l" r="r" t="t"/>
              <a:pathLst>
                <a:path extrusionOk="0" fill="none" h="3137" w="12621">
                  <a:moveTo>
                    <a:pt x="9" y="1"/>
                  </a:moveTo>
                  <a:lnTo>
                    <a:pt x="1" y="3137"/>
                  </a:lnTo>
                  <a:lnTo>
                    <a:pt x="5752" y="2988"/>
                  </a:lnTo>
                  <a:lnTo>
                    <a:pt x="11462" y="3054"/>
                  </a:lnTo>
                  <a:lnTo>
                    <a:pt x="12621" y="1565"/>
                  </a:lnTo>
                  <a:lnTo>
                    <a:pt x="11454" y="108"/>
                  </a:lnTo>
                  <a:lnTo>
                    <a:pt x="5752" y="59"/>
                  </a:lnTo>
                  <a:close/>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54"/>
          <p:cNvSpPr txBox="1"/>
          <p:nvPr>
            <p:ph type="title"/>
          </p:nvPr>
        </p:nvSpPr>
        <p:spPr>
          <a:xfrm>
            <a:off x="3063150" y="3756813"/>
            <a:ext cx="3018000" cy="3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With Rocio!</a:t>
            </a:r>
            <a:endParaRPr/>
          </a:p>
        </p:txBody>
      </p:sp>
      <p:sp>
        <p:nvSpPr>
          <p:cNvPr id="1146" name="Google Shape;1146;p54"/>
          <p:cNvSpPr txBox="1"/>
          <p:nvPr>
            <p:ph idx="1" type="subTitle"/>
          </p:nvPr>
        </p:nvSpPr>
        <p:spPr>
          <a:xfrm>
            <a:off x="2620350" y="1766925"/>
            <a:ext cx="3903300" cy="152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Architects Daughter"/>
                <a:ea typeface="Architects Daughter"/>
                <a:cs typeface="Architects Daughter"/>
                <a:sym typeface="Architects Daughter"/>
              </a:rPr>
              <a:t>University of Chicago Case Study:</a:t>
            </a:r>
            <a:endParaRPr sz="2800">
              <a:latin typeface="Architects Daughter"/>
              <a:ea typeface="Architects Daughter"/>
              <a:cs typeface="Architects Daughter"/>
              <a:sym typeface="Architects Daughter"/>
            </a:endParaRPr>
          </a:p>
        </p:txBody>
      </p:sp>
      <p:sp>
        <p:nvSpPr>
          <p:cNvPr id="1147" name="Google Shape;1147;p54"/>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148" name="Google Shape;1148;p54"/>
          <p:cNvGrpSpPr/>
          <p:nvPr/>
        </p:nvGrpSpPr>
        <p:grpSpPr>
          <a:xfrm>
            <a:off x="6716575" y="3489663"/>
            <a:ext cx="536400" cy="869175"/>
            <a:chOff x="6452450" y="3435038"/>
            <a:chExt cx="536400" cy="869175"/>
          </a:xfrm>
        </p:grpSpPr>
        <p:sp>
          <p:nvSpPr>
            <p:cNvPr id="1149" name="Google Shape;1149;p54"/>
            <p:cNvSpPr/>
            <p:nvPr/>
          </p:nvSpPr>
          <p:spPr>
            <a:xfrm>
              <a:off x="6452450" y="3435038"/>
              <a:ext cx="536400" cy="869175"/>
            </a:xfrm>
            <a:custGeom>
              <a:rect b="b" l="l" r="r" t="t"/>
              <a:pathLst>
                <a:path extrusionOk="0" h="34767" w="21456">
                  <a:moveTo>
                    <a:pt x="17146" y="0"/>
                  </a:moveTo>
                  <a:cubicBezTo>
                    <a:pt x="21512" y="5821"/>
                    <a:pt x="22678" y="14953"/>
                    <a:pt x="19854" y="21659"/>
                  </a:cubicBezTo>
                  <a:cubicBezTo>
                    <a:pt x="16810" y="28888"/>
                    <a:pt x="7441" y="36776"/>
                    <a:pt x="0" y="34293"/>
                  </a:cubicBezTo>
                </a:path>
              </a:pathLst>
            </a:custGeom>
            <a:noFill/>
            <a:ln cap="flat" cmpd="sng" w="9525">
              <a:solidFill>
                <a:schemeClr val="dk2"/>
              </a:solidFill>
              <a:prstDash val="solid"/>
              <a:round/>
              <a:headEnd len="med" w="med" type="none"/>
              <a:tailEnd len="med" w="med" type="none"/>
            </a:ln>
          </p:spPr>
        </p:sp>
        <p:sp>
          <p:nvSpPr>
            <p:cNvPr id="1150" name="Google Shape;1150;p54"/>
            <p:cNvSpPr/>
            <p:nvPr/>
          </p:nvSpPr>
          <p:spPr>
            <a:xfrm>
              <a:off x="6475000" y="4226425"/>
              <a:ext cx="150425" cy="28150"/>
            </a:xfrm>
            <a:custGeom>
              <a:rect b="b" l="l" r="r" t="t"/>
              <a:pathLst>
                <a:path extrusionOk="0" h="1126" w="6017">
                  <a:moveTo>
                    <a:pt x="0" y="602"/>
                  </a:moveTo>
                  <a:cubicBezTo>
                    <a:pt x="1912" y="1239"/>
                    <a:pt x="4592" y="1425"/>
                    <a:pt x="6017" y="0"/>
                  </a:cubicBezTo>
                </a:path>
              </a:pathLst>
            </a:custGeom>
            <a:noFill/>
            <a:ln cap="flat" cmpd="sng" w="9525">
              <a:solidFill>
                <a:schemeClr val="dk2"/>
              </a:solidFill>
              <a:prstDash val="solid"/>
              <a:round/>
              <a:headEnd len="med" w="med" type="none"/>
              <a:tailEnd len="med" w="med" type="none"/>
            </a:ln>
          </p:spPr>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55"/>
          <p:cNvSpPr txBox="1"/>
          <p:nvPr>
            <p:ph type="title"/>
          </p:nvPr>
        </p:nvSpPr>
        <p:spPr>
          <a:xfrm>
            <a:off x="713238" y="360087"/>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Prompts from</a:t>
            </a:r>
            <a:r>
              <a:rPr lang="en"/>
              <a:t> </a:t>
            </a:r>
            <a:r>
              <a:rPr lang="en">
                <a:solidFill>
                  <a:schemeClr val="lt2"/>
                </a:solidFill>
              </a:rPr>
              <a:t>UChicago</a:t>
            </a:r>
            <a:endParaRPr>
              <a:solidFill>
                <a:schemeClr val="lt2"/>
              </a:solidFill>
            </a:endParaRPr>
          </a:p>
        </p:txBody>
      </p:sp>
      <p:sp>
        <p:nvSpPr>
          <p:cNvPr id="1156" name="Google Shape;1156;p55"/>
          <p:cNvSpPr txBox="1"/>
          <p:nvPr>
            <p:ph idx="1" type="body"/>
          </p:nvPr>
        </p:nvSpPr>
        <p:spPr>
          <a:xfrm>
            <a:off x="637650" y="2276150"/>
            <a:ext cx="7868700" cy="139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4343"/>
              </a:solidFill>
              <a:latin typeface="Jua"/>
              <a:ea typeface="Jua"/>
              <a:cs typeface="Jua"/>
              <a:sym typeface="Jua"/>
            </a:endParaRPr>
          </a:p>
          <a:p>
            <a:pPr indent="-323850" lvl="0" marL="457200" rtl="0" algn="l">
              <a:spcBef>
                <a:spcPts val="1000"/>
              </a:spcBef>
              <a:spcAft>
                <a:spcPts val="0"/>
              </a:spcAft>
              <a:buSzPts val="1500"/>
              <a:buFont typeface="Titillium Web"/>
              <a:buChar char="●"/>
            </a:pPr>
            <a:r>
              <a:rPr lang="en" sz="1500">
                <a:solidFill>
                  <a:srgbClr val="434343"/>
                </a:solidFill>
              </a:rPr>
              <a:t>The University of Chicago prides itself on allowing students to express themselves: there is no rigid word limit and students are able to choose a current prompt, past prompt, or make their own.</a:t>
            </a:r>
            <a:endParaRPr sz="1500">
              <a:solidFill>
                <a:srgbClr val="434343"/>
              </a:solidFill>
            </a:endParaRPr>
          </a:p>
          <a:p>
            <a:pPr indent="0" lvl="0" marL="0" rtl="0" algn="l">
              <a:spcBef>
                <a:spcPts val="1600"/>
              </a:spcBef>
              <a:spcAft>
                <a:spcPts val="0"/>
              </a:spcAft>
              <a:buNone/>
            </a:pPr>
            <a:r>
              <a:rPr lang="en" sz="1600">
                <a:solidFill>
                  <a:srgbClr val="434343"/>
                </a:solidFill>
                <a:latin typeface="Jua"/>
                <a:ea typeface="Jua"/>
                <a:cs typeface="Jua"/>
                <a:sym typeface="Jua"/>
              </a:rPr>
              <a:t>Past Prompts: </a:t>
            </a:r>
            <a:endParaRPr sz="1600">
              <a:solidFill>
                <a:srgbClr val="434343"/>
              </a:solidFill>
              <a:latin typeface="Jua"/>
              <a:ea typeface="Jua"/>
              <a:cs typeface="Jua"/>
              <a:sym typeface="Jua"/>
            </a:endParaRPr>
          </a:p>
          <a:p>
            <a:pPr indent="-323850" lvl="0" marL="457200" rtl="0" algn="l">
              <a:spcBef>
                <a:spcPts val="1600"/>
              </a:spcBef>
              <a:spcAft>
                <a:spcPts val="0"/>
              </a:spcAft>
              <a:buClr>
                <a:srgbClr val="212121"/>
              </a:buClr>
              <a:buSzPts val="1500"/>
              <a:buFont typeface="Titillium Web"/>
              <a:buChar char="●"/>
            </a:pPr>
            <a:r>
              <a:rPr lang="en" sz="1500">
                <a:solidFill>
                  <a:srgbClr val="212121"/>
                </a:solidFill>
              </a:rPr>
              <a:t>Dog and Cat. Coffee and Tea. Great Gatsby and Catcher in the Rye. Everyone knows there are two types of people in the world. What are they? </a:t>
            </a:r>
            <a:endParaRPr sz="1500">
              <a:solidFill>
                <a:srgbClr val="212121"/>
              </a:solidFill>
            </a:endParaRPr>
          </a:p>
          <a:p>
            <a:pPr indent="-323850" lvl="0" marL="457200" rtl="0" algn="l">
              <a:spcBef>
                <a:spcPts val="0"/>
              </a:spcBef>
              <a:spcAft>
                <a:spcPts val="0"/>
              </a:spcAft>
              <a:buClr>
                <a:srgbClr val="212121"/>
              </a:buClr>
              <a:buSzPts val="1500"/>
              <a:buFont typeface="Titillium Web"/>
              <a:buChar char="●"/>
            </a:pPr>
            <a:r>
              <a:rPr lang="en" sz="1500">
                <a:solidFill>
                  <a:srgbClr val="212121"/>
                </a:solidFill>
              </a:rPr>
              <a:t>So where is Waldo, really?</a:t>
            </a:r>
            <a:endParaRPr sz="1500">
              <a:solidFill>
                <a:srgbClr val="212121"/>
              </a:solidFill>
            </a:endParaRPr>
          </a:p>
          <a:p>
            <a:pPr indent="-323850" lvl="0" marL="457200" rtl="0" algn="l">
              <a:spcBef>
                <a:spcPts val="0"/>
              </a:spcBef>
              <a:spcAft>
                <a:spcPts val="0"/>
              </a:spcAft>
              <a:buClr>
                <a:srgbClr val="212121"/>
              </a:buClr>
              <a:buSzPts val="1500"/>
              <a:buFont typeface="Titillium Web"/>
              <a:buChar char="●"/>
            </a:pPr>
            <a:r>
              <a:rPr lang="en" sz="1500">
                <a:solidFill>
                  <a:srgbClr val="212121"/>
                </a:solidFill>
              </a:rPr>
              <a:t>Find x</a:t>
            </a:r>
            <a:endParaRPr sz="1500">
              <a:solidFill>
                <a:srgbClr val="212121"/>
              </a:solidFill>
            </a:endParaRPr>
          </a:p>
          <a:p>
            <a:pPr indent="0" lvl="0" marL="0" rtl="0" algn="l">
              <a:spcBef>
                <a:spcPts val="1600"/>
              </a:spcBef>
              <a:spcAft>
                <a:spcPts val="0"/>
              </a:spcAft>
              <a:buNone/>
            </a:pPr>
            <a:r>
              <a:rPr lang="en" sz="1600">
                <a:solidFill>
                  <a:srgbClr val="434343"/>
                </a:solidFill>
                <a:latin typeface="Jua"/>
                <a:ea typeface="Jua"/>
                <a:cs typeface="Jua"/>
                <a:sym typeface="Jua"/>
              </a:rPr>
              <a:t>2021-2022 Prompts:</a:t>
            </a:r>
            <a:endParaRPr sz="1600">
              <a:solidFill>
                <a:srgbClr val="434343"/>
              </a:solidFill>
              <a:latin typeface="Jua"/>
              <a:ea typeface="Jua"/>
              <a:cs typeface="Jua"/>
              <a:sym typeface="Jua"/>
            </a:endParaRPr>
          </a:p>
          <a:p>
            <a:pPr indent="-323850" lvl="0" marL="457200" rtl="0" algn="l">
              <a:spcBef>
                <a:spcPts val="1600"/>
              </a:spcBef>
              <a:spcAft>
                <a:spcPts val="0"/>
              </a:spcAft>
              <a:buClr>
                <a:srgbClr val="212121"/>
              </a:buClr>
              <a:buSzPts val="1500"/>
              <a:buFont typeface="Titillium Web"/>
              <a:buChar char="●"/>
            </a:pPr>
            <a:r>
              <a:rPr lang="en" sz="1500">
                <a:solidFill>
                  <a:srgbClr val="212121"/>
                </a:solidFill>
              </a:rPr>
              <a:t>What’s so easy about pie?</a:t>
            </a:r>
            <a:endParaRPr sz="1500">
              <a:solidFill>
                <a:srgbClr val="212121"/>
              </a:solidFill>
            </a:endParaRPr>
          </a:p>
          <a:p>
            <a:pPr indent="-323850" lvl="0" marL="457200" rtl="0" algn="l">
              <a:spcBef>
                <a:spcPts val="0"/>
              </a:spcBef>
              <a:spcAft>
                <a:spcPts val="0"/>
              </a:spcAft>
              <a:buClr>
                <a:srgbClr val="212121"/>
              </a:buClr>
              <a:buSzPts val="1500"/>
              <a:buFont typeface="Titillium Web"/>
              <a:buChar char="●"/>
            </a:pPr>
            <a:r>
              <a:rPr lang="en" sz="1500">
                <a:solidFill>
                  <a:srgbClr val="212121"/>
                </a:solidFill>
              </a:rPr>
              <a:t>What if the moon were made of cheese? Or Neptune made of soap? Pick a celestial object, reimagine its material composition, and explore the implications.</a:t>
            </a:r>
            <a:endParaRPr sz="1800">
              <a:solidFill>
                <a:srgbClr val="212121"/>
              </a:solidFill>
            </a:endParaRPr>
          </a:p>
          <a:p>
            <a:pPr indent="0" lvl="0" marL="0" rtl="0" algn="l">
              <a:spcBef>
                <a:spcPts val="1600"/>
              </a:spcBef>
              <a:spcAft>
                <a:spcPts val="1600"/>
              </a:spcAft>
              <a:buNone/>
            </a:pPr>
            <a:r>
              <a:t/>
            </a:r>
            <a:endParaRPr>
              <a:solidFill>
                <a:srgbClr val="5D5D5D"/>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56"/>
          <p:cNvSpPr txBox="1"/>
          <p:nvPr>
            <p:ph type="title"/>
          </p:nvPr>
        </p:nvSpPr>
        <p:spPr>
          <a:xfrm>
            <a:off x="713238" y="291137"/>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2"/>
                </a:solidFill>
              </a:rPr>
              <a:t>UChicago</a:t>
            </a:r>
            <a:r>
              <a:rPr lang="en" sz="3000"/>
              <a:t> Supplement Example</a:t>
            </a:r>
            <a:endParaRPr sz="3000"/>
          </a:p>
        </p:txBody>
      </p:sp>
      <p:sp>
        <p:nvSpPr>
          <p:cNvPr id="1162" name="Google Shape;1162;p56"/>
          <p:cNvSpPr txBox="1"/>
          <p:nvPr>
            <p:ph idx="1" type="body"/>
          </p:nvPr>
        </p:nvSpPr>
        <p:spPr>
          <a:xfrm>
            <a:off x="713250" y="1783475"/>
            <a:ext cx="7717500" cy="24636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sz="1400">
                <a:latin typeface="Jua"/>
                <a:ea typeface="Jua"/>
                <a:cs typeface="Jua"/>
                <a:sym typeface="Jua"/>
              </a:rPr>
              <a:t>Prompt Chosen: </a:t>
            </a:r>
            <a:r>
              <a:rPr lang="en" sz="1400">
                <a:solidFill>
                  <a:srgbClr val="434343"/>
                </a:solidFill>
                <a:latin typeface="Jua"/>
                <a:ea typeface="Jua"/>
                <a:cs typeface="Jua"/>
                <a:sym typeface="Jua"/>
              </a:rPr>
              <a:t>Everyone knows there are two types of people in the world. What are they?</a:t>
            </a:r>
            <a:r>
              <a:rPr lang="en" sz="1100"/>
              <a:t> </a:t>
            </a:r>
            <a:endParaRPr sz="1100"/>
          </a:p>
          <a:p>
            <a:pPr indent="0" lvl="0" marL="0" rtl="0" algn="l">
              <a:spcBef>
                <a:spcPts val="1200"/>
              </a:spcBef>
              <a:spcAft>
                <a:spcPts val="0"/>
              </a:spcAft>
              <a:buNone/>
            </a:pPr>
            <a:r>
              <a:rPr lang="en">
                <a:solidFill>
                  <a:srgbClr val="212121"/>
                </a:solidFill>
              </a:rPr>
              <a:t>My two types of people are </a:t>
            </a:r>
            <a:r>
              <a:rPr lang="en">
                <a:solidFill>
                  <a:schemeClr val="lt2"/>
                </a:solidFill>
              </a:rPr>
              <a:t>those that </a:t>
            </a:r>
            <a:r>
              <a:rPr lang="en">
                <a:solidFill>
                  <a:schemeClr val="lt2"/>
                </a:solidFill>
              </a:rPr>
              <a:t>understand</a:t>
            </a:r>
            <a:r>
              <a:rPr lang="en">
                <a:solidFill>
                  <a:schemeClr val="lt2"/>
                </a:solidFill>
              </a:rPr>
              <a:t> why socks matter and those who do not</a:t>
            </a:r>
            <a:r>
              <a:rPr lang="en">
                <a:solidFill>
                  <a:srgbClr val="212121"/>
                </a:solidFill>
              </a:rPr>
              <a:t>. </a:t>
            </a:r>
            <a:endParaRPr>
              <a:solidFill>
                <a:srgbClr val="212121"/>
              </a:solidFill>
              <a:highlight>
                <a:srgbClr val="FFFFFF"/>
              </a:highlight>
            </a:endParaRPr>
          </a:p>
          <a:p>
            <a:pPr indent="0" lvl="0" marL="0" rtl="0" algn="l">
              <a:spcBef>
                <a:spcPts val="1200"/>
              </a:spcBef>
              <a:spcAft>
                <a:spcPts val="0"/>
              </a:spcAft>
              <a:buNone/>
            </a:pPr>
            <a:r>
              <a:rPr lang="en">
                <a:solidFill>
                  <a:srgbClr val="212121"/>
                </a:solidFill>
              </a:rPr>
              <a:t>The beauty of socks lies in the fact that they bring life, thought, and emotion to a person through something that is meant to be hidden and seemingly meaningless. We present a fraction of the way we think and where our interests lie while simultaneously conveying that </a:t>
            </a:r>
            <a:r>
              <a:rPr lang="en">
                <a:solidFill>
                  <a:schemeClr val="lt2"/>
                </a:solidFill>
              </a:rPr>
              <a:t>we are accepting; we understand that socks celebrate individualism by embracing the different ways in which people exist.</a:t>
            </a:r>
            <a:endParaRPr>
              <a:solidFill>
                <a:schemeClr val="lt2"/>
              </a:solidFill>
              <a:highlight>
                <a:srgbClr val="FFFFFF"/>
              </a:highlight>
            </a:endParaRPr>
          </a:p>
          <a:p>
            <a:pPr indent="0" lvl="0" marL="0" rtl="0" algn="l">
              <a:spcBef>
                <a:spcPts val="1200"/>
              </a:spcBef>
              <a:spcAft>
                <a:spcPts val="0"/>
              </a:spcAft>
              <a:buNone/>
            </a:pPr>
            <a:r>
              <a:rPr lang="en">
                <a:solidFill>
                  <a:srgbClr val="212121"/>
                </a:solidFill>
              </a:rPr>
              <a:t>There is no written rule that demarcates the ability to wear mismatched socks. In fact, some sock aficionados like myself choose to walk out of the line and go that extra mile, </a:t>
            </a:r>
            <a:r>
              <a:rPr lang="en">
                <a:solidFill>
                  <a:schemeClr val="lt2"/>
                </a:solidFill>
              </a:rPr>
              <a:t>proclaiming how we are through the method of wearing a different sock on each foot.</a:t>
            </a:r>
            <a:endParaRPr>
              <a:solidFill>
                <a:schemeClr val="lt2"/>
              </a:solidFill>
            </a:endParaRPr>
          </a:p>
          <a:p>
            <a:pPr indent="0" lvl="0" marL="0" rtl="0" algn="l">
              <a:spcBef>
                <a:spcPts val="1200"/>
              </a:spcBef>
              <a:spcAft>
                <a:spcPts val="0"/>
              </a:spcAft>
              <a:buNone/>
            </a:pPr>
            <a:r>
              <a:rPr lang="en">
                <a:solidFill>
                  <a:srgbClr val="212121"/>
                </a:solidFill>
              </a:rPr>
              <a:t> While wearing plain socks does not make anybody inherently boring, </a:t>
            </a:r>
            <a:r>
              <a:rPr lang="en">
                <a:solidFill>
                  <a:schemeClr val="lt2"/>
                </a:solidFill>
              </a:rPr>
              <a:t>those that choose to wear mono-colored socks are the people of the world that are more comfortable with the norm.</a:t>
            </a:r>
            <a:r>
              <a:rPr lang="en">
                <a:solidFill>
                  <a:srgbClr val="212121"/>
                </a:solidFill>
              </a:rPr>
              <a:t> On the contrary, we adventurous sock lovers are energetic, get easily excited over small details, and enjoy displaying who we are without fear of judgment.</a:t>
            </a:r>
            <a:endParaRPr>
              <a:solidFill>
                <a:srgbClr val="212121"/>
              </a:solidFill>
            </a:endParaRPr>
          </a:p>
          <a:p>
            <a:pPr indent="0" lvl="0" marL="0" rtl="0" algn="l">
              <a:spcBef>
                <a:spcPts val="1200"/>
              </a:spcBef>
              <a:spcAft>
                <a:spcPts val="0"/>
              </a:spcAft>
              <a:buNone/>
            </a:pPr>
            <a:r>
              <a:rPr lang="en">
                <a:solidFill>
                  <a:srgbClr val="212121"/>
                </a:solidFill>
              </a:rPr>
              <a:t>Part of being a sock enthusiast, especially one who wears mismatched socks, is to accept all differences. Therefore the acknowledgement of the prompt’s exclusion vs. inclusion dynamic is important to delivering the message that although there are people in the world who do understand how much socks matter and people who do not, </a:t>
            </a:r>
            <a:r>
              <a:rPr lang="en">
                <a:solidFill>
                  <a:schemeClr val="lt2"/>
                </a:solidFill>
              </a:rPr>
              <a:t>in no way does this mean that one group is above the other.</a:t>
            </a:r>
            <a:endParaRPr>
              <a:solidFill>
                <a:schemeClr val="lt2"/>
              </a:solidFill>
            </a:endParaRPr>
          </a:p>
          <a:p>
            <a:pPr indent="0" lvl="0" marL="0" rtl="0" algn="l">
              <a:lnSpc>
                <a:spcPct val="115000"/>
              </a:lnSpc>
              <a:spcBef>
                <a:spcPts val="1200"/>
              </a:spcBef>
              <a:spcAft>
                <a:spcPts val="0"/>
              </a:spcAft>
              <a:buNone/>
            </a:pPr>
            <a:r>
              <a:t/>
            </a:r>
            <a:endParaRPr>
              <a:solidFill>
                <a:srgbClr val="000000"/>
              </a:solidFill>
              <a:latin typeface="Times New Roman"/>
              <a:ea typeface="Times New Roman"/>
              <a:cs typeface="Times New Roman"/>
              <a:sym typeface="Times New Roman"/>
            </a:endParaRPr>
          </a:p>
        </p:txBody>
      </p:sp>
      <p:sp>
        <p:nvSpPr>
          <p:cNvPr id="1163" name="Google Shape;1163;p56"/>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grpSp>
        <p:nvGrpSpPr>
          <p:cNvPr id="1168" name="Google Shape;1168;p57"/>
          <p:cNvGrpSpPr/>
          <p:nvPr/>
        </p:nvGrpSpPr>
        <p:grpSpPr>
          <a:xfrm>
            <a:off x="2427489" y="922781"/>
            <a:ext cx="4289255" cy="3298079"/>
            <a:chOff x="2524428" y="1164350"/>
            <a:chExt cx="4095145" cy="3148824"/>
          </a:xfrm>
        </p:grpSpPr>
        <p:grpSp>
          <p:nvGrpSpPr>
            <p:cNvPr id="1169" name="Google Shape;1169;p57"/>
            <p:cNvGrpSpPr/>
            <p:nvPr/>
          </p:nvGrpSpPr>
          <p:grpSpPr>
            <a:xfrm>
              <a:off x="2524428" y="1164350"/>
              <a:ext cx="4095145" cy="2920400"/>
              <a:chOff x="2518750" y="1164350"/>
              <a:chExt cx="4095145" cy="2920400"/>
            </a:xfrm>
          </p:grpSpPr>
          <p:grpSp>
            <p:nvGrpSpPr>
              <p:cNvPr id="1170" name="Google Shape;1170;p57"/>
              <p:cNvGrpSpPr/>
              <p:nvPr/>
            </p:nvGrpSpPr>
            <p:grpSpPr>
              <a:xfrm>
                <a:off x="2518750" y="1164350"/>
                <a:ext cx="4095145" cy="2920400"/>
                <a:chOff x="2518750" y="1164350"/>
                <a:chExt cx="4095145" cy="2920400"/>
              </a:xfrm>
            </p:grpSpPr>
            <p:grpSp>
              <p:nvGrpSpPr>
                <p:cNvPr id="1171" name="Google Shape;1171;p57"/>
                <p:cNvGrpSpPr/>
                <p:nvPr/>
              </p:nvGrpSpPr>
              <p:grpSpPr>
                <a:xfrm>
                  <a:off x="2518750" y="1164350"/>
                  <a:ext cx="4042020" cy="2885370"/>
                  <a:chOff x="2518750" y="1164350"/>
                  <a:chExt cx="4042020" cy="2885370"/>
                </a:xfrm>
              </p:grpSpPr>
              <p:sp>
                <p:nvSpPr>
                  <p:cNvPr id="1172" name="Google Shape;1172;p57"/>
                  <p:cNvSpPr/>
                  <p:nvPr/>
                </p:nvSpPr>
                <p:spPr>
                  <a:xfrm rot="-1452">
                    <a:off x="2519260" y="1573629"/>
                    <a:ext cx="4041000" cy="2475238"/>
                  </a:xfrm>
                  <a:custGeom>
                    <a:rect b="b" l="l" r="r" t="t"/>
                    <a:pathLst>
                      <a:path extrusionOk="0" h="8682" w="15881">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7"/>
                  <p:cNvSpPr/>
                  <p:nvPr/>
                </p:nvSpPr>
                <p:spPr>
                  <a:xfrm>
                    <a:off x="2529707" y="1164350"/>
                    <a:ext cx="4005376" cy="448391"/>
                  </a:xfrm>
                  <a:custGeom>
                    <a:rect b="b" l="l" r="r" t="t"/>
                    <a:pathLst>
                      <a:path extrusionOk="0" h="1855" w="15741">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4" name="Google Shape;1174;p57"/>
                <p:cNvSpPr/>
                <p:nvPr/>
              </p:nvSpPr>
              <p:spPr>
                <a:xfrm>
                  <a:off x="2572895" y="1630240"/>
                  <a:ext cx="4041000" cy="2454510"/>
                </a:xfrm>
                <a:custGeom>
                  <a:rect b="b" l="l" r="r" t="t"/>
                  <a:pathLst>
                    <a:path extrusionOk="0" fill="none" h="8682" w="15881">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5" name="Google Shape;1175;p57"/>
              <p:cNvSpPr/>
              <p:nvPr/>
            </p:nvSpPr>
            <p:spPr>
              <a:xfrm>
                <a:off x="2583327" y="1195014"/>
                <a:ext cx="4005376" cy="448391"/>
              </a:xfrm>
              <a:custGeom>
                <a:rect b="b" l="l" r="r" t="t"/>
                <a:pathLst>
                  <a:path extrusionOk="0" fill="none" h="1855" w="15741">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6" name="Google Shape;1176;p57"/>
            <p:cNvSpPr/>
            <p:nvPr/>
          </p:nvSpPr>
          <p:spPr>
            <a:xfrm>
              <a:off x="2885156" y="3751276"/>
              <a:ext cx="3373688" cy="513299"/>
            </a:xfrm>
            <a:custGeom>
              <a:rect b="b" l="l" r="r" t="t"/>
              <a:pathLst>
                <a:path extrusionOk="0" h="3137" w="12621">
                  <a:moveTo>
                    <a:pt x="9" y="0"/>
                  </a:moveTo>
                  <a:lnTo>
                    <a:pt x="1" y="3137"/>
                  </a:lnTo>
                  <a:lnTo>
                    <a:pt x="5752" y="2988"/>
                  </a:lnTo>
                  <a:lnTo>
                    <a:pt x="11462" y="3054"/>
                  </a:lnTo>
                  <a:lnTo>
                    <a:pt x="12621" y="1565"/>
                  </a:lnTo>
                  <a:lnTo>
                    <a:pt x="11454" y="108"/>
                  </a:lnTo>
                  <a:lnTo>
                    <a:pt x="5752" y="58"/>
                  </a:lnTo>
                  <a:lnTo>
                    <a:pt x="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7"/>
            <p:cNvSpPr/>
            <p:nvPr/>
          </p:nvSpPr>
          <p:spPr>
            <a:xfrm>
              <a:off x="2942306" y="3799875"/>
              <a:ext cx="3315600" cy="513299"/>
            </a:xfrm>
            <a:custGeom>
              <a:rect b="b" l="l" r="r" t="t"/>
              <a:pathLst>
                <a:path extrusionOk="0" fill="none" h="3137" w="12621">
                  <a:moveTo>
                    <a:pt x="9" y="1"/>
                  </a:moveTo>
                  <a:lnTo>
                    <a:pt x="1" y="3137"/>
                  </a:lnTo>
                  <a:lnTo>
                    <a:pt x="5752" y="2988"/>
                  </a:lnTo>
                  <a:lnTo>
                    <a:pt x="11462" y="3054"/>
                  </a:lnTo>
                  <a:lnTo>
                    <a:pt x="12621" y="1565"/>
                  </a:lnTo>
                  <a:lnTo>
                    <a:pt x="11454" y="108"/>
                  </a:lnTo>
                  <a:lnTo>
                    <a:pt x="5752" y="59"/>
                  </a:lnTo>
                  <a:close/>
                </a:path>
              </a:pathLst>
            </a:custGeom>
            <a:noFill/>
            <a:ln cap="rnd" cmpd="sng" w="9525">
              <a:solidFill>
                <a:srgbClr val="0503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8" name="Google Shape;1178;p57"/>
          <p:cNvSpPr txBox="1"/>
          <p:nvPr>
            <p:ph type="title"/>
          </p:nvPr>
        </p:nvSpPr>
        <p:spPr>
          <a:xfrm>
            <a:off x="3063150" y="3756813"/>
            <a:ext cx="3018000" cy="3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9" name="Google Shape;1179;p57"/>
          <p:cNvSpPr txBox="1"/>
          <p:nvPr>
            <p:ph idx="1" type="subTitle"/>
          </p:nvPr>
        </p:nvSpPr>
        <p:spPr>
          <a:xfrm>
            <a:off x="2718450" y="1766925"/>
            <a:ext cx="3707400" cy="152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rchitects Daughter"/>
                <a:ea typeface="Architects Daughter"/>
                <a:cs typeface="Architects Daughter"/>
                <a:sym typeface="Architects Daughter"/>
              </a:rPr>
              <a:t>University of Miami Case Study:</a:t>
            </a:r>
            <a:endParaRPr b="1" sz="3000">
              <a:latin typeface="Architects Daughter"/>
              <a:ea typeface="Architects Daughter"/>
              <a:cs typeface="Architects Daughter"/>
              <a:sym typeface="Architects Daughter"/>
            </a:endParaRPr>
          </a:p>
        </p:txBody>
      </p:sp>
      <p:sp>
        <p:nvSpPr>
          <p:cNvPr id="1180" name="Google Shape;1180;p57"/>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181" name="Google Shape;1181;p57"/>
          <p:cNvGrpSpPr/>
          <p:nvPr/>
        </p:nvGrpSpPr>
        <p:grpSpPr>
          <a:xfrm>
            <a:off x="6716575" y="3489663"/>
            <a:ext cx="536400" cy="869175"/>
            <a:chOff x="6452450" y="3435038"/>
            <a:chExt cx="536400" cy="869175"/>
          </a:xfrm>
        </p:grpSpPr>
        <p:sp>
          <p:nvSpPr>
            <p:cNvPr id="1182" name="Google Shape;1182;p57"/>
            <p:cNvSpPr/>
            <p:nvPr/>
          </p:nvSpPr>
          <p:spPr>
            <a:xfrm>
              <a:off x="6452450" y="3435038"/>
              <a:ext cx="536400" cy="869175"/>
            </a:xfrm>
            <a:custGeom>
              <a:rect b="b" l="l" r="r" t="t"/>
              <a:pathLst>
                <a:path extrusionOk="0" h="34767" w="21456">
                  <a:moveTo>
                    <a:pt x="17146" y="0"/>
                  </a:moveTo>
                  <a:cubicBezTo>
                    <a:pt x="21512" y="5821"/>
                    <a:pt x="22678" y="14953"/>
                    <a:pt x="19854" y="21659"/>
                  </a:cubicBezTo>
                  <a:cubicBezTo>
                    <a:pt x="16810" y="28888"/>
                    <a:pt x="7441" y="36776"/>
                    <a:pt x="0" y="34293"/>
                  </a:cubicBezTo>
                </a:path>
              </a:pathLst>
            </a:custGeom>
            <a:noFill/>
            <a:ln cap="flat" cmpd="sng" w="9525">
              <a:solidFill>
                <a:schemeClr val="dk2"/>
              </a:solidFill>
              <a:prstDash val="solid"/>
              <a:round/>
              <a:headEnd len="med" w="med" type="none"/>
              <a:tailEnd len="med" w="med" type="none"/>
            </a:ln>
          </p:spPr>
        </p:sp>
        <p:sp>
          <p:nvSpPr>
            <p:cNvPr id="1183" name="Google Shape;1183;p57"/>
            <p:cNvSpPr/>
            <p:nvPr/>
          </p:nvSpPr>
          <p:spPr>
            <a:xfrm>
              <a:off x="6475000" y="4226425"/>
              <a:ext cx="150425" cy="28150"/>
            </a:xfrm>
            <a:custGeom>
              <a:rect b="b" l="l" r="r" t="t"/>
              <a:pathLst>
                <a:path extrusionOk="0" h="1126" w="6017">
                  <a:moveTo>
                    <a:pt x="0" y="602"/>
                  </a:moveTo>
                  <a:cubicBezTo>
                    <a:pt x="1912" y="1239"/>
                    <a:pt x="4592" y="1425"/>
                    <a:pt x="6017" y="0"/>
                  </a:cubicBezTo>
                </a:path>
              </a:pathLst>
            </a:custGeom>
            <a:noFill/>
            <a:ln cap="flat" cmpd="sng" w="9525">
              <a:solidFill>
                <a:schemeClr val="dk2"/>
              </a:solidFill>
              <a:prstDash val="solid"/>
              <a:round/>
              <a:headEnd len="med" w="med" type="none"/>
              <a:tailEnd len="med" w="med" type="none"/>
            </a:ln>
          </p:spPr>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58"/>
          <p:cNvSpPr txBox="1"/>
          <p:nvPr>
            <p:ph type="title"/>
          </p:nvPr>
        </p:nvSpPr>
        <p:spPr>
          <a:xfrm>
            <a:off x="713238" y="4389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Prompt from </a:t>
            </a:r>
            <a:r>
              <a:rPr lang="en">
                <a:solidFill>
                  <a:schemeClr val="lt2"/>
                </a:solidFill>
              </a:rPr>
              <a:t>UM</a:t>
            </a:r>
            <a:endParaRPr>
              <a:solidFill>
                <a:schemeClr val="lt2"/>
              </a:solidFill>
            </a:endParaRPr>
          </a:p>
        </p:txBody>
      </p:sp>
      <p:sp>
        <p:nvSpPr>
          <p:cNvPr id="1189" name="Google Shape;1189;p58"/>
          <p:cNvSpPr txBox="1"/>
          <p:nvPr>
            <p:ph idx="1" type="body"/>
          </p:nvPr>
        </p:nvSpPr>
        <p:spPr>
          <a:xfrm>
            <a:off x="637650" y="997725"/>
            <a:ext cx="78687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4343"/>
              </a:solidFill>
            </a:endParaRPr>
          </a:p>
          <a:p>
            <a:pPr indent="-323850" lvl="0" marL="457200" rtl="0" algn="l">
              <a:lnSpc>
                <a:spcPct val="115000"/>
              </a:lnSpc>
              <a:spcBef>
                <a:spcPts val="1000"/>
              </a:spcBef>
              <a:spcAft>
                <a:spcPts val="0"/>
              </a:spcAft>
              <a:buClr>
                <a:srgbClr val="000000"/>
              </a:buClr>
              <a:buSzPts val="1500"/>
              <a:buFont typeface="Jua"/>
              <a:buChar char="●"/>
            </a:pPr>
            <a:r>
              <a:rPr lang="en" sz="1500">
                <a:solidFill>
                  <a:srgbClr val="222222"/>
                </a:solidFill>
                <a:latin typeface="Jua"/>
                <a:ea typeface="Jua"/>
                <a:cs typeface="Jua"/>
                <a:sym typeface="Jua"/>
              </a:rPr>
              <a:t>Supplement Prompt</a:t>
            </a:r>
            <a:endParaRPr sz="1500">
              <a:solidFill>
                <a:srgbClr val="222222"/>
              </a:solidFill>
              <a:latin typeface="Jua"/>
              <a:ea typeface="Jua"/>
              <a:cs typeface="Jua"/>
              <a:sym typeface="Jua"/>
            </a:endParaRPr>
          </a:p>
          <a:p>
            <a:pPr indent="0" lvl="0" marL="457200" rtl="0" algn="l">
              <a:lnSpc>
                <a:spcPct val="115000"/>
              </a:lnSpc>
              <a:spcBef>
                <a:spcPts val="0"/>
              </a:spcBef>
              <a:spcAft>
                <a:spcPts val="0"/>
              </a:spcAft>
              <a:buNone/>
            </a:pPr>
            <a:r>
              <a:rPr lang="en" sz="1500">
                <a:solidFill>
                  <a:srgbClr val="222222"/>
                </a:solidFill>
              </a:rPr>
              <a:t>The University of Miami's official mascot is the ibis. Folklore maintains that the native marsh bird is the last to take shelter before a hurricane hits and the first to emerge once the storm passes, making it an apt symbol of courage and resilience. Considering your ability to control your own motivation and behavior, how have past experiences helped build your courage and resilience to persist in the face of academic and life challenges so that, once these storms pass, you can emerge in continued pursuit of your goals? (250)</a:t>
            </a:r>
            <a:endParaRPr sz="1500">
              <a:solidFill>
                <a:srgbClr val="222222"/>
              </a:solidFill>
            </a:endParaRPr>
          </a:p>
          <a:p>
            <a:pPr indent="0" lvl="0" marL="457200" rtl="0" algn="l">
              <a:lnSpc>
                <a:spcPct val="115000"/>
              </a:lnSpc>
              <a:spcBef>
                <a:spcPts val="0"/>
              </a:spcBef>
              <a:spcAft>
                <a:spcPts val="0"/>
              </a:spcAft>
              <a:buNone/>
            </a:pPr>
            <a:r>
              <a:t/>
            </a:r>
            <a:endParaRPr sz="1500">
              <a:solidFill>
                <a:srgbClr val="222222"/>
              </a:solidFill>
            </a:endParaRPr>
          </a:p>
          <a:p>
            <a:pPr indent="-323850" lvl="0" marL="457200" rtl="0" algn="l">
              <a:lnSpc>
                <a:spcPct val="115000"/>
              </a:lnSpc>
              <a:spcBef>
                <a:spcPts val="0"/>
              </a:spcBef>
              <a:spcAft>
                <a:spcPts val="0"/>
              </a:spcAft>
              <a:buClr>
                <a:srgbClr val="000000"/>
              </a:buClr>
              <a:buSzPts val="1500"/>
              <a:buFont typeface="Jua"/>
              <a:buChar char="●"/>
            </a:pPr>
            <a:r>
              <a:rPr lang="en" sz="1500">
                <a:solidFill>
                  <a:srgbClr val="000000"/>
                </a:solidFill>
                <a:latin typeface="Jua"/>
                <a:ea typeface="Jua"/>
                <a:cs typeface="Jua"/>
                <a:sym typeface="Jua"/>
              </a:rPr>
              <a:t>Scholarship Prompt </a:t>
            </a:r>
            <a:endParaRPr sz="1500">
              <a:solidFill>
                <a:srgbClr val="000000"/>
              </a:solidFill>
              <a:latin typeface="Jua"/>
              <a:ea typeface="Jua"/>
              <a:cs typeface="Jua"/>
              <a:sym typeface="Jua"/>
            </a:endParaRPr>
          </a:p>
          <a:p>
            <a:pPr indent="0" lvl="0" marL="457200" rtl="0" algn="l">
              <a:lnSpc>
                <a:spcPct val="115000"/>
              </a:lnSpc>
              <a:spcBef>
                <a:spcPts val="0"/>
              </a:spcBef>
              <a:spcAft>
                <a:spcPts val="0"/>
              </a:spcAft>
              <a:buNone/>
            </a:pPr>
            <a:r>
              <a:rPr lang="en" sz="1500">
                <a:solidFill>
                  <a:srgbClr val="000000"/>
                </a:solidFill>
              </a:rPr>
              <a:t>Prominent antagonists in fictional work are often in positions of power despite their obvious flaws. Identify one of these antagonists and explain what makes them an effective leader. (250)</a:t>
            </a:r>
            <a:endParaRPr sz="15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41"/>
          <p:cNvSpPr txBox="1"/>
          <p:nvPr>
            <p:ph type="title"/>
          </p:nvPr>
        </p:nvSpPr>
        <p:spPr>
          <a:xfrm>
            <a:off x="713238" y="4389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a:t>
            </a:r>
            <a:r>
              <a:rPr lang="en"/>
              <a:t> </a:t>
            </a:r>
            <a:r>
              <a:rPr lang="en">
                <a:solidFill>
                  <a:schemeClr val="lt2"/>
                </a:solidFill>
              </a:rPr>
              <a:t>Supplemental Essays?</a:t>
            </a:r>
            <a:endParaRPr>
              <a:solidFill>
                <a:schemeClr val="lt2"/>
              </a:solidFill>
            </a:endParaRPr>
          </a:p>
        </p:txBody>
      </p:sp>
      <p:sp>
        <p:nvSpPr>
          <p:cNvPr id="991" name="Google Shape;991;p41"/>
          <p:cNvSpPr txBox="1"/>
          <p:nvPr>
            <p:ph idx="1" type="body"/>
          </p:nvPr>
        </p:nvSpPr>
        <p:spPr>
          <a:xfrm>
            <a:off x="637650" y="997725"/>
            <a:ext cx="78687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a:p>
            <a:pPr indent="-342900" lvl="0" marL="457200" rtl="0" algn="l">
              <a:lnSpc>
                <a:spcPct val="100000"/>
              </a:lnSpc>
              <a:spcBef>
                <a:spcPts val="1000"/>
              </a:spcBef>
              <a:spcAft>
                <a:spcPts val="0"/>
              </a:spcAft>
              <a:buClr>
                <a:srgbClr val="212121"/>
              </a:buClr>
              <a:buSzPts val="1800"/>
              <a:buFont typeface="Titillium Web"/>
              <a:buChar char="●"/>
            </a:pPr>
            <a:r>
              <a:rPr lang="en" sz="1800">
                <a:solidFill>
                  <a:srgbClr val="212121"/>
                </a:solidFill>
              </a:rPr>
              <a:t>Supplemental essays are additional pieces of writing required by most universities as a way to get to know the student (you) better.</a:t>
            </a:r>
            <a:endParaRPr sz="1800">
              <a:solidFill>
                <a:srgbClr val="212121"/>
              </a:solidFill>
            </a:endParaRPr>
          </a:p>
          <a:p>
            <a:pPr indent="-342900" lvl="0" marL="457200" rtl="0" algn="l">
              <a:lnSpc>
                <a:spcPct val="100000"/>
              </a:lnSpc>
              <a:spcBef>
                <a:spcPts val="0"/>
              </a:spcBef>
              <a:spcAft>
                <a:spcPts val="0"/>
              </a:spcAft>
              <a:buClr>
                <a:srgbClr val="212121"/>
              </a:buClr>
              <a:buSzPts val="1800"/>
              <a:buFont typeface="Titillium Web"/>
              <a:buChar char="●"/>
            </a:pPr>
            <a:r>
              <a:rPr lang="en" sz="1800">
                <a:solidFill>
                  <a:srgbClr val="212121"/>
                </a:solidFill>
              </a:rPr>
              <a:t>These essays can be just as important and revealing as the personal statement, but it is different in that it does not have to be about your “theme” (i.e. Politics, medicine).</a:t>
            </a:r>
            <a:endParaRPr sz="1800">
              <a:solidFill>
                <a:srgbClr val="212121"/>
              </a:solidFill>
            </a:endParaRPr>
          </a:p>
          <a:p>
            <a:pPr indent="-342900" lvl="0" marL="457200" rtl="0" algn="l">
              <a:lnSpc>
                <a:spcPct val="100000"/>
              </a:lnSpc>
              <a:spcBef>
                <a:spcPts val="0"/>
              </a:spcBef>
              <a:spcAft>
                <a:spcPts val="0"/>
              </a:spcAft>
              <a:buClr>
                <a:srgbClr val="212121"/>
              </a:buClr>
              <a:buSzPts val="1800"/>
              <a:buFont typeface="Titillium Web"/>
              <a:buChar char="●"/>
            </a:pPr>
            <a:r>
              <a:rPr lang="en" sz="1800">
                <a:solidFill>
                  <a:srgbClr val="212121"/>
                </a:solidFill>
              </a:rPr>
              <a:t>Each essay should present a different side of you that you have not shown yet (think hobbies, values, experiences, extra curriculars, interests etc.)</a:t>
            </a:r>
            <a:endParaRPr sz="1800">
              <a:solidFill>
                <a:srgbClr val="212121"/>
              </a:solidFill>
            </a:endParaRPr>
          </a:p>
          <a:p>
            <a:pPr indent="-342900" lvl="0" marL="457200" rtl="0" algn="l">
              <a:lnSpc>
                <a:spcPct val="100000"/>
              </a:lnSpc>
              <a:spcBef>
                <a:spcPts val="0"/>
              </a:spcBef>
              <a:spcAft>
                <a:spcPts val="0"/>
              </a:spcAft>
              <a:buClr>
                <a:srgbClr val="212121"/>
              </a:buClr>
              <a:buSzPts val="1800"/>
              <a:buFont typeface="Titillium Web"/>
              <a:buChar char="●"/>
            </a:pPr>
            <a:r>
              <a:rPr lang="en" sz="1800">
                <a:solidFill>
                  <a:srgbClr val="212121"/>
                </a:solidFill>
              </a:rPr>
              <a:t>Can be anywhere from 35 to 650+ words</a:t>
            </a:r>
            <a:endParaRPr sz="1800">
              <a:solidFill>
                <a:srgbClr val="212121"/>
              </a:solidFill>
            </a:endParaRPr>
          </a:p>
          <a:p>
            <a:pPr indent="-342900" lvl="0" marL="457200" rtl="0" algn="l">
              <a:lnSpc>
                <a:spcPct val="100000"/>
              </a:lnSpc>
              <a:spcBef>
                <a:spcPts val="0"/>
              </a:spcBef>
              <a:spcAft>
                <a:spcPts val="0"/>
              </a:spcAft>
              <a:buClr>
                <a:srgbClr val="434343"/>
              </a:buClr>
              <a:buSzPts val="1800"/>
              <a:buFont typeface="Jua"/>
              <a:buChar char="●"/>
            </a:pPr>
            <a:r>
              <a:rPr lang="en" sz="1800">
                <a:solidFill>
                  <a:srgbClr val="212121"/>
                </a:solidFill>
              </a:rPr>
              <a:t>Questions meant to examine your ability to write, the way you think, your character, and how you will contribute on-campus at an institution</a:t>
            </a:r>
            <a:r>
              <a:rPr lang="en" sz="1800">
                <a:solidFill>
                  <a:srgbClr val="434343"/>
                </a:solidFill>
                <a:latin typeface="Jua"/>
                <a:ea typeface="Jua"/>
                <a:cs typeface="Jua"/>
                <a:sym typeface="Jua"/>
              </a:rPr>
              <a:t>.</a:t>
            </a:r>
            <a:endParaRPr sz="1800">
              <a:solidFill>
                <a:srgbClr val="434343"/>
              </a:solidFill>
              <a:latin typeface="Jua"/>
              <a:ea typeface="Jua"/>
              <a:cs typeface="Jua"/>
              <a:sym typeface="Ju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59"/>
          <p:cNvSpPr txBox="1"/>
          <p:nvPr>
            <p:ph type="title"/>
          </p:nvPr>
        </p:nvSpPr>
        <p:spPr>
          <a:xfrm>
            <a:off x="713238" y="2841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lt2"/>
                </a:solidFill>
              </a:rPr>
              <a:t>UM Scholarship</a:t>
            </a:r>
            <a:r>
              <a:rPr lang="en" sz="3000"/>
              <a:t> Supplement Example</a:t>
            </a:r>
            <a:endParaRPr sz="3000"/>
          </a:p>
        </p:txBody>
      </p:sp>
      <p:sp>
        <p:nvSpPr>
          <p:cNvPr id="1195" name="Google Shape;1195;p59"/>
          <p:cNvSpPr txBox="1"/>
          <p:nvPr>
            <p:ph idx="1" type="body"/>
          </p:nvPr>
        </p:nvSpPr>
        <p:spPr>
          <a:xfrm>
            <a:off x="713250" y="1525450"/>
            <a:ext cx="7717500" cy="29502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rial"/>
                <a:ea typeface="Arial"/>
                <a:cs typeface="Arial"/>
                <a:sym typeface="Arial"/>
              </a:rPr>
              <a:t>As I envision nine angry dogs chasing a plump pig, I think of Napoleon, an antagonist of George Orwell’s Animal Farm. After chasing out his competition, Snowball, Napoleon effectively takes charge of the Animal Farm, supported by his fellow pigs and other animals.</a:t>
            </a:r>
            <a:endParaRPr>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a:solidFill>
                  <a:srgbClr val="000000"/>
                </a:solidFill>
                <a:latin typeface="Arial"/>
                <a:ea typeface="Arial"/>
                <a:cs typeface="Arial"/>
                <a:sym typeface="Arial"/>
              </a:rPr>
              <a:t>Napoleon is an effective leader because he achieves his own personal goals  — but that doesn’t mean he is flawed for the way he treats his “citizens.” Napoleon is able to initially consolidate power by training nine small pups to meet his own needs. The sheer amount of brute force that these dogs provide result in intimidation that scares other animals into submission.</a:t>
            </a:r>
            <a:endParaRPr>
              <a:solidFill>
                <a:srgbClr val="000000"/>
              </a:solidFill>
              <a:latin typeface="Arial"/>
              <a:ea typeface="Arial"/>
              <a:cs typeface="Arial"/>
              <a:sym typeface="Arial"/>
            </a:endParaRPr>
          </a:p>
          <a:p>
            <a:pPr indent="0" lvl="0" marL="0" rtl="0" algn="l">
              <a:lnSpc>
                <a:spcPct val="115000"/>
              </a:lnSpc>
              <a:spcBef>
                <a:spcPts val="1100"/>
              </a:spcBef>
              <a:spcAft>
                <a:spcPts val="0"/>
              </a:spcAft>
              <a:buNone/>
            </a:pPr>
            <a:r>
              <a:rPr lang="en">
                <a:solidFill>
                  <a:srgbClr val="000000"/>
                </a:solidFill>
                <a:latin typeface="Arial"/>
                <a:ea typeface="Arial"/>
                <a:cs typeface="Arial"/>
                <a:sym typeface="Arial"/>
              </a:rPr>
              <a:t>Napoleon’s physical advantage puts him above all other animals in such a way that many are afraid to question him. Through psychological manipulation, Napoleon uses Snowball as a scapegoat and blames him for their windmill’s destruction. This tactic allows Napoleon to effectively rile up the animals to rebuild the windmill. </a:t>
            </a:r>
            <a:endParaRPr>
              <a:solidFill>
                <a:srgbClr val="000000"/>
              </a:solidFill>
              <a:latin typeface="Arial"/>
              <a:ea typeface="Arial"/>
              <a:cs typeface="Arial"/>
              <a:sym typeface="Arial"/>
            </a:endParaRPr>
          </a:p>
          <a:p>
            <a:pPr indent="0" lvl="0" marL="0" rtl="0" algn="l">
              <a:lnSpc>
                <a:spcPct val="115000"/>
              </a:lnSpc>
              <a:spcBef>
                <a:spcPts val="1100"/>
              </a:spcBef>
              <a:spcAft>
                <a:spcPts val="0"/>
              </a:spcAft>
              <a:buNone/>
            </a:pPr>
            <a:r>
              <a:rPr lang="en">
                <a:solidFill>
                  <a:srgbClr val="000000"/>
                </a:solidFill>
                <a:latin typeface="Arial"/>
                <a:ea typeface="Arial"/>
                <a:cs typeface="Arial"/>
                <a:sym typeface="Arial"/>
              </a:rPr>
              <a:t>As years go by, the animals still find themselves beneath the pigs. What was once “all animals are equal” now includes “but some animals are more equal than others,” encapsulating the inequity the animals face while the pigs live in splendor. Napoleon even meets with his human neighbors who praise his ability to provide the animal workers with low rations and long working hours. Flawed as he is, Napoleon is effective in directing a pig-led farm that is successful because of exploited workers.</a:t>
            </a:r>
            <a:endParaRPr>
              <a:solidFill>
                <a:srgbClr val="212121"/>
              </a:solidFill>
            </a:endParaRPr>
          </a:p>
          <a:p>
            <a:pPr indent="0" lvl="0" marL="0" rtl="0" algn="l">
              <a:lnSpc>
                <a:spcPct val="115000"/>
              </a:lnSpc>
              <a:spcBef>
                <a:spcPts val="1100"/>
              </a:spcBef>
              <a:spcAft>
                <a:spcPts val="0"/>
              </a:spcAft>
              <a:buNone/>
            </a:pPr>
            <a:r>
              <a:t/>
            </a:r>
            <a:endParaRPr>
              <a:solidFill>
                <a:srgbClr val="000000"/>
              </a:solidFill>
              <a:latin typeface="Times New Roman"/>
              <a:ea typeface="Times New Roman"/>
              <a:cs typeface="Times New Roman"/>
              <a:sym typeface="Times New Roman"/>
            </a:endParaRPr>
          </a:p>
        </p:txBody>
      </p:sp>
      <p:sp>
        <p:nvSpPr>
          <p:cNvPr id="1196" name="Google Shape;1196;p59"/>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grpSp>
        <p:nvGrpSpPr>
          <p:cNvPr id="1201" name="Google Shape;1201;p60"/>
          <p:cNvGrpSpPr/>
          <p:nvPr/>
        </p:nvGrpSpPr>
        <p:grpSpPr>
          <a:xfrm rot="10800000">
            <a:off x="1247792" y="1550767"/>
            <a:ext cx="3133082" cy="1270150"/>
            <a:chOff x="4884367" y="1500641"/>
            <a:chExt cx="3133082" cy="1374621"/>
          </a:xfrm>
        </p:grpSpPr>
        <p:sp>
          <p:nvSpPr>
            <p:cNvPr id="1202" name="Google Shape;1202;p60"/>
            <p:cNvSpPr/>
            <p:nvPr/>
          </p:nvSpPr>
          <p:spPr>
            <a:xfrm flipH="1" rot="-5453808">
              <a:off x="5828048" y="687950"/>
              <a:ext cx="1292579" cy="3066036"/>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0"/>
            <p:cNvSpPr/>
            <p:nvPr/>
          </p:nvSpPr>
          <p:spPr>
            <a:xfrm flipH="1" rot="-5453808">
              <a:off x="5781190" y="621916"/>
              <a:ext cx="1292579" cy="3066036"/>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60"/>
          <p:cNvGrpSpPr/>
          <p:nvPr/>
        </p:nvGrpSpPr>
        <p:grpSpPr>
          <a:xfrm flipH="1">
            <a:off x="3000125" y="3271646"/>
            <a:ext cx="3238570" cy="1274044"/>
            <a:chOff x="4873817" y="1566675"/>
            <a:chExt cx="3143632" cy="1378835"/>
          </a:xfrm>
        </p:grpSpPr>
        <p:sp>
          <p:nvSpPr>
            <p:cNvPr id="1205" name="Google Shape;1205;p60"/>
            <p:cNvSpPr/>
            <p:nvPr/>
          </p:nvSpPr>
          <p:spPr>
            <a:xfrm flipH="1" rot="-5453808">
              <a:off x="5828048" y="687950"/>
              <a:ext cx="1292579" cy="3066036"/>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0"/>
            <p:cNvSpPr/>
            <p:nvPr/>
          </p:nvSpPr>
          <p:spPr>
            <a:xfrm flipH="1" rot="-5453808">
              <a:off x="5770640" y="758199"/>
              <a:ext cx="1292579" cy="3066036"/>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7" name="Google Shape;1207;p60"/>
          <p:cNvGrpSpPr/>
          <p:nvPr/>
        </p:nvGrpSpPr>
        <p:grpSpPr>
          <a:xfrm>
            <a:off x="4751812" y="1509326"/>
            <a:ext cx="3144242" cy="1335773"/>
            <a:chOff x="4931225" y="1566675"/>
            <a:chExt cx="3144242" cy="1367499"/>
          </a:xfrm>
        </p:grpSpPr>
        <p:sp>
          <p:nvSpPr>
            <p:cNvPr id="1208" name="Google Shape;1208;p60"/>
            <p:cNvSpPr/>
            <p:nvPr/>
          </p:nvSpPr>
          <p:spPr>
            <a:xfrm flipH="1" rot="-5453808">
              <a:off x="5828048" y="687950"/>
              <a:ext cx="1292579" cy="3066036"/>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0"/>
            <p:cNvSpPr/>
            <p:nvPr/>
          </p:nvSpPr>
          <p:spPr>
            <a:xfrm flipH="1" rot="-5453808">
              <a:off x="5886065" y="746862"/>
              <a:ext cx="1292579" cy="3066036"/>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0" name="Google Shape;1210;p60"/>
          <p:cNvSpPr txBox="1"/>
          <p:nvPr>
            <p:ph idx="1" type="subTitle"/>
          </p:nvPr>
        </p:nvSpPr>
        <p:spPr>
          <a:xfrm>
            <a:off x="2081562" y="1674706"/>
            <a:ext cx="19293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800"/>
              <a:t>Brainstorm</a:t>
            </a:r>
            <a:endParaRPr sz="1800"/>
          </a:p>
        </p:txBody>
      </p:sp>
      <p:sp>
        <p:nvSpPr>
          <p:cNvPr id="1211" name="Google Shape;1211;p60"/>
          <p:cNvSpPr txBox="1"/>
          <p:nvPr>
            <p:ph idx="2" type="subTitle"/>
          </p:nvPr>
        </p:nvSpPr>
        <p:spPr>
          <a:xfrm>
            <a:off x="2081550" y="2071050"/>
            <a:ext cx="2179800" cy="491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200"/>
              <a:t>Start thinking of things that relate closely to </a:t>
            </a:r>
            <a:r>
              <a:rPr lang="en" sz="1200"/>
              <a:t>you and could help communicate who you are</a:t>
            </a:r>
            <a:r>
              <a:rPr lang="en"/>
              <a:t> </a:t>
            </a:r>
            <a:endParaRPr/>
          </a:p>
        </p:txBody>
      </p:sp>
      <p:sp>
        <p:nvSpPr>
          <p:cNvPr id="1212" name="Google Shape;1212;p60"/>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13" name="Google Shape;1213;p60"/>
          <p:cNvSpPr txBox="1"/>
          <p:nvPr>
            <p:ph type="title"/>
          </p:nvPr>
        </p:nvSpPr>
        <p:spPr>
          <a:xfrm>
            <a:off x="1326275" y="439125"/>
            <a:ext cx="6491400" cy="67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Get Started</a:t>
            </a:r>
            <a:endParaRPr/>
          </a:p>
        </p:txBody>
      </p:sp>
      <p:sp>
        <p:nvSpPr>
          <p:cNvPr id="1214" name="Google Shape;1214;p60"/>
          <p:cNvSpPr txBox="1"/>
          <p:nvPr>
            <p:ph idx="3" type="subTitle"/>
          </p:nvPr>
        </p:nvSpPr>
        <p:spPr>
          <a:xfrm>
            <a:off x="5580588" y="1629356"/>
            <a:ext cx="19293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800"/>
              <a:t>Write it down</a:t>
            </a:r>
            <a:endParaRPr sz="1800"/>
          </a:p>
        </p:txBody>
      </p:sp>
      <p:sp>
        <p:nvSpPr>
          <p:cNvPr id="1215" name="Google Shape;1215;p60"/>
          <p:cNvSpPr txBox="1"/>
          <p:nvPr>
            <p:ph idx="4" type="subTitle"/>
          </p:nvPr>
        </p:nvSpPr>
        <p:spPr>
          <a:xfrm>
            <a:off x="5580600" y="2178588"/>
            <a:ext cx="2315700" cy="2763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200"/>
              <a:t>Write whatever is coming to mind down, if struggling, record yourself talking about it or rant on a blank doc.</a:t>
            </a:r>
            <a:endParaRPr sz="1200"/>
          </a:p>
        </p:txBody>
      </p:sp>
      <p:sp>
        <p:nvSpPr>
          <p:cNvPr id="1216" name="Google Shape;1216;p60"/>
          <p:cNvSpPr txBox="1"/>
          <p:nvPr>
            <p:ph idx="5" type="subTitle"/>
          </p:nvPr>
        </p:nvSpPr>
        <p:spPr>
          <a:xfrm>
            <a:off x="3830726" y="3411063"/>
            <a:ext cx="19293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800"/>
              <a:t>Research</a:t>
            </a:r>
            <a:endParaRPr sz="1800"/>
          </a:p>
        </p:txBody>
      </p:sp>
      <p:sp>
        <p:nvSpPr>
          <p:cNvPr id="1217" name="Google Shape;1217;p60"/>
          <p:cNvSpPr txBox="1"/>
          <p:nvPr>
            <p:ph idx="6" type="subTitle"/>
          </p:nvPr>
        </p:nvSpPr>
        <p:spPr>
          <a:xfrm>
            <a:off x="3843650" y="3758175"/>
            <a:ext cx="2315700" cy="491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200"/>
              <a:t>Find inspiration from past essay responses and double check your facts about a school, be specific!!!</a:t>
            </a:r>
            <a:endParaRPr sz="1200"/>
          </a:p>
        </p:txBody>
      </p:sp>
      <p:grpSp>
        <p:nvGrpSpPr>
          <p:cNvPr id="1218" name="Google Shape;1218;p60"/>
          <p:cNvGrpSpPr/>
          <p:nvPr/>
        </p:nvGrpSpPr>
        <p:grpSpPr>
          <a:xfrm>
            <a:off x="1449048" y="1895402"/>
            <a:ext cx="548720" cy="580894"/>
            <a:chOff x="11137580" y="2397972"/>
            <a:chExt cx="462899" cy="493203"/>
          </a:xfrm>
        </p:grpSpPr>
        <p:sp>
          <p:nvSpPr>
            <p:cNvPr id="1219" name="Google Shape;1219;p60"/>
            <p:cNvSpPr/>
            <p:nvPr/>
          </p:nvSpPr>
          <p:spPr>
            <a:xfrm>
              <a:off x="11137580" y="2397972"/>
              <a:ext cx="462899" cy="493203"/>
            </a:xfrm>
            <a:custGeom>
              <a:rect b="b" l="l" r="r" t="t"/>
              <a:pathLst>
                <a:path extrusionOk="0" h="9814" w="9211">
                  <a:moveTo>
                    <a:pt x="4347" y="1077"/>
                  </a:moveTo>
                  <a:cubicBezTo>
                    <a:pt x="4677" y="1077"/>
                    <a:pt x="5007" y="1124"/>
                    <a:pt x="5324" y="1220"/>
                  </a:cubicBezTo>
                  <a:cubicBezTo>
                    <a:pt x="5534" y="1283"/>
                    <a:pt x="5715" y="1382"/>
                    <a:pt x="5909" y="1487"/>
                  </a:cubicBezTo>
                  <a:cubicBezTo>
                    <a:pt x="6045" y="1563"/>
                    <a:pt x="6184" y="1632"/>
                    <a:pt x="6327" y="1695"/>
                  </a:cubicBezTo>
                  <a:cubicBezTo>
                    <a:pt x="6376" y="1714"/>
                    <a:pt x="6426" y="1731"/>
                    <a:pt x="6477" y="1746"/>
                  </a:cubicBezTo>
                  <a:cubicBezTo>
                    <a:pt x="6544" y="1763"/>
                    <a:pt x="6611" y="1788"/>
                    <a:pt x="6674" y="1822"/>
                  </a:cubicBezTo>
                  <a:cubicBezTo>
                    <a:pt x="6836" y="1914"/>
                    <a:pt x="6981" y="2068"/>
                    <a:pt x="7074" y="2175"/>
                  </a:cubicBezTo>
                  <a:cubicBezTo>
                    <a:pt x="7734" y="2919"/>
                    <a:pt x="7808" y="4015"/>
                    <a:pt x="7257" y="4842"/>
                  </a:cubicBezTo>
                  <a:cubicBezTo>
                    <a:pt x="6994" y="5241"/>
                    <a:pt x="6601" y="5529"/>
                    <a:pt x="6182" y="5635"/>
                  </a:cubicBezTo>
                  <a:cubicBezTo>
                    <a:pt x="6062" y="5664"/>
                    <a:pt x="5941" y="5679"/>
                    <a:pt x="5820" y="5679"/>
                  </a:cubicBezTo>
                  <a:cubicBezTo>
                    <a:pt x="5483" y="5679"/>
                    <a:pt x="5156" y="5565"/>
                    <a:pt x="4916" y="5353"/>
                  </a:cubicBezTo>
                  <a:cubicBezTo>
                    <a:pt x="4748" y="5208"/>
                    <a:pt x="4626" y="5023"/>
                    <a:pt x="4495" y="4827"/>
                  </a:cubicBezTo>
                  <a:cubicBezTo>
                    <a:pt x="4359" y="4619"/>
                    <a:pt x="4216" y="4402"/>
                    <a:pt x="4016" y="4240"/>
                  </a:cubicBezTo>
                  <a:cubicBezTo>
                    <a:pt x="3757" y="4030"/>
                    <a:pt x="3435" y="3931"/>
                    <a:pt x="3122" y="3836"/>
                  </a:cubicBezTo>
                  <a:cubicBezTo>
                    <a:pt x="3076" y="3824"/>
                    <a:pt x="3032" y="3809"/>
                    <a:pt x="2985" y="3794"/>
                  </a:cubicBezTo>
                  <a:cubicBezTo>
                    <a:pt x="2657" y="3691"/>
                    <a:pt x="2296" y="3548"/>
                    <a:pt x="2096" y="3256"/>
                  </a:cubicBezTo>
                  <a:cubicBezTo>
                    <a:pt x="1885" y="2949"/>
                    <a:pt x="1888" y="2495"/>
                    <a:pt x="2100" y="2122"/>
                  </a:cubicBezTo>
                  <a:cubicBezTo>
                    <a:pt x="2279" y="1811"/>
                    <a:pt x="2600" y="1544"/>
                    <a:pt x="3027" y="1350"/>
                  </a:cubicBezTo>
                  <a:cubicBezTo>
                    <a:pt x="3406" y="1184"/>
                    <a:pt x="3814" y="1092"/>
                    <a:pt x="4228" y="1079"/>
                  </a:cubicBezTo>
                  <a:cubicBezTo>
                    <a:pt x="4268" y="1078"/>
                    <a:pt x="4308" y="1077"/>
                    <a:pt x="4347" y="1077"/>
                  </a:cubicBezTo>
                  <a:close/>
                  <a:moveTo>
                    <a:pt x="4254" y="135"/>
                  </a:moveTo>
                  <a:cubicBezTo>
                    <a:pt x="4639" y="135"/>
                    <a:pt x="5037" y="168"/>
                    <a:pt x="5429" y="257"/>
                  </a:cubicBezTo>
                  <a:cubicBezTo>
                    <a:pt x="5875" y="354"/>
                    <a:pt x="6298" y="528"/>
                    <a:pt x="6683" y="770"/>
                  </a:cubicBezTo>
                  <a:cubicBezTo>
                    <a:pt x="7087" y="1029"/>
                    <a:pt x="7368" y="1357"/>
                    <a:pt x="7692" y="1761"/>
                  </a:cubicBezTo>
                  <a:lnTo>
                    <a:pt x="7791" y="1883"/>
                  </a:lnTo>
                  <a:cubicBezTo>
                    <a:pt x="7804" y="1899"/>
                    <a:pt x="7823" y="1907"/>
                    <a:pt x="7842" y="1907"/>
                  </a:cubicBezTo>
                  <a:cubicBezTo>
                    <a:pt x="7870" y="1907"/>
                    <a:pt x="7899" y="1889"/>
                    <a:pt x="7909" y="1857"/>
                  </a:cubicBezTo>
                  <a:cubicBezTo>
                    <a:pt x="7993" y="1580"/>
                    <a:pt x="8174" y="1338"/>
                    <a:pt x="8420" y="1182"/>
                  </a:cubicBezTo>
                  <a:lnTo>
                    <a:pt x="8420" y="1182"/>
                  </a:lnTo>
                  <a:lnTo>
                    <a:pt x="8241" y="1830"/>
                  </a:lnTo>
                  <a:cubicBezTo>
                    <a:pt x="8229" y="1876"/>
                    <a:pt x="8265" y="1916"/>
                    <a:pt x="8307" y="1916"/>
                  </a:cubicBezTo>
                  <a:cubicBezTo>
                    <a:pt x="8317" y="1916"/>
                    <a:pt x="8326" y="1914"/>
                    <a:pt x="8336" y="1910"/>
                  </a:cubicBezTo>
                  <a:cubicBezTo>
                    <a:pt x="8481" y="1840"/>
                    <a:pt x="8640" y="1804"/>
                    <a:pt x="8801" y="1804"/>
                  </a:cubicBezTo>
                  <a:cubicBezTo>
                    <a:pt x="8829" y="1804"/>
                    <a:pt x="8857" y="1805"/>
                    <a:pt x="8885" y="1807"/>
                  </a:cubicBezTo>
                  <a:lnTo>
                    <a:pt x="8422" y="2139"/>
                  </a:lnTo>
                  <a:cubicBezTo>
                    <a:pt x="8372" y="2175"/>
                    <a:pt x="8393" y="2255"/>
                    <a:pt x="8456" y="2261"/>
                  </a:cubicBezTo>
                  <a:cubicBezTo>
                    <a:pt x="8647" y="2282"/>
                    <a:pt x="8828" y="2358"/>
                    <a:pt x="8977" y="2480"/>
                  </a:cubicBezTo>
                  <a:lnTo>
                    <a:pt x="8693" y="2524"/>
                  </a:lnTo>
                  <a:cubicBezTo>
                    <a:pt x="8645" y="2532"/>
                    <a:pt x="8512" y="2551"/>
                    <a:pt x="8472" y="2661"/>
                  </a:cubicBezTo>
                  <a:cubicBezTo>
                    <a:pt x="8441" y="2749"/>
                    <a:pt x="8494" y="2829"/>
                    <a:pt x="8533" y="2886"/>
                  </a:cubicBezTo>
                  <a:lnTo>
                    <a:pt x="8540" y="2896"/>
                  </a:lnTo>
                  <a:cubicBezTo>
                    <a:pt x="8624" y="3020"/>
                    <a:pt x="8651" y="3178"/>
                    <a:pt x="8672" y="3327"/>
                  </a:cubicBezTo>
                  <a:cubicBezTo>
                    <a:pt x="8700" y="3529"/>
                    <a:pt x="8700" y="3733"/>
                    <a:pt x="8668" y="3935"/>
                  </a:cubicBezTo>
                  <a:cubicBezTo>
                    <a:pt x="8609" y="4339"/>
                    <a:pt x="8430" y="4718"/>
                    <a:pt x="8155" y="5018"/>
                  </a:cubicBezTo>
                  <a:cubicBezTo>
                    <a:pt x="8054" y="5130"/>
                    <a:pt x="7943" y="5231"/>
                    <a:pt x="7825" y="5325"/>
                  </a:cubicBezTo>
                  <a:cubicBezTo>
                    <a:pt x="7768" y="5372"/>
                    <a:pt x="7707" y="5414"/>
                    <a:pt x="7644" y="5452"/>
                  </a:cubicBezTo>
                  <a:cubicBezTo>
                    <a:pt x="7625" y="5460"/>
                    <a:pt x="7606" y="5468"/>
                    <a:pt x="7587" y="5475"/>
                  </a:cubicBezTo>
                  <a:cubicBezTo>
                    <a:pt x="7553" y="5485"/>
                    <a:pt x="7522" y="5500"/>
                    <a:pt x="7490" y="5519"/>
                  </a:cubicBezTo>
                  <a:cubicBezTo>
                    <a:pt x="7232" y="5689"/>
                    <a:pt x="7080" y="6040"/>
                    <a:pt x="7028" y="6287"/>
                  </a:cubicBezTo>
                  <a:cubicBezTo>
                    <a:pt x="7017" y="6335"/>
                    <a:pt x="7011" y="6385"/>
                    <a:pt x="7002" y="6434"/>
                  </a:cubicBezTo>
                  <a:cubicBezTo>
                    <a:pt x="6977" y="6587"/>
                    <a:pt x="6956" y="6730"/>
                    <a:pt x="6864" y="6833"/>
                  </a:cubicBezTo>
                  <a:cubicBezTo>
                    <a:pt x="6797" y="6907"/>
                    <a:pt x="6707" y="6943"/>
                    <a:pt x="6617" y="6943"/>
                  </a:cubicBezTo>
                  <a:cubicBezTo>
                    <a:pt x="6508" y="6943"/>
                    <a:pt x="6400" y="6891"/>
                    <a:pt x="6336" y="6789"/>
                  </a:cubicBezTo>
                  <a:cubicBezTo>
                    <a:pt x="6325" y="6774"/>
                    <a:pt x="6317" y="6760"/>
                    <a:pt x="6308" y="6741"/>
                  </a:cubicBezTo>
                  <a:cubicBezTo>
                    <a:pt x="6296" y="6713"/>
                    <a:pt x="6279" y="6688"/>
                    <a:pt x="6262" y="6663"/>
                  </a:cubicBezTo>
                  <a:cubicBezTo>
                    <a:pt x="6224" y="6604"/>
                    <a:pt x="6161" y="6568"/>
                    <a:pt x="6094" y="6562"/>
                  </a:cubicBezTo>
                  <a:cubicBezTo>
                    <a:pt x="6050" y="6562"/>
                    <a:pt x="6005" y="6575"/>
                    <a:pt x="5968" y="6594"/>
                  </a:cubicBezTo>
                  <a:cubicBezTo>
                    <a:pt x="5951" y="6602"/>
                    <a:pt x="5932" y="6610"/>
                    <a:pt x="5915" y="6615"/>
                  </a:cubicBezTo>
                  <a:cubicBezTo>
                    <a:pt x="5909" y="6616"/>
                    <a:pt x="5902" y="6616"/>
                    <a:pt x="5896" y="6616"/>
                  </a:cubicBezTo>
                  <a:cubicBezTo>
                    <a:pt x="5829" y="6616"/>
                    <a:pt x="5762" y="6549"/>
                    <a:pt x="5722" y="6480"/>
                  </a:cubicBezTo>
                  <a:cubicBezTo>
                    <a:pt x="5604" y="6287"/>
                    <a:pt x="5566" y="6055"/>
                    <a:pt x="5614" y="5834"/>
                  </a:cubicBezTo>
                  <a:cubicBezTo>
                    <a:pt x="5616" y="5824"/>
                    <a:pt x="5614" y="5811"/>
                    <a:pt x="5612" y="5799"/>
                  </a:cubicBezTo>
                  <a:lnTo>
                    <a:pt x="5612" y="5799"/>
                  </a:lnTo>
                  <a:cubicBezTo>
                    <a:pt x="5680" y="5809"/>
                    <a:pt x="5749" y="5813"/>
                    <a:pt x="5818" y="5813"/>
                  </a:cubicBezTo>
                  <a:cubicBezTo>
                    <a:pt x="5953" y="5813"/>
                    <a:pt x="6085" y="5796"/>
                    <a:pt x="6216" y="5765"/>
                  </a:cubicBezTo>
                  <a:cubicBezTo>
                    <a:pt x="6666" y="5651"/>
                    <a:pt x="7087" y="5342"/>
                    <a:pt x="7370" y="4915"/>
                  </a:cubicBezTo>
                  <a:cubicBezTo>
                    <a:pt x="7955" y="4036"/>
                    <a:pt x="7875" y="2875"/>
                    <a:pt x="7177" y="2084"/>
                  </a:cubicBezTo>
                  <a:cubicBezTo>
                    <a:pt x="7076" y="1971"/>
                    <a:pt x="6922" y="1807"/>
                    <a:pt x="6739" y="1702"/>
                  </a:cubicBezTo>
                  <a:cubicBezTo>
                    <a:pt x="6670" y="1664"/>
                    <a:pt x="6594" y="1634"/>
                    <a:pt x="6514" y="1613"/>
                  </a:cubicBezTo>
                  <a:cubicBezTo>
                    <a:pt x="6468" y="1599"/>
                    <a:pt x="6422" y="1586"/>
                    <a:pt x="6378" y="1567"/>
                  </a:cubicBezTo>
                  <a:cubicBezTo>
                    <a:pt x="6241" y="1508"/>
                    <a:pt x="6104" y="1441"/>
                    <a:pt x="5974" y="1367"/>
                  </a:cubicBezTo>
                  <a:cubicBezTo>
                    <a:pt x="5783" y="1264"/>
                    <a:pt x="5585" y="1157"/>
                    <a:pt x="5362" y="1090"/>
                  </a:cubicBezTo>
                  <a:cubicBezTo>
                    <a:pt x="5031" y="989"/>
                    <a:pt x="4686" y="938"/>
                    <a:pt x="4340" y="938"/>
                  </a:cubicBezTo>
                  <a:cubicBezTo>
                    <a:pt x="4301" y="938"/>
                    <a:pt x="4263" y="939"/>
                    <a:pt x="4224" y="940"/>
                  </a:cubicBezTo>
                  <a:cubicBezTo>
                    <a:pt x="3793" y="955"/>
                    <a:pt x="3366" y="1052"/>
                    <a:pt x="2973" y="1226"/>
                  </a:cubicBezTo>
                  <a:cubicBezTo>
                    <a:pt x="2518" y="1430"/>
                    <a:pt x="2176" y="1716"/>
                    <a:pt x="1982" y="2055"/>
                  </a:cubicBezTo>
                  <a:cubicBezTo>
                    <a:pt x="1942" y="2126"/>
                    <a:pt x="1906" y="2202"/>
                    <a:pt x="1879" y="2280"/>
                  </a:cubicBezTo>
                  <a:cubicBezTo>
                    <a:pt x="1810" y="2269"/>
                    <a:pt x="1745" y="2230"/>
                    <a:pt x="1705" y="2171"/>
                  </a:cubicBezTo>
                  <a:cubicBezTo>
                    <a:pt x="1654" y="2089"/>
                    <a:pt x="1639" y="1988"/>
                    <a:pt x="1665" y="1895"/>
                  </a:cubicBezTo>
                  <a:cubicBezTo>
                    <a:pt x="1675" y="1848"/>
                    <a:pt x="1637" y="1812"/>
                    <a:pt x="1597" y="1812"/>
                  </a:cubicBezTo>
                  <a:cubicBezTo>
                    <a:pt x="1579" y="1812"/>
                    <a:pt x="1559" y="1820"/>
                    <a:pt x="1545" y="1838"/>
                  </a:cubicBezTo>
                  <a:cubicBezTo>
                    <a:pt x="1482" y="1916"/>
                    <a:pt x="1416" y="1996"/>
                    <a:pt x="1339" y="2051"/>
                  </a:cubicBezTo>
                  <a:cubicBezTo>
                    <a:pt x="1284" y="2091"/>
                    <a:pt x="1219" y="2114"/>
                    <a:pt x="1151" y="2118"/>
                  </a:cubicBezTo>
                  <a:cubicBezTo>
                    <a:pt x="1143" y="2114"/>
                    <a:pt x="1130" y="2112"/>
                    <a:pt x="1120" y="2112"/>
                  </a:cubicBezTo>
                  <a:cubicBezTo>
                    <a:pt x="1116" y="2112"/>
                    <a:pt x="1111" y="2112"/>
                    <a:pt x="1107" y="2114"/>
                  </a:cubicBezTo>
                  <a:cubicBezTo>
                    <a:pt x="1103" y="2114"/>
                    <a:pt x="1097" y="2112"/>
                    <a:pt x="1093" y="2112"/>
                  </a:cubicBezTo>
                  <a:cubicBezTo>
                    <a:pt x="897" y="2063"/>
                    <a:pt x="872" y="1794"/>
                    <a:pt x="1055" y="1710"/>
                  </a:cubicBezTo>
                  <a:cubicBezTo>
                    <a:pt x="1125" y="1680"/>
                    <a:pt x="1096" y="1580"/>
                    <a:pt x="1030" y="1580"/>
                  </a:cubicBezTo>
                  <a:cubicBezTo>
                    <a:pt x="1023" y="1580"/>
                    <a:pt x="1016" y="1581"/>
                    <a:pt x="1008" y="1584"/>
                  </a:cubicBezTo>
                  <a:lnTo>
                    <a:pt x="401" y="1758"/>
                  </a:lnTo>
                  <a:cubicBezTo>
                    <a:pt x="364" y="1769"/>
                    <a:pt x="312" y="1781"/>
                    <a:pt x="268" y="1781"/>
                  </a:cubicBezTo>
                  <a:cubicBezTo>
                    <a:pt x="231" y="1781"/>
                    <a:pt x="198" y="1773"/>
                    <a:pt x="182" y="1748"/>
                  </a:cubicBezTo>
                  <a:cubicBezTo>
                    <a:pt x="146" y="1693"/>
                    <a:pt x="201" y="1609"/>
                    <a:pt x="262" y="1546"/>
                  </a:cubicBezTo>
                  <a:cubicBezTo>
                    <a:pt x="424" y="1378"/>
                    <a:pt x="605" y="1231"/>
                    <a:pt x="802" y="1109"/>
                  </a:cubicBezTo>
                  <a:cubicBezTo>
                    <a:pt x="849" y="1081"/>
                    <a:pt x="846" y="1016"/>
                    <a:pt x="800" y="993"/>
                  </a:cubicBezTo>
                  <a:cubicBezTo>
                    <a:pt x="737" y="958"/>
                    <a:pt x="669" y="948"/>
                    <a:pt x="603" y="948"/>
                  </a:cubicBezTo>
                  <a:cubicBezTo>
                    <a:pt x="566" y="948"/>
                    <a:pt x="530" y="951"/>
                    <a:pt x="495" y="955"/>
                  </a:cubicBezTo>
                  <a:lnTo>
                    <a:pt x="478" y="957"/>
                  </a:lnTo>
                  <a:cubicBezTo>
                    <a:pt x="436" y="963"/>
                    <a:pt x="394" y="968"/>
                    <a:pt x="355" y="968"/>
                  </a:cubicBezTo>
                  <a:cubicBezTo>
                    <a:pt x="319" y="968"/>
                    <a:pt x="286" y="964"/>
                    <a:pt x="255" y="953"/>
                  </a:cubicBezTo>
                  <a:cubicBezTo>
                    <a:pt x="203" y="932"/>
                    <a:pt x="155" y="873"/>
                    <a:pt x="169" y="827"/>
                  </a:cubicBezTo>
                  <a:cubicBezTo>
                    <a:pt x="182" y="789"/>
                    <a:pt x="232" y="759"/>
                    <a:pt x="285" y="736"/>
                  </a:cubicBezTo>
                  <a:cubicBezTo>
                    <a:pt x="766" y="510"/>
                    <a:pt x="1290" y="394"/>
                    <a:pt x="1821" y="394"/>
                  </a:cubicBezTo>
                  <a:cubicBezTo>
                    <a:pt x="1862" y="394"/>
                    <a:pt x="1902" y="394"/>
                    <a:pt x="1942" y="396"/>
                  </a:cubicBezTo>
                  <a:cubicBezTo>
                    <a:pt x="1958" y="396"/>
                    <a:pt x="1973" y="396"/>
                    <a:pt x="1989" y="396"/>
                  </a:cubicBezTo>
                  <a:cubicBezTo>
                    <a:pt x="2141" y="396"/>
                    <a:pt x="2281" y="369"/>
                    <a:pt x="2426" y="339"/>
                  </a:cubicBezTo>
                  <a:lnTo>
                    <a:pt x="2504" y="324"/>
                  </a:lnTo>
                  <a:cubicBezTo>
                    <a:pt x="2975" y="234"/>
                    <a:pt x="3594" y="135"/>
                    <a:pt x="4254" y="135"/>
                  </a:cubicBezTo>
                  <a:close/>
                  <a:moveTo>
                    <a:pt x="1526" y="2070"/>
                  </a:moveTo>
                  <a:cubicBezTo>
                    <a:pt x="1534" y="2133"/>
                    <a:pt x="1557" y="2192"/>
                    <a:pt x="1593" y="2246"/>
                  </a:cubicBezTo>
                  <a:cubicBezTo>
                    <a:pt x="1650" y="2333"/>
                    <a:pt x="1740" y="2391"/>
                    <a:pt x="1841" y="2410"/>
                  </a:cubicBezTo>
                  <a:cubicBezTo>
                    <a:pt x="1763" y="2736"/>
                    <a:pt x="1810" y="3077"/>
                    <a:pt x="1984" y="3329"/>
                  </a:cubicBezTo>
                  <a:cubicBezTo>
                    <a:pt x="2207" y="3658"/>
                    <a:pt x="2594" y="3813"/>
                    <a:pt x="2945" y="3923"/>
                  </a:cubicBezTo>
                  <a:cubicBezTo>
                    <a:pt x="2992" y="3937"/>
                    <a:pt x="3038" y="3950"/>
                    <a:pt x="3084" y="3965"/>
                  </a:cubicBezTo>
                  <a:cubicBezTo>
                    <a:pt x="3383" y="4055"/>
                    <a:pt x="3692" y="4150"/>
                    <a:pt x="3932" y="4343"/>
                  </a:cubicBezTo>
                  <a:cubicBezTo>
                    <a:pt x="4115" y="4493"/>
                    <a:pt x="4245" y="4690"/>
                    <a:pt x="4384" y="4898"/>
                  </a:cubicBezTo>
                  <a:cubicBezTo>
                    <a:pt x="4512" y="5094"/>
                    <a:pt x="4647" y="5296"/>
                    <a:pt x="4826" y="5454"/>
                  </a:cubicBezTo>
                  <a:cubicBezTo>
                    <a:pt x="5013" y="5616"/>
                    <a:pt x="5236" y="5725"/>
                    <a:pt x="5478" y="5775"/>
                  </a:cubicBezTo>
                  <a:cubicBezTo>
                    <a:pt x="5286" y="6400"/>
                    <a:pt x="4819" y="6955"/>
                    <a:pt x="4197" y="7300"/>
                  </a:cubicBezTo>
                  <a:cubicBezTo>
                    <a:pt x="3587" y="7639"/>
                    <a:pt x="2895" y="7811"/>
                    <a:pt x="2228" y="7980"/>
                  </a:cubicBezTo>
                  <a:lnTo>
                    <a:pt x="2228" y="7982"/>
                  </a:lnTo>
                  <a:cubicBezTo>
                    <a:pt x="2115" y="8010"/>
                    <a:pt x="2001" y="8033"/>
                    <a:pt x="1897" y="8033"/>
                  </a:cubicBezTo>
                  <a:cubicBezTo>
                    <a:pt x="1793" y="8033"/>
                    <a:pt x="1700" y="8010"/>
                    <a:pt x="1629" y="7948"/>
                  </a:cubicBezTo>
                  <a:cubicBezTo>
                    <a:pt x="1522" y="7855"/>
                    <a:pt x="1488" y="7698"/>
                    <a:pt x="1463" y="7527"/>
                  </a:cubicBezTo>
                  <a:lnTo>
                    <a:pt x="1193" y="5796"/>
                  </a:lnTo>
                  <a:cubicBezTo>
                    <a:pt x="1189" y="5780"/>
                    <a:pt x="1181" y="5763"/>
                    <a:pt x="1166" y="5752"/>
                  </a:cubicBezTo>
                  <a:cubicBezTo>
                    <a:pt x="1155" y="5745"/>
                    <a:pt x="1142" y="5740"/>
                    <a:pt x="1128" y="5740"/>
                  </a:cubicBezTo>
                  <a:cubicBezTo>
                    <a:pt x="1123" y="5740"/>
                    <a:pt x="1118" y="5741"/>
                    <a:pt x="1114" y="5742"/>
                  </a:cubicBezTo>
                  <a:cubicBezTo>
                    <a:pt x="993" y="5763"/>
                    <a:pt x="869" y="5785"/>
                    <a:pt x="746" y="5785"/>
                  </a:cubicBezTo>
                  <a:cubicBezTo>
                    <a:pt x="698" y="5785"/>
                    <a:pt x="650" y="5782"/>
                    <a:pt x="602" y="5773"/>
                  </a:cubicBezTo>
                  <a:cubicBezTo>
                    <a:pt x="430" y="5740"/>
                    <a:pt x="293" y="5635"/>
                    <a:pt x="253" y="5502"/>
                  </a:cubicBezTo>
                  <a:cubicBezTo>
                    <a:pt x="197" y="5317"/>
                    <a:pt x="319" y="5117"/>
                    <a:pt x="438" y="4945"/>
                  </a:cubicBezTo>
                  <a:lnTo>
                    <a:pt x="905" y="4274"/>
                  </a:lnTo>
                  <a:cubicBezTo>
                    <a:pt x="1044" y="4072"/>
                    <a:pt x="1204" y="3845"/>
                    <a:pt x="1248" y="3576"/>
                  </a:cubicBezTo>
                  <a:cubicBezTo>
                    <a:pt x="1273" y="3430"/>
                    <a:pt x="1263" y="3285"/>
                    <a:pt x="1252" y="3144"/>
                  </a:cubicBezTo>
                  <a:cubicBezTo>
                    <a:pt x="1240" y="2978"/>
                    <a:pt x="1231" y="2816"/>
                    <a:pt x="1223" y="2661"/>
                  </a:cubicBezTo>
                  <a:cubicBezTo>
                    <a:pt x="1217" y="2528"/>
                    <a:pt x="1208" y="2391"/>
                    <a:pt x="1198" y="2251"/>
                  </a:cubicBezTo>
                  <a:cubicBezTo>
                    <a:pt x="1278" y="2238"/>
                    <a:pt x="1351" y="2208"/>
                    <a:pt x="1414" y="2162"/>
                  </a:cubicBezTo>
                  <a:cubicBezTo>
                    <a:pt x="1454" y="2135"/>
                    <a:pt x="1492" y="2103"/>
                    <a:pt x="1526" y="2070"/>
                  </a:cubicBezTo>
                  <a:close/>
                  <a:moveTo>
                    <a:pt x="5469" y="6169"/>
                  </a:moveTo>
                  <a:cubicBezTo>
                    <a:pt x="5488" y="6305"/>
                    <a:pt x="5534" y="6436"/>
                    <a:pt x="5606" y="6554"/>
                  </a:cubicBezTo>
                  <a:cubicBezTo>
                    <a:pt x="5685" y="6682"/>
                    <a:pt x="5790" y="6754"/>
                    <a:pt x="5895" y="6754"/>
                  </a:cubicBezTo>
                  <a:cubicBezTo>
                    <a:pt x="5911" y="6754"/>
                    <a:pt x="5927" y="6752"/>
                    <a:pt x="5942" y="6749"/>
                  </a:cubicBezTo>
                  <a:cubicBezTo>
                    <a:pt x="5970" y="6743"/>
                    <a:pt x="5997" y="6732"/>
                    <a:pt x="6022" y="6720"/>
                  </a:cubicBezTo>
                  <a:cubicBezTo>
                    <a:pt x="6041" y="6709"/>
                    <a:pt x="6064" y="6703"/>
                    <a:pt x="6088" y="6699"/>
                  </a:cubicBezTo>
                  <a:cubicBezTo>
                    <a:pt x="6115" y="6705"/>
                    <a:pt x="6138" y="6722"/>
                    <a:pt x="6153" y="6745"/>
                  </a:cubicBezTo>
                  <a:cubicBezTo>
                    <a:pt x="6165" y="6764"/>
                    <a:pt x="6178" y="6785"/>
                    <a:pt x="6188" y="6808"/>
                  </a:cubicBezTo>
                  <a:cubicBezTo>
                    <a:pt x="6199" y="6827"/>
                    <a:pt x="6210" y="6846"/>
                    <a:pt x="6222" y="6865"/>
                  </a:cubicBezTo>
                  <a:cubicBezTo>
                    <a:pt x="6302" y="6987"/>
                    <a:pt x="6435" y="7067"/>
                    <a:pt x="6580" y="7079"/>
                  </a:cubicBezTo>
                  <a:lnTo>
                    <a:pt x="6615" y="7079"/>
                  </a:lnTo>
                  <a:cubicBezTo>
                    <a:pt x="6679" y="7079"/>
                    <a:pt x="6744" y="7065"/>
                    <a:pt x="6803" y="7039"/>
                  </a:cubicBezTo>
                  <a:cubicBezTo>
                    <a:pt x="6805" y="7044"/>
                    <a:pt x="6809" y="7050"/>
                    <a:pt x="6813" y="7054"/>
                  </a:cubicBezTo>
                  <a:cubicBezTo>
                    <a:pt x="6922" y="7159"/>
                    <a:pt x="7032" y="7269"/>
                    <a:pt x="7103" y="7399"/>
                  </a:cubicBezTo>
                  <a:cubicBezTo>
                    <a:pt x="7177" y="7536"/>
                    <a:pt x="7187" y="7683"/>
                    <a:pt x="7137" y="7794"/>
                  </a:cubicBezTo>
                  <a:cubicBezTo>
                    <a:pt x="7084" y="7904"/>
                    <a:pt x="6967" y="7984"/>
                    <a:pt x="6870" y="8049"/>
                  </a:cubicBezTo>
                  <a:cubicBezTo>
                    <a:pt x="6088" y="8577"/>
                    <a:pt x="5282" y="9096"/>
                    <a:pt x="4479" y="9593"/>
                  </a:cubicBezTo>
                  <a:cubicBezTo>
                    <a:pt x="4383" y="9651"/>
                    <a:pt x="4309" y="9679"/>
                    <a:pt x="4252" y="9679"/>
                  </a:cubicBezTo>
                  <a:cubicBezTo>
                    <a:pt x="4225" y="9679"/>
                    <a:pt x="4202" y="9673"/>
                    <a:pt x="4182" y="9660"/>
                  </a:cubicBezTo>
                  <a:cubicBezTo>
                    <a:pt x="4144" y="9635"/>
                    <a:pt x="4119" y="9582"/>
                    <a:pt x="4115" y="9519"/>
                  </a:cubicBezTo>
                  <a:cubicBezTo>
                    <a:pt x="4115" y="9462"/>
                    <a:pt x="4119" y="9408"/>
                    <a:pt x="4132" y="9355"/>
                  </a:cubicBezTo>
                  <a:cubicBezTo>
                    <a:pt x="4134" y="9340"/>
                    <a:pt x="4136" y="9323"/>
                    <a:pt x="4138" y="9309"/>
                  </a:cubicBezTo>
                  <a:cubicBezTo>
                    <a:pt x="4235" y="8680"/>
                    <a:pt x="3978" y="8110"/>
                    <a:pt x="3448" y="7778"/>
                  </a:cubicBezTo>
                  <a:cubicBezTo>
                    <a:pt x="3730" y="7683"/>
                    <a:pt x="4001" y="7563"/>
                    <a:pt x="4262" y="7422"/>
                  </a:cubicBezTo>
                  <a:cubicBezTo>
                    <a:pt x="4798" y="7126"/>
                    <a:pt x="5223" y="6682"/>
                    <a:pt x="5469" y="6169"/>
                  </a:cubicBezTo>
                  <a:close/>
                  <a:moveTo>
                    <a:pt x="4276" y="0"/>
                  </a:moveTo>
                  <a:cubicBezTo>
                    <a:pt x="3808" y="0"/>
                    <a:pt x="3221" y="49"/>
                    <a:pt x="2479" y="192"/>
                  </a:cubicBezTo>
                  <a:lnTo>
                    <a:pt x="2401" y="208"/>
                  </a:lnTo>
                  <a:cubicBezTo>
                    <a:pt x="2261" y="235"/>
                    <a:pt x="2129" y="262"/>
                    <a:pt x="1989" y="262"/>
                  </a:cubicBezTo>
                  <a:cubicBezTo>
                    <a:pt x="1975" y="262"/>
                    <a:pt x="1961" y="262"/>
                    <a:pt x="1946" y="261"/>
                  </a:cubicBezTo>
                  <a:cubicBezTo>
                    <a:pt x="1903" y="259"/>
                    <a:pt x="1859" y="259"/>
                    <a:pt x="1815" y="259"/>
                  </a:cubicBezTo>
                  <a:cubicBezTo>
                    <a:pt x="1267" y="259"/>
                    <a:pt x="725" y="380"/>
                    <a:pt x="228" y="612"/>
                  </a:cubicBezTo>
                  <a:cubicBezTo>
                    <a:pt x="178" y="637"/>
                    <a:pt x="75" y="686"/>
                    <a:pt x="43" y="785"/>
                  </a:cubicBezTo>
                  <a:cubicBezTo>
                    <a:pt x="1" y="911"/>
                    <a:pt x="98" y="1039"/>
                    <a:pt x="211" y="1079"/>
                  </a:cubicBezTo>
                  <a:cubicBezTo>
                    <a:pt x="259" y="1097"/>
                    <a:pt x="308" y="1103"/>
                    <a:pt x="356" y="1103"/>
                  </a:cubicBezTo>
                  <a:cubicBezTo>
                    <a:pt x="404" y="1103"/>
                    <a:pt x="451" y="1097"/>
                    <a:pt x="495" y="1092"/>
                  </a:cubicBezTo>
                  <a:lnTo>
                    <a:pt x="512" y="1090"/>
                  </a:lnTo>
                  <a:cubicBezTo>
                    <a:pt x="537" y="1088"/>
                    <a:pt x="567" y="1085"/>
                    <a:pt x="594" y="1083"/>
                  </a:cubicBezTo>
                  <a:lnTo>
                    <a:pt x="594" y="1083"/>
                  </a:lnTo>
                  <a:cubicBezTo>
                    <a:pt x="441" y="1193"/>
                    <a:pt x="295" y="1315"/>
                    <a:pt x="165" y="1451"/>
                  </a:cubicBezTo>
                  <a:cubicBezTo>
                    <a:pt x="39" y="1586"/>
                    <a:pt x="3" y="1721"/>
                    <a:pt x="70" y="1822"/>
                  </a:cubicBezTo>
                  <a:cubicBezTo>
                    <a:pt x="113" y="1885"/>
                    <a:pt x="180" y="1916"/>
                    <a:pt x="271" y="1916"/>
                  </a:cubicBezTo>
                  <a:cubicBezTo>
                    <a:pt x="320" y="1916"/>
                    <a:pt x="376" y="1907"/>
                    <a:pt x="438" y="1889"/>
                  </a:cubicBezTo>
                  <a:lnTo>
                    <a:pt x="821" y="1779"/>
                  </a:lnTo>
                  <a:lnTo>
                    <a:pt x="821" y="1779"/>
                  </a:lnTo>
                  <a:cubicBezTo>
                    <a:pt x="800" y="1830"/>
                    <a:pt x="792" y="1883"/>
                    <a:pt x="798" y="1937"/>
                  </a:cubicBezTo>
                  <a:cubicBezTo>
                    <a:pt x="813" y="2082"/>
                    <a:pt x="918" y="2204"/>
                    <a:pt x="1061" y="2244"/>
                  </a:cubicBezTo>
                  <a:lnTo>
                    <a:pt x="1063" y="2244"/>
                  </a:lnTo>
                  <a:cubicBezTo>
                    <a:pt x="1072" y="2389"/>
                    <a:pt x="1080" y="2530"/>
                    <a:pt x="1088" y="2669"/>
                  </a:cubicBezTo>
                  <a:cubicBezTo>
                    <a:pt x="1097" y="2827"/>
                    <a:pt x="1105" y="2987"/>
                    <a:pt x="1118" y="3155"/>
                  </a:cubicBezTo>
                  <a:cubicBezTo>
                    <a:pt x="1128" y="3285"/>
                    <a:pt x="1139" y="3424"/>
                    <a:pt x="1116" y="3552"/>
                  </a:cubicBezTo>
                  <a:cubicBezTo>
                    <a:pt x="1076" y="3790"/>
                    <a:pt x="926" y="4007"/>
                    <a:pt x="794" y="4196"/>
                  </a:cubicBezTo>
                  <a:lnTo>
                    <a:pt x="329" y="4869"/>
                  </a:lnTo>
                  <a:cubicBezTo>
                    <a:pt x="228" y="5012"/>
                    <a:pt x="43" y="5279"/>
                    <a:pt x="123" y="5540"/>
                  </a:cubicBezTo>
                  <a:cubicBezTo>
                    <a:pt x="178" y="5721"/>
                    <a:pt x="356" y="5864"/>
                    <a:pt x="579" y="5906"/>
                  </a:cubicBezTo>
                  <a:cubicBezTo>
                    <a:pt x="636" y="5917"/>
                    <a:pt x="694" y="5921"/>
                    <a:pt x="751" y="5921"/>
                  </a:cubicBezTo>
                  <a:cubicBezTo>
                    <a:pt x="860" y="5921"/>
                    <a:pt x="968" y="5905"/>
                    <a:pt x="1069" y="5887"/>
                  </a:cubicBezTo>
                  <a:lnTo>
                    <a:pt x="1330" y="7548"/>
                  </a:lnTo>
                  <a:cubicBezTo>
                    <a:pt x="1360" y="7742"/>
                    <a:pt x="1400" y="7927"/>
                    <a:pt x="1541" y="8049"/>
                  </a:cubicBezTo>
                  <a:cubicBezTo>
                    <a:pt x="1639" y="8137"/>
                    <a:pt x="1761" y="8167"/>
                    <a:pt x="1894" y="8167"/>
                  </a:cubicBezTo>
                  <a:cubicBezTo>
                    <a:pt x="2018" y="8163"/>
                    <a:pt x="2142" y="8144"/>
                    <a:pt x="2262" y="8110"/>
                  </a:cubicBezTo>
                  <a:cubicBezTo>
                    <a:pt x="2613" y="8024"/>
                    <a:pt x="2971" y="7933"/>
                    <a:pt x="3320" y="7818"/>
                  </a:cubicBezTo>
                  <a:cubicBezTo>
                    <a:pt x="3322" y="7841"/>
                    <a:pt x="3332" y="7864"/>
                    <a:pt x="3353" y="7874"/>
                  </a:cubicBezTo>
                  <a:cubicBezTo>
                    <a:pt x="3852" y="8177"/>
                    <a:pt x="4096" y="8703"/>
                    <a:pt x="4005" y="9286"/>
                  </a:cubicBezTo>
                  <a:cubicBezTo>
                    <a:pt x="4003" y="9300"/>
                    <a:pt x="4001" y="9315"/>
                    <a:pt x="3997" y="9330"/>
                  </a:cubicBezTo>
                  <a:cubicBezTo>
                    <a:pt x="3984" y="9393"/>
                    <a:pt x="3978" y="9458"/>
                    <a:pt x="3980" y="9523"/>
                  </a:cubicBezTo>
                  <a:cubicBezTo>
                    <a:pt x="3986" y="9633"/>
                    <a:pt x="4033" y="9721"/>
                    <a:pt x="4108" y="9771"/>
                  </a:cubicBezTo>
                  <a:cubicBezTo>
                    <a:pt x="4151" y="9799"/>
                    <a:pt x="4201" y="9814"/>
                    <a:pt x="4251" y="9814"/>
                  </a:cubicBezTo>
                  <a:cubicBezTo>
                    <a:pt x="4359" y="9814"/>
                    <a:pt x="4468" y="9757"/>
                    <a:pt x="4550" y="9706"/>
                  </a:cubicBezTo>
                  <a:cubicBezTo>
                    <a:pt x="5356" y="9208"/>
                    <a:pt x="6161" y="8686"/>
                    <a:pt x="6946" y="8158"/>
                  </a:cubicBezTo>
                  <a:cubicBezTo>
                    <a:pt x="7055" y="8085"/>
                    <a:pt x="7192" y="7994"/>
                    <a:pt x="7259" y="7849"/>
                  </a:cubicBezTo>
                  <a:cubicBezTo>
                    <a:pt x="7326" y="7704"/>
                    <a:pt x="7316" y="7506"/>
                    <a:pt x="7223" y="7334"/>
                  </a:cubicBezTo>
                  <a:cubicBezTo>
                    <a:pt x="7145" y="7189"/>
                    <a:pt x="7028" y="7071"/>
                    <a:pt x="6920" y="6966"/>
                  </a:cubicBezTo>
                  <a:cubicBezTo>
                    <a:pt x="6937" y="6953"/>
                    <a:pt x="6952" y="6936"/>
                    <a:pt x="6967" y="6922"/>
                  </a:cubicBezTo>
                  <a:cubicBezTo>
                    <a:pt x="7084" y="6789"/>
                    <a:pt x="7112" y="6619"/>
                    <a:pt x="7137" y="6453"/>
                  </a:cubicBezTo>
                  <a:cubicBezTo>
                    <a:pt x="7145" y="6404"/>
                    <a:pt x="7152" y="6358"/>
                    <a:pt x="7162" y="6314"/>
                  </a:cubicBezTo>
                  <a:cubicBezTo>
                    <a:pt x="7211" y="6074"/>
                    <a:pt x="7356" y="5769"/>
                    <a:pt x="7566" y="5630"/>
                  </a:cubicBezTo>
                  <a:cubicBezTo>
                    <a:pt x="7587" y="5618"/>
                    <a:pt x="7610" y="5607"/>
                    <a:pt x="7633" y="5601"/>
                  </a:cubicBezTo>
                  <a:cubicBezTo>
                    <a:pt x="7659" y="5592"/>
                    <a:pt x="7684" y="5582"/>
                    <a:pt x="7709" y="5569"/>
                  </a:cubicBezTo>
                  <a:cubicBezTo>
                    <a:pt x="7778" y="5527"/>
                    <a:pt x="7846" y="5483"/>
                    <a:pt x="7909" y="5431"/>
                  </a:cubicBezTo>
                  <a:cubicBezTo>
                    <a:pt x="8033" y="5332"/>
                    <a:pt x="8149" y="5224"/>
                    <a:pt x="8256" y="5109"/>
                  </a:cubicBezTo>
                  <a:cubicBezTo>
                    <a:pt x="8550" y="4787"/>
                    <a:pt x="8740" y="4385"/>
                    <a:pt x="8803" y="3954"/>
                  </a:cubicBezTo>
                  <a:cubicBezTo>
                    <a:pt x="8836" y="3740"/>
                    <a:pt x="8836" y="3523"/>
                    <a:pt x="8807" y="3308"/>
                  </a:cubicBezTo>
                  <a:cubicBezTo>
                    <a:pt x="8786" y="3151"/>
                    <a:pt x="8752" y="2968"/>
                    <a:pt x="8651" y="2818"/>
                  </a:cubicBezTo>
                  <a:lnTo>
                    <a:pt x="8645" y="2808"/>
                  </a:lnTo>
                  <a:cubicBezTo>
                    <a:pt x="8622" y="2774"/>
                    <a:pt x="8592" y="2730"/>
                    <a:pt x="8601" y="2705"/>
                  </a:cubicBezTo>
                  <a:cubicBezTo>
                    <a:pt x="8607" y="2682"/>
                    <a:pt x="8647" y="2667"/>
                    <a:pt x="8716" y="2656"/>
                  </a:cubicBezTo>
                  <a:lnTo>
                    <a:pt x="9135" y="2591"/>
                  </a:lnTo>
                  <a:cubicBezTo>
                    <a:pt x="9188" y="2583"/>
                    <a:pt x="9211" y="2520"/>
                    <a:pt x="9175" y="2480"/>
                  </a:cubicBezTo>
                  <a:lnTo>
                    <a:pt x="9175" y="2480"/>
                  </a:lnTo>
                  <a:lnTo>
                    <a:pt x="9173" y="2482"/>
                  </a:lnTo>
                  <a:cubicBezTo>
                    <a:pt x="9028" y="2324"/>
                    <a:pt x="8838" y="2211"/>
                    <a:pt x="8630" y="2158"/>
                  </a:cubicBezTo>
                  <a:lnTo>
                    <a:pt x="9099" y="1822"/>
                  </a:lnTo>
                  <a:cubicBezTo>
                    <a:pt x="9146" y="1788"/>
                    <a:pt x="9131" y="1714"/>
                    <a:pt x="9074" y="1700"/>
                  </a:cubicBezTo>
                  <a:cubicBezTo>
                    <a:pt x="8985" y="1680"/>
                    <a:pt x="8893" y="1670"/>
                    <a:pt x="8803" y="1670"/>
                  </a:cubicBezTo>
                  <a:cubicBezTo>
                    <a:pt x="8669" y="1670"/>
                    <a:pt x="8536" y="1691"/>
                    <a:pt x="8409" y="1735"/>
                  </a:cubicBezTo>
                  <a:lnTo>
                    <a:pt x="8559" y="1191"/>
                  </a:lnTo>
                  <a:cubicBezTo>
                    <a:pt x="8582" y="1109"/>
                    <a:pt x="8555" y="1066"/>
                    <a:pt x="8527" y="1045"/>
                  </a:cubicBezTo>
                  <a:cubicBezTo>
                    <a:pt x="8514" y="1036"/>
                    <a:pt x="8492" y="1024"/>
                    <a:pt x="8461" y="1024"/>
                  </a:cubicBezTo>
                  <a:cubicBezTo>
                    <a:pt x="8438" y="1024"/>
                    <a:pt x="8410" y="1031"/>
                    <a:pt x="8378" y="1050"/>
                  </a:cubicBezTo>
                  <a:cubicBezTo>
                    <a:pt x="8125" y="1201"/>
                    <a:pt x="7930" y="1430"/>
                    <a:pt x="7818" y="1704"/>
                  </a:cubicBezTo>
                  <a:lnTo>
                    <a:pt x="7797" y="1676"/>
                  </a:lnTo>
                  <a:cubicBezTo>
                    <a:pt x="7465" y="1264"/>
                    <a:pt x="7177" y="926"/>
                    <a:pt x="6754" y="656"/>
                  </a:cubicBezTo>
                  <a:cubicBezTo>
                    <a:pt x="6357" y="406"/>
                    <a:pt x="5919" y="225"/>
                    <a:pt x="5459" y="124"/>
                  </a:cubicBezTo>
                  <a:cubicBezTo>
                    <a:pt x="5182" y="63"/>
                    <a:pt x="4805" y="0"/>
                    <a:pt x="42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0"/>
            <p:cNvSpPr/>
            <p:nvPr/>
          </p:nvSpPr>
          <p:spPr>
            <a:xfrm>
              <a:off x="11286437" y="2499790"/>
              <a:ext cx="52466" cy="50908"/>
            </a:xfrm>
            <a:custGeom>
              <a:rect b="b" l="l" r="r" t="t"/>
              <a:pathLst>
                <a:path extrusionOk="0" h="1013" w="1044">
                  <a:moveTo>
                    <a:pt x="380" y="0"/>
                  </a:moveTo>
                  <a:cubicBezTo>
                    <a:pt x="337" y="0"/>
                    <a:pt x="293" y="38"/>
                    <a:pt x="312" y="92"/>
                  </a:cubicBezTo>
                  <a:lnTo>
                    <a:pt x="446" y="483"/>
                  </a:lnTo>
                  <a:lnTo>
                    <a:pt x="28" y="893"/>
                  </a:lnTo>
                  <a:cubicBezTo>
                    <a:pt x="0" y="921"/>
                    <a:pt x="0" y="965"/>
                    <a:pt x="28" y="992"/>
                  </a:cubicBezTo>
                  <a:cubicBezTo>
                    <a:pt x="32" y="996"/>
                    <a:pt x="38" y="1001"/>
                    <a:pt x="44" y="1005"/>
                  </a:cubicBezTo>
                  <a:cubicBezTo>
                    <a:pt x="54" y="1010"/>
                    <a:pt x="64" y="1013"/>
                    <a:pt x="75" y="1013"/>
                  </a:cubicBezTo>
                  <a:cubicBezTo>
                    <a:pt x="93" y="1013"/>
                    <a:pt x="112" y="1005"/>
                    <a:pt x="126" y="992"/>
                  </a:cubicBezTo>
                  <a:lnTo>
                    <a:pt x="497" y="626"/>
                  </a:lnTo>
                  <a:lnTo>
                    <a:pt x="555" y="795"/>
                  </a:lnTo>
                  <a:cubicBezTo>
                    <a:pt x="567" y="827"/>
                    <a:pt x="592" y="841"/>
                    <a:pt x="619" y="841"/>
                  </a:cubicBezTo>
                  <a:cubicBezTo>
                    <a:pt x="662" y="841"/>
                    <a:pt x="705" y="803"/>
                    <a:pt x="686" y="748"/>
                  </a:cubicBezTo>
                  <a:lnTo>
                    <a:pt x="608" y="519"/>
                  </a:lnTo>
                  <a:lnTo>
                    <a:pt x="993" y="140"/>
                  </a:lnTo>
                  <a:cubicBezTo>
                    <a:pt x="1043" y="90"/>
                    <a:pt x="997" y="20"/>
                    <a:pt x="944" y="20"/>
                  </a:cubicBezTo>
                  <a:cubicBezTo>
                    <a:pt x="928" y="20"/>
                    <a:pt x="911" y="27"/>
                    <a:pt x="896" y="42"/>
                  </a:cubicBezTo>
                  <a:lnTo>
                    <a:pt x="558" y="374"/>
                  </a:lnTo>
                  <a:lnTo>
                    <a:pt x="444" y="48"/>
                  </a:lnTo>
                  <a:cubicBezTo>
                    <a:pt x="432" y="14"/>
                    <a:pt x="406" y="0"/>
                    <a:pt x="3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0"/>
            <p:cNvSpPr/>
            <p:nvPr/>
          </p:nvSpPr>
          <p:spPr>
            <a:xfrm>
              <a:off x="11333326" y="2514967"/>
              <a:ext cx="39953" cy="43672"/>
            </a:xfrm>
            <a:custGeom>
              <a:rect b="b" l="l" r="r" t="t"/>
              <a:pathLst>
                <a:path extrusionOk="0" h="869" w="795">
                  <a:moveTo>
                    <a:pt x="474" y="1"/>
                  </a:moveTo>
                  <a:cubicBezTo>
                    <a:pt x="444" y="1"/>
                    <a:pt x="414" y="18"/>
                    <a:pt x="407" y="57"/>
                  </a:cubicBezTo>
                  <a:lnTo>
                    <a:pt x="365" y="270"/>
                  </a:lnTo>
                  <a:lnTo>
                    <a:pt x="119" y="202"/>
                  </a:lnTo>
                  <a:cubicBezTo>
                    <a:pt x="112" y="200"/>
                    <a:pt x="105" y="200"/>
                    <a:pt x="99" y="200"/>
                  </a:cubicBezTo>
                  <a:cubicBezTo>
                    <a:pt x="32" y="200"/>
                    <a:pt x="1" y="296"/>
                    <a:pt x="66" y="331"/>
                  </a:cubicBezTo>
                  <a:lnTo>
                    <a:pt x="68" y="333"/>
                  </a:lnTo>
                  <a:cubicBezTo>
                    <a:pt x="73" y="335"/>
                    <a:pt x="77" y="337"/>
                    <a:pt x="83" y="337"/>
                  </a:cubicBezTo>
                  <a:lnTo>
                    <a:pt x="340" y="406"/>
                  </a:lnTo>
                  <a:lnTo>
                    <a:pt x="264" y="787"/>
                  </a:lnTo>
                  <a:cubicBezTo>
                    <a:pt x="258" y="816"/>
                    <a:pt x="272" y="846"/>
                    <a:pt x="300" y="861"/>
                  </a:cubicBezTo>
                  <a:cubicBezTo>
                    <a:pt x="304" y="865"/>
                    <a:pt x="312" y="867"/>
                    <a:pt x="319" y="867"/>
                  </a:cubicBezTo>
                  <a:cubicBezTo>
                    <a:pt x="324" y="868"/>
                    <a:pt x="328" y="868"/>
                    <a:pt x="333" y="868"/>
                  </a:cubicBezTo>
                  <a:cubicBezTo>
                    <a:pt x="365" y="868"/>
                    <a:pt x="393" y="845"/>
                    <a:pt x="401" y="812"/>
                  </a:cubicBezTo>
                  <a:lnTo>
                    <a:pt x="472" y="442"/>
                  </a:lnTo>
                  <a:lnTo>
                    <a:pt x="674" y="495"/>
                  </a:lnTo>
                  <a:cubicBezTo>
                    <a:pt x="682" y="497"/>
                    <a:pt x="690" y="498"/>
                    <a:pt x="697" y="498"/>
                  </a:cubicBezTo>
                  <a:cubicBezTo>
                    <a:pt x="770" y="498"/>
                    <a:pt x="794" y="379"/>
                    <a:pt x="710" y="360"/>
                  </a:cubicBezTo>
                  <a:lnTo>
                    <a:pt x="499" y="303"/>
                  </a:lnTo>
                  <a:lnTo>
                    <a:pt x="542" y="82"/>
                  </a:lnTo>
                  <a:cubicBezTo>
                    <a:pt x="552" y="31"/>
                    <a:pt x="513" y="1"/>
                    <a:pt x="4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0"/>
            <p:cNvSpPr/>
            <p:nvPr/>
          </p:nvSpPr>
          <p:spPr>
            <a:xfrm>
              <a:off x="11366344" y="2523611"/>
              <a:ext cx="52466" cy="66387"/>
            </a:xfrm>
            <a:custGeom>
              <a:rect b="b" l="l" r="r" t="t"/>
              <a:pathLst>
                <a:path extrusionOk="0" h="1321" w="1044">
                  <a:moveTo>
                    <a:pt x="472" y="0"/>
                  </a:moveTo>
                  <a:cubicBezTo>
                    <a:pt x="447" y="0"/>
                    <a:pt x="424" y="14"/>
                    <a:pt x="412" y="37"/>
                  </a:cubicBezTo>
                  <a:cubicBezTo>
                    <a:pt x="356" y="142"/>
                    <a:pt x="284" y="276"/>
                    <a:pt x="295" y="421"/>
                  </a:cubicBezTo>
                  <a:cubicBezTo>
                    <a:pt x="301" y="514"/>
                    <a:pt x="345" y="600"/>
                    <a:pt x="417" y="659"/>
                  </a:cubicBezTo>
                  <a:cubicBezTo>
                    <a:pt x="460" y="696"/>
                    <a:pt x="515" y="716"/>
                    <a:pt x="573" y="716"/>
                  </a:cubicBezTo>
                  <a:cubicBezTo>
                    <a:pt x="584" y="716"/>
                    <a:pt x="596" y="716"/>
                    <a:pt x="608" y="714"/>
                  </a:cubicBezTo>
                  <a:cubicBezTo>
                    <a:pt x="673" y="701"/>
                    <a:pt x="732" y="670"/>
                    <a:pt x="780" y="623"/>
                  </a:cubicBezTo>
                  <a:cubicBezTo>
                    <a:pt x="804" y="600"/>
                    <a:pt x="829" y="577"/>
                    <a:pt x="850" y="552"/>
                  </a:cubicBezTo>
                  <a:lnTo>
                    <a:pt x="850" y="552"/>
                  </a:lnTo>
                  <a:cubicBezTo>
                    <a:pt x="846" y="602"/>
                    <a:pt x="841" y="653"/>
                    <a:pt x="833" y="703"/>
                  </a:cubicBezTo>
                  <a:cubicBezTo>
                    <a:pt x="816" y="827"/>
                    <a:pt x="759" y="1048"/>
                    <a:pt x="587" y="1143"/>
                  </a:cubicBezTo>
                  <a:cubicBezTo>
                    <a:pt x="536" y="1170"/>
                    <a:pt x="481" y="1183"/>
                    <a:pt x="426" y="1183"/>
                  </a:cubicBezTo>
                  <a:cubicBezTo>
                    <a:pt x="318" y="1183"/>
                    <a:pt x="212" y="1133"/>
                    <a:pt x="143" y="1042"/>
                  </a:cubicBezTo>
                  <a:cubicBezTo>
                    <a:pt x="128" y="1025"/>
                    <a:pt x="110" y="1017"/>
                    <a:pt x="92" y="1017"/>
                  </a:cubicBezTo>
                  <a:cubicBezTo>
                    <a:pt x="45" y="1017"/>
                    <a:pt x="1" y="1068"/>
                    <a:pt x="30" y="1122"/>
                  </a:cubicBezTo>
                  <a:cubicBezTo>
                    <a:pt x="72" y="1179"/>
                    <a:pt x="126" y="1227"/>
                    <a:pt x="187" y="1261"/>
                  </a:cubicBezTo>
                  <a:cubicBezTo>
                    <a:pt x="261" y="1300"/>
                    <a:pt x="343" y="1320"/>
                    <a:pt x="424" y="1320"/>
                  </a:cubicBezTo>
                  <a:cubicBezTo>
                    <a:pt x="503" y="1320"/>
                    <a:pt x="583" y="1301"/>
                    <a:pt x="654" y="1263"/>
                  </a:cubicBezTo>
                  <a:cubicBezTo>
                    <a:pt x="820" y="1172"/>
                    <a:pt x="932" y="979"/>
                    <a:pt x="970" y="722"/>
                  </a:cubicBezTo>
                  <a:cubicBezTo>
                    <a:pt x="982" y="642"/>
                    <a:pt x="989" y="562"/>
                    <a:pt x="993" y="485"/>
                  </a:cubicBezTo>
                  <a:cubicBezTo>
                    <a:pt x="999" y="398"/>
                    <a:pt x="1006" y="314"/>
                    <a:pt x="1018" y="234"/>
                  </a:cubicBezTo>
                  <a:cubicBezTo>
                    <a:pt x="1027" y="203"/>
                    <a:pt x="1033" y="171"/>
                    <a:pt x="1037" y="140"/>
                  </a:cubicBezTo>
                  <a:cubicBezTo>
                    <a:pt x="1043" y="91"/>
                    <a:pt x="1006" y="63"/>
                    <a:pt x="968" y="63"/>
                  </a:cubicBezTo>
                  <a:cubicBezTo>
                    <a:pt x="940" y="63"/>
                    <a:pt x="912" y="79"/>
                    <a:pt x="902" y="114"/>
                  </a:cubicBezTo>
                  <a:cubicBezTo>
                    <a:pt x="894" y="144"/>
                    <a:pt x="888" y="173"/>
                    <a:pt x="884" y="205"/>
                  </a:cubicBezTo>
                  <a:cubicBezTo>
                    <a:pt x="848" y="327"/>
                    <a:pt x="780" y="436"/>
                    <a:pt x="688" y="520"/>
                  </a:cubicBezTo>
                  <a:cubicBezTo>
                    <a:pt x="661" y="548"/>
                    <a:pt x="625" y="569"/>
                    <a:pt x="587" y="577"/>
                  </a:cubicBezTo>
                  <a:cubicBezTo>
                    <a:pt x="583" y="578"/>
                    <a:pt x="578" y="578"/>
                    <a:pt x="574" y="578"/>
                  </a:cubicBezTo>
                  <a:cubicBezTo>
                    <a:pt x="548" y="578"/>
                    <a:pt x="523" y="568"/>
                    <a:pt x="503" y="552"/>
                  </a:cubicBezTo>
                  <a:cubicBezTo>
                    <a:pt x="463" y="516"/>
                    <a:pt x="436" y="466"/>
                    <a:pt x="431" y="413"/>
                  </a:cubicBezTo>
                  <a:cubicBezTo>
                    <a:pt x="425" y="314"/>
                    <a:pt x="471" y="217"/>
                    <a:pt x="532" y="102"/>
                  </a:cubicBezTo>
                  <a:cubicBezTo>
                    <a:pt x="551" y="68"/>
                    <a:pt x="539" y="26"/>
                    <a:pt x="505" y="9"/>
                  </a:cubicBezTo>
                  <a:cubicBezTo>
                    <a:pt x="494" y="3"/>
                    <a:pt x="483" y="0"/>
                    <a:pt x="4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0"/>
            <p:cNvSpPr/>
            <p:nvPr/>
          </p:nvSpPr>
          <p:spPr>
            <a:xfrm>
              <a:off x="11426450" y="2545774"/>
              <a:ext cx="28444" cy="11860"/>
            </a:xfrm>
            <a:custGeom>
              <a:rect b="b" l="l" r="r" t="t"/>
              <a:pathLst>
                <a:path extrusionOk="0" h="236" w="566">
                  <a:moveTo>
                    <a:pt x="99" y="1"/>
                  </a:moveTo>
                  <a:cubicBezTo>
                    <a:pt x="32" y="1"/>
                    <a:pt x="1" y="95"/>
                    <a:pt x="68" y="132"/>
                  </a:cubicBezTo>
                  <a:cubicBezTo>
                    <a:pt x="72" y="134"/>
                    <a:pt x="77" y="136"/>
                    <a:pt x="83" y="138"/>
                  </a:cubicBezTo>
                  <a:lnTo>
                    <a:pt x="447" y="233"/>
                  </a:lnTo>
                  <a:cubicBezTo>
                    <a:pt x="454" y="235"/>
                    <a:pt x="461" y="236"/>
                    <a:pt x="468" y="236"/>
                  </a:cubicBezTo>
                  <a:cubicBezTo>
                    <a:pt x="542" y="236"/>
                    <a:pt x="565" y="118"/>
                    <a:pt x="483" y="98"/>
                  </a:cubicBezTo>
                  <a:lnTo>
                    <a:pt x="119" y="4"/>
                  </a:lnTo>
                  <a:cubicBezTo>
                    <a:pt x="112" y="2"/>
                    <a:pt x="105" y="1"/>
                    <a:pt x="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0"/>
            <p:cNvSpPr/>
            <p:nvPr/>
          </p:nvSpPr>
          <p:spPr>
            <a:xfrm>
              <a:off x="11423384" y="2557282"/>
              <a:ext cx="30806" cy="15026"/>
            </a:xfrm>
            <a:custGeom>
              <a:rect b="b" l="l" r="r" t="t"/>
              <a:pathLst>
                <a:path extrusionOk="0" h="299" w="613">
                  <a:moveTo>
                    <a:pt x="75" y="1"/>
                  </a:moveTo>
                  <a:cubicBezTo>
                    <a:pt x="47" y="1"/>
                    <a:pt x="21" y="18"/>
                    <a:pt x="11" y="46"/>
                  </a:cubicBezTo>
                  <a:lnTo>
                    <a:pt x="11" y="48"/>
                  </a:lnTo>
                  <a:cubicBezTo>
                    <a:pt x="1" y="80"/>
                    <a:pt x="14" y="115"/>
                    <a:pt x="43" y="132"/>
                  </a:cubicBezTo>
                  <a:cubicBezTo>
                    <a:pt x="47" y="134"/>
                    <a:pt x="49" y="134"/>
                    <a:pt x="54" y="136"/>
                  </a:cubicBezTo>
                  <a:lnTo>
                    <a:pt x="487" y="294"/>
                  </a:lnTo>
                  <a:cubicBezTo>
                    <a:pt x="496" y="297"/>
                    <a:pt x="505" y="299"/>
                    <a:pt x="513" y="299"/>
                  </a:cubicBezTo>
                  <a:cubicBezTo>
                    <a:pt x="583" y="299"/>
                    <a:pt x="612" y="190"/>
                    <a:pt x="535" y="164"/>
                  </a:cubicBezTo>
                  <a:lnTo>
                    <a:pt x="100" y="6"/>
                  </a:lnTo>
                  <a:cubicBezTo>
                    <a:pt x="91" y="3"/>
                    <a:pt x="83" y="1"/>
                    <a:pt x="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0"/>
            <p:cNvSpPr/>
            <p:nvPr/>
          </p:nvSpPr>
          <p:spPr>
            <a:xfrm>
              <a:off x="11465247" y="2541100"/>
              <a:ext cx="37289" cy="49752"/>
            </a:xfrm>
            <a:custGeom>
              <a:rect b="b" l="l" r="r" t="t"/>
              <a:pathLst>
                <a:path extrusionOk="0" h="990" w="742">
                  <a:moveTo>
                    <a:pt x="344" y="1"/>
                  </a:moveTo>
                  <a:cubicBezTo>
                    <a:pt x="287" y="1"/>
                    <a:pt x="229" y="13"/>
                    <a:pt x="175" y="38"/>
                  </a:cubicBezTo>
                  <a:cubicBezTo>
                    <a:pt x="102" y="72"/>
                    <a:pt x="137" y="172"/>
                    <a:pt x="202" y="172"/>
                  </a:cubicBezTo>
                  <a:cubicBezTo>
                    <a:pt x="212" y="172"/>
                    <a:pt x="223" y="169"/>
                    <a:pt x="234" y="164"/>
                  </a:cubicBezTo>
                  <a:cubicBezTo>
                    <a:pt x="270" y="148"/>
                    <a:pt x="309" y="140"/>
                    <a:pt x="348" y="140"/>
                  </a:cubicBezTo>
                  <a:cubicBezTo>
                    <a:pt x="399" y="140"/>
                    <a:pt x="451" y="154"/>
                    <a:pt x="495" y="183"/>
                  </a:cubicBezTo>
                  <a:cubicBezTo>
                    <a:pt x="548" y="216"/>
                    <a:pt x="583" y="271"/>
                    <a:pt x="592" y="334"/>
                  </a:cubicBezTo>
                  <a:cubicBezTo>
                    <a:pt x="598" y="389"/>
                    <a:pt x="571" y="444"/>
                    <a:pt x="524" y="473"/>
                  </a:cubicBezTo>
                  <a:cubicBezTo>
                    <a:pt x="494" y="491"/>
                    <a:pt x="453" y="495"/>
                    <a:pt x="409" y="495"/>
                  </a:cubicBezTo>
                  <a:cubicBezTo>
                    <a:pt x="396" y="495"/>
                    <a:pt x="382" y="495"/>
                    <a:pt x="369" y="494"/>
                  </a:cubicBezTo>
                  <a:cubicBezTo>
                    <a:pt x="291" y="494"/>
                    <a:pt x="203" y="494"/>
                    <a:pt x="127" y="547"/>
                  </a:cubicBezTo>
                  <a:cubicBezTo>
                    <a:pt x="7" y="633"/>
                    <a:pt x="1" y="786"/>
                    <a:pt x="11" y="925"/>
                  </a:cubicBezTo>
                  <a:cubicBezTo>
                    <a:pt x="13" y="948"/>
                    <a:pt x="26" y="969"/>
                    <a:pt x="47" y="980"/>
                  </a:cubicBezTo>
                  <a:cubicBezTo>
                    <a:pt x="55" y="986"/>
                    <a:pt x="66" y="989"/>
                    <a:pt x="76" y="989"/>
                  </a:cubicBezTo>
                  <a:cubicBezTo>
                    <a:pt x="79" y="989"/>
                    <a:pt x="82" y="989"/>
                    <a:pt x="85" y="988"/>
                  </a:cubicBezTo>
                  <a:cubicBezTo>
                    <a:pt x="123" y="986"/>
                    <a:pt x="152" y="953"/>
                    <a:pt x="148" y="915"/>
                  </a:cubicBezTo>
                  <a:cubicBezTo>
                    <a:pt x="142" y="814"/>
                    <a:pt x="144" y="704"/>
                    <a:pt x="207" y="660"/>
                  </a:cubicBezTo>
                  <a:cubicBezTo>
                    <a:pt x="247" y="633"/>
                    <a:pt x="304" y="633"/>
                    <a:pt x="369" y="633"/>
                  </a:cubicBezTo>
                  <a:cubicBezTo>
                    <a:pt x="438" y="633"/>
                    <a:pt x="518" y="633"/>
                    <a:pt x="590" y="595"/>
                  </a:cubicBezTo>
                  <a:cubicBezTo>
                    <a:pt x="686" y="538"/>
                    <a:pt x="741" y="431"/>
                    <a:pt x="728" y="320"/>
                  </a:cubicBezTo>
                  <a:cubicBezTo>
                    <a:pt x="716" y="216"/>
                    <a:pt x="659" y="124"/>
                    <a:pt x="571" y="69"/>
                  </a:cubicBezTo>
                  <a:cubicBezTo>
                    <a:pt x="502" y="24"/>
                    <a:pt x="423" y="1"/>
                    <a:pt x="34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0"/>
            <p:cNvSpPr/>
            <p:nvPr/>
          </p:nvSpPr>
          <p:spPr>
            <a:xfrm>
              <a:off x="11459468" y="2598643"/>
              <a:ext cx="9448" cy="8091"/>
            </a:xfrm>
            <a:custGeom>
              <a:rect b="b" l="l" r="r" t="t"/>
              <a:pathLst>
                <a:path extrusionOk="0" h="161" w="188">
                  <a:moveTo>
                    <a:pt x="97" y="0"/>
                  </a:moveTo>
                  <a:cubicBezTo>
                    <a:pt x="48" y="0"/>
                    <a:pt x="1" y="55"/>
                    <a:pt x="38" y="108"/>
                  </a:cubicBezTo>
                  <a:lnTo>
                    <a:pt x="53" y="129"/>
                  </a:lnTo>
                  <a:cubicBezTo>
                    <a:pt x="59" y="140"/>
                    <a:pt x="67" y="148"/>
                    <a:pt x="76" y="152"/>
                  </a:cubicBezTo>
                  <a:cubicBezTo>
                    <a:pt x="86" y="158"/>
                    <a:pt x="98" y="161"/>
                    <a:pt x="109" y="161"/>
                  </a:cubicBezTo>
                  <a:cubicBezTo>
                    <a:pt x="123" y="161"/>
                    <a:pt x="136" y="157"/>
                    <a:pt x="147" y="150"/>
                  </a:cubicBezTo>
                  <a:cubicBezTo>
                    <a:pt x="179" y="127"/>
                    <a:pt x="187" y="85"/>
                    <a:pt x="166" y="54"/>
                  </a:cubicBezTo>
                  <a:lnTo>
                    <a:pt x="154" y="33"/>
                  </a:lnTo>
                  <a:cubicBezTo>
                    <a:pt x="138" y="10"/>
                    <a:pt x="117" y="0"/>
                    <a:pt x="9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60"/>
          <p:cNvGrpSpPr/>
          <p:nvPr/>
        </p:nvGrpSpPr>
        <p:grpSpPr>
          <a:xfrm>
            <a:off x="4931364" y="1917668"/>
            <a:ext cx="649231" cy="548631"/>
            <a:chOff x="10490538" y="1199676"/>
            <a:chExt cx="497876" cy="422544"/>
          </a:xfrm>
        </p:grpSpPr>
        <p:sp>
          <p:nvSpPr>
            <p:cNvPr id="1228" name="Google Shape;1228;p60"/>
            <p:cNvSpPr/>
            <p:nvPr/>
          </p:nvSpPr>
          <p:spPr>
            <a:xfrm>
              <a:off x="10490538" y="1199676"/>
              <a:ext cx="497876" cy="422544"/>
            </a:xfrm>
            <a:custGeom>
              <a:rect b="b" l="l" r="r" t="t"/>
              <a:pathLst>
                <a:path extrusionOk="0" h="8408" w="9907">
                  <a:moveTo>
                    <a:pt x="4248" y="135"/>
                  </a:moveTo>
                  <a:cubicBezTo>
                    <a:pt x="4249" y="135"/>
                    <a:pt x="4250" y="135"/>
                    <a:pt x="4251" y="135"/>
                  </a:cubicBezTo>
                  <a:cubicBezTo>
                    <a:pt x="4287" y="142"/>
                    <a:pt x="4316" y="169"/>
                    <a:pt x="4329" y="203"/>
                  </a:cubicBezTo>
                  <a:cubicBezTo>
                    <a:pt x="4348" y="253"/>
                    <a:pt x="4356" y="308"/>
                    <a:pt x="4356" y="360"/>
                  </a:cubicBezTo>
                  <a:cubicBezTo>
                    <a:pt x="4358" y="397"/>
                    <a:pt x="4388" y="426"/>
                    <a:pt x="4424" y="426"/>
                  </a:cubicBezTo>
                  <a:cubicBezTo>
                    <a:pt x="4425" y="426"/>
                    <a:pt x="4426" y="426"/>
                    <a:pt x="4428" y="426"/>
                  </a:cubicBezTo>
                  <a:cubicBezTo>
                    <a:pt x="4444" y="423"/>
                    <a:pt x="4459" y="417"/>
                    <a:pt x="4472" y="405"/>
                  </a:cubicBezTo>
                  <a:cubicBezTo>
                    <a:pt x="4529" y="386"/>
                    <a:pt x="4587" y="371"/>
                    <a:pt x="4646" y="358"/>
                  </a:cubicBezTo>
                  <a:cubicBezTo>
                    <a:pt x="4714" y="345"/>
                    <a:pt x="4782" y="337"/>
                    <a:pt x="4850" y="337"/>
                  </a:cubicBezTo>
                  <a:cubicBezTo>
                    <a:pt x="4858" y="337"/>
                    <a:pt x="4866" y="337"/>
                    <a:pt x="4873" y="337"/>
                  </a:cubicBezTo>
                  <a:cubicBezTo>
                    <a:pt x="4964" y="337"/>
                    <a:pt x="5029" y="365"/>
                    <a:pt x="5111" y="394"/>
                  </a:cubicBezTo>
                  <a:cubicBezTo>
                    <a:pt x="5132" y="402"/>
                    <a:pt x="5153" y="411"/>
                    <a:pt x="5176" y="419"/>
                  </a:cubicBezTo>
                  <a:cubicBezTo>
                    <a:pt x="5242" y="440"/>
                    <a:pt x="5309" y="459"/>
                    <a:pt x="5376" y="474"/>
                  </a:cubicBezTo>
                  <a:cubicBezTo>
                    <a:pt x="5448" y="489"/>
                    <a:pt x="5517" y="508"/>
                    <a:pt x="5586" y="533"/>
                  </a:cubicBezTo>
                  <a:cubicBezTo>
                    <a:pt x="5715" y="585"/>
                    <a:pt x="5835" y="659"/>
                    <a:pt x="5938" y="754"/>
                  </a:cubicBezTo>
                  <a:cubicBezTo>
                    <a:pt x="6100" y="905"/>
                    <a:pt x="6190" y="1109"/>
                    <a:pt x="6180" y="1300"/>
                  </a:cubicBezTo>
                  <a:cubicBezTo>
                    <a:pt x="6171" y="1458"/>
                    <a:pt x="6091" y="1603"/>
                    <a:pt x="5963" y="1694"/>
                  </a:cubicBezTo>
                  <a:cubicBezTo>
                    <a:pt x="5961" y="1694"/>
                    <a:pt x="5957" y="1694"/>
                    <a:pt x="5955" y="1696"/>
                  </a:cubicBezTo>
                  <a:cubicBezTo>
                    <a:pt x="5940" y="1700"/>
                    <a:pt x="5927" y="1708"/>
                    <a:pt x="5917" y="1723"/>
                  </a:cubicBezTo>
                  <a:cubicBezTo>
                    <a:pt x="5896" y="1734"/>
                    <a:pt x="5875" y="1742"/>
                    <a:pt x="5851" y="1748"/>
                  </a:cubicBezTo>
                  <a:cubicBezTo>
                    <a:pt x="5796" y="1765"/>
                    <a:pt x="5738" y="1771"/>
                    <a:pt x="5678" y="1771"/>
                  </a:cubicBezTo>
                  <a:cubicBezTo>
                    <a:pt x="5628" y="1771"/>
                    <a:pt x="5575" y="1767"/>
                    <a:pt x="5521" y="1763"/>
                  </a:cubicBezTo>
                  <a:cubicBezTo>
                    <a:pt x="5490" y="1759"/>
                    <a:pt x="5458" y="1757"/>
                    <a:pt x="5427" y="1757"/>
                  </a:cubicBezTo>
                  <a:cubicBezTo>
                    <a:pt x="5403" y="1755"/>
                    <a:pt x="5380" y="1755"/>
                    <a:pt x="5357" y="1755"/>
                  </a:cubicBezTo>
                  <a:cubicBezTo>
                    <a:pt x="5179" y="1755"/>
                    <a:pt x="5047" y="1800"/>
                    <a:pt x="4956" y="1889"/>
                  </a:cubicBezTo>
                  <a:cubicBezTo>
                    <a:pt x="4855" y="1990"/>
                    <a:pt x="4821" y="2129"/>
                    <a:pt x="4800" y="2268"/>
                  </a:cubicBezTo>
                  <a:lnTo>
                    <a:pt x="4796" y="2291"/>
                  </a:lnTo>
                  <a:cubicBezTo>
                    <a:pt x="4779" y="2403"/>
                    <a:pt x="4762" y="2510"/>
                    <a:pt x="4703" y="2592"/>
                  </a:cubicBezTo>
                  <a:cubicBezTo>
                    <a:pt x="4665" y="2643"/>
                    <a:pt x="4598" y="2683"/>
                    <a:pt x="4538" y="2683"/>
                  </a:cubicBezTo>
                  <a:cubicBezTo>
                    <a:pt x="4515" y="2683"/>
                    <a:pt x="4493" y="2677"/>
                    <a:pt x="4474" y="2663"/>
                  </a:cubicBezTo>
                  <a:cubicBezTo>
                    <a:pt x="4415" y="2625"/>
                    <a:pt x="4404" y="2535"/>
                    <a:pt x="4419" y="2464"/>
                  </a:cubicBezTo>
                  <a:cubicBezTo>
                    <a:pt x="4434" y="2405"/>
                    <a:pt x="4455" y="2350"/>
                    <a:pt x="4480" y="2297"/>
                  </a:cubicBezTo>
                  <a:cubicBezTo>
                    <a:pt x="4495" y="2264"/>
                    <a:pt x="4510" y="2228"/>
                    <a:pt x="4524" y="2192"/>
                  </a:cubicBezTo>
                  <a:cubicBezTo>
                    <a:pt x="4558" y="2095"/>
                    <a:pt x="4585" y="1959"/>
                    <a:pt x="4514" y="1843"/>
                  </a:cubicBezTo>
                  <a:cubicBezTo>
                    <a:pt x="4454" y="1752"/>
                    <a:pt x="4354" y="1698"/>
                    <a:pt x="4247" y="1698"/>
                  </a:cubicBezTo>
                  <a:cubicBezTo>
                    <a:pt x="4245" y="1698"/>
                    <a:pt x="4242" y="1698"/>
                    <a:pt x="4240" y="1698"/>
                  </a:cubicBezTo>
                  <a:cubicBezTo>
                    <a:pt x="4222" y="1698"/>
                    <a:pt x="4203" y="1700"/>
                    <a:pt x="4186" y="1704"/>
                  </a:cubicBezTo>
                  <a:cubicBezTo>
                    <a:pt x="4070" y="1725"/>
                    <a:pt x="3967" y="1790"/>
                    <a:pt x="3898" y="1885"/>
                  </a:cubicBezTo>
                  <a:cubicBezTo>
                    <a:pt x="3782" y="2030"/>
                    <a:pt x="3750" y="2217"/>
                    <a:pt x="3816" y="2363"/>
                  </a:cubicBezTo>
                  <a:cubicBezTo>
                    <a:pt x="3818" y="2367"/>
                    <a:pt x="3820" y="2371"/>
                    <a:pt x="3824" y="2375"/>
                  </a:cubicBezTo>
                  <a:cubicBezTo>
                    <a:pt x="3742" y="2459"/>
                    <a:pt x="3635" y="2504"/>
                    <a:pt x="3531" y="2504"/>
                  </a:cubicBezTo>
                  <a:cubicBezTo>
                    <a:pt x="3478" y="2504"/>
                    <a:pt x="3426" y="2492"/>
                    <a:pt x="3378" y="2468"/>
                  </a:cubicBezTo>
                  <a:lnTo>
                    <a:pt x="3378" y="2468"/>
                  </a:lnTo>
                  <a:lnTo>
                    <a:pt x="3380" y="2470"/>
                  </a:lnTo>
                  <a:cubicBezTo>
                    <a:pt x="3250" y="2405"/>
                    <a:pt x="3216" y="2262"/>
                    <a:pt x="3183" y="2110"/>
                  </a:cubicBezTo>
                  <a:cubicBezTo>
                    <a:pt x="3176" y="2083"/>
                    <a:pt x="3170" y="2055"/>
                    <a:pt x="3164" y="2028"/>
                  </a:cubicBezTo>
                  <a:cubicBezTo>
                    <a:pt x="3098" y="1780"/>
                    <a:pt x="3088" y="1565"/>
                    <a:pt x="3128" y="1370"/>
                  </a:cubicBezTo>
                  <a:cubicBezTo>
                    <a:pt x="3180" y="1107"/>
                    <a:pt x="3372" y="806"/>
                    <a:pt x="3679" y="733"/>
                  </a:cubicBezTo>
                  <a:cubicBezTo>
                    <a:pt x="3746" y="720"/>
                    <a:pt x="3753" y="623"/>
                    <a:pt x="3685" y="602"/>
                  </a:cubicBezTo>
                  <a:cubicBezTo>
                    <a:pt x="3645" y="585"/>
                    <a:pt x="3599" y="569"/>
                    <a:pt x="3576" y="541"/>
                  </a:cubicBezTo>
                  <a:cubicBezTo>
                    <a:pt x="3561" y="522"/>
                    <a:pt x="3559" y="495"/>
                    <a:pt x="3567" y="489"/>
                  </a:cubicBezTo>
                  <a:cubicBezTo>
                    <a:pt x="3570" y="486"/>
                    <a:pt x="3575" y="484"/>
                    <a:pt x="3583" y="484"/>
                  </a:cubicBezTo>
                  <a:cubicBezTo>
                    <a:pt x="3598" y="484"/>
                    <a:pt x="3622" y="490"/>
                    <a:pt x="3652" y="503"/>
                  </a:cubicBezTo>
                  <a:lnTo>
                    <a:pt x="3658" y="505"/>
                  </a:lnTo>
                  <a:cubicBezTo>
                    <a:pt x="3698" y="525"/>
                    <a:pt x="3748" y="548"/>
                    <a:pt x="3802" y="548"/>
                  </a:cubicBezTo>
                  <a:cubicBezTo>
                    <a:pt x="3822" y="548"/>
                    <a:pt x="3843" y="545"/>
                    <a:pt x="3864" y="537"/>
                  </a:cubicBezTo>
                  <a:cubicBezTo>
                    <a:pt x="3885" y="529"/>
                    <a:pt x="3900" y="514"/>
                    <a:pt x="3906" y="493"/>
                  </a:cubicBezTo>
                  <a:cubicBezTo>
                    <a:pt x="3912" y="474"/>
                    <a:pt x="3908" y="453"/>
                    <a:pt x="3898" y="436"/>
                  </a:cubicBezTo>
                  <a:cubicBezTo>
                    <a:pt x="3870" y="400"/>
                    <a:pt x="3849" y="362"/>
                    <a:pt x="3835" y="322"/>
                  </a:cubicBezTo>
                  <a:cubicBezTo>
                    <a:pt x="3824" y="293"/>
                    <a:pt x="3828" y="261"/>
                    <a:pt x="3843" y="236"/>
                  </a:cubicBezTo>
                  <a:cubicBezTo>
                    <a:pt x="3849" y="227"/>
                    <a:pt x="3860" y="222"/>
                    <a:pt x="3872" y="222"/>
                  </a:cubicBezTo>
                  <a:cubicBezTo>
                    <a:pt x="3875" y="222"/>
                    <a:pt x="3879" y="223"/>
                    <a:pt x="3883" y="224"/>
                  </a:cubicBezTo>
                  <a:cubicBezTo>
                    <a:pt x="3891" y="232"/>
                    <a:pt x="3900" y="240"/>
                    <a:pt x="3904" y="253"/>
                  </a:cubicBezTo>
                  <a:lnTo>
                    <a:pt x="4009" y="413"/>
                  </a:lnTo>
                  <a:cubicBezTo>
                    <a:pt x="4024" y="435"/>
                    <a:pt x="4045" y="444"/>
                    <a:pt x="4066" y="444"/>
                  </a:cubicBezTo>
                  <a:cubicBezTo>
                    <a:pt x="4101" y="444"/>
                    <a:pt x="4134" y="419"/>
                    <a:pt x="4135" y="377"/>
                  </a:cubicBezTo>
                  <a:cubicBezTo>
                    <a:pt x="4137" y="318"/>
                    <a:pt x="4137" y="255"/>
                    <a:pt x="4161" y="205"/>
                  </a:cubicBezTo>
                  <a:cubicBezTo>
                    <a:pt x="4177" y="170"/>
                    <a:pt x="4211" y="135"/>
                    <a:pt x="4248" y="135"/>
                  </a:cubicBezTo>
                  <a:close/>
                  <a:moveTo>
                    <a:pt x="4238" y="1837"/>
                  </a:moveTo>
                  <a:cubicBezTo>
                    <a:pt x="4304" y="1837"/>
                    <a:pt x="4369" y="1867"/>
                    <a:pt x="4398" y="1915"/>
                  </a:cubicBezTo>
                  <a:cubicBezTo>
                    <a:pt x="4444" y="1988"/>
                    <a:pt x="4417" y="2091"/>
                    <a:pt x="4396" y="2148"/>
                  </a:cubicBezTo>
                  <a:cubicBezTo>
                    <a:pt x="4386" y="2180"/>
                    <a:pt x="4371" y="2211"/>
                    <a:pt x="4356" y="2245"/>
                  </a:cubicBezTo>
                  <a:cubicBezTo>
                    <a:pt x="4327" y="2306"/>
                    <a:pt x="4304" y="2371"/>
                    <a:pt x="4287" y="2438"/>
                  </a:cubicBezTo>
                  <a:cubicBezTo>
                    <a:pt x="4266" y="2546"/>
                    <a:pt x="4280" y="2699"/>
                    <a:pt x="4398" y="2779"/>
                  </a:cubicBezTo>
                  <a:cubicBezTo>
                    <a:pt x="4440" y="2806"/>
                    <a:pt x="4489" y="2821"/>
                    <a:pt x="4539" y="2821"/>
                  </a:cubicBezTo>
                  <a:cubicBezTo>
                    <a:pt x="4648" y="2817"/>
                    <a:pt x="4752" y="2762"/>
                    <a:pt x="4817" y="2672"/>
                  </a:cubicBezTo>
                  <a:cubicBezTo>
                    <a:pt x="4892" y="2564"/>
                    <a:pt x="4913" y="2438"/>
                    <a:pt x="4932" y="2314"/>
                  </a:cubicBezTo>
                  <a:lnTo>
                    <a:pt x="4937" y="2291"/>
                  </a:lnTo>
                  <a:cubicBezTo>
                    <a:pt x="4953" y="2184"/>
                    <a:pt x="4977" y="2064"/>
                    <a:pt x="5052" y="1988"/>
                  </a:cubicBezTo>
                  <a:cubicBezTo>
                    <a:pt x="5120" y="1923"/>
                    <a:pt x="5222" y="1892"/>
                    <a:pt x="5365" y="1892"/>
                  </a:cubicBezTo>
                  <a:cubicBezTo>
                    <a:pt x="5383" y="1892"/>
                    <a:pt x="5401" y="1893"/>
                    <a:pt x="5420" y="1894"/>
                  </a:cubicBezTo>
                  <a:cubicBezTo>
                    <a:pt x="5452" y="1896"/>
                    <a:pt x="5481" y="1898"/>
                    <a:pt x="5513" y="1900"/>
                  </a:cubicBezTo>
                  <a:cubicBezTo>
                    <a:pt x="5568" y="1905"/>
                    <a:pt x="5624" y="1909"/>
                    <a:pt x="5680" y="1909"/>
                  </a:cubicBezTo>
                  <a:cubicBezTo>
                    <a:pt x="5750" y="1909"/>
                    <a:pt x="5821" y="1902"/>
                    <a:pt x="5891" y="1881"/>
                  </a:cubicBezTo>
                  <a:cubicBezTo>
                    <a:pt x="5904" y="1877"/>
                    <a:pt x="5915" y="1873"/>
                    <a:pt x="5927" y="1868"/>
                  </a:cubicBezTo>
                  <a:lnTo>
                    <a:pt x="5927" y="1868"/>
                  </a:lnTo>
                  <a:cubicBezTo>
                    <a:pt x="5973" y="2110"/>
                    <a:pt x="5944" y="2360"/>
                    <a:pt x="5839" y="2585"/>
                  </a:cubicBezTo>
                  <a:cubicBezTo>
                    <a:pt x="5833" y="2598"/>
                    <a:pt x="5826" y="2611"/>
                    <a:pt x="5820" y="2625"/>
                  </a:cubicBezTo>
                  <a:cubicBezTo>
                    <a:pt x="5786" y="2695"/>
                    <a:pt x="5748" y="2773"/>
                    <a:pt x="5744" y="2861"/>
                  </a:cubicBezTo>
                  <a:cubicBezTo>
                    <a:pt x="5740" y="2960"/>
                    <a:pt x="5780" y="3046"/>
                    <a:pt x="5820" y="3130"/>
                  </a:cubicBezTo>
                  <a:cubicBezTo>
                    <a:pt x="5835" y="3160"/>
                    <a:pt x="5847" y="3189"/>
                    <a:pt x="5858" y="3219"/>
                  </a:cubicBezTo>
                  <a:cubicBezTo>
                    <a:pt x="5875" y="3261"/>
                    <a:pt x="5872" y="3280"/>
                    <a:pt x="5868" y="3290"/>
                  </a:cubicBezTo>
                  <a:cubicBezTo>
                    <a:pt x="5862" y="3301"/>
                    <a:pt x="5838" y="3309"/>
                    <a:pt x="5810" y="3309"/>
                  </a:cubicBezTo>
                  <a:cubicBezTo>
                    <a:pt x="5802" y="3309"/>
                    <a:pt x="5793" y="3308"/>
                    <a:pt x="5784" y="3307"/>
                  </a:cubicBezTo>
                  <a:cubicBezTo>
                    <a:pt x="5767" y="3303"/>
                    <a:pt x="5748" y="3296"/>
                    <a:pt x="5727" y="3290"/>
                  </a:cubicBezTo>
                  <a:cubicBezTo>
                    <a:pt x="5685" y="3275"/>
                    <a:pt x="5643" y="3267"/>
                    <a:pt x="5599" y="3267"/>
                  </a:cubicBezTo>
                  <a:cubicBezTo>
                    <a:pt x="5502" y="3267"/>
                    <a:pt x="5408" y="3319"/>
                    <a:pt x="5324" y="3420"/>
                  </a:cubicBezTo>
                  <a:cubicBezTo>
                    <a:pt x="5303" y="3448"/>
                    <a:pt x="5284" y="3473"/>
                    <a:pt x="5265" y="3496"/>
                  </a:cubicBezTo>
                  <a:cubicBezTo>
                    <a:pt x="5235" y="3542"/>
                    <a:pt x="5202" y="3582"/>
                    <a:pt x="5162" y="3620"/>
                  </a:cubicBezTo>
                  <a:cubicBezTo>
                    <a:pt x="5104" y="3671"/>
                    <a:pt x="5029" y="3698"/>
                    <a:pt x="4952" y="3698"/>
                  </a:cubicBezTo>
                  <a:cubicBezTo>
                    <a:pt x="4939" y="3698"/>
                    <a:pt x="4926" y="3697"/>
                    <a:pt x="4913" y="3696"/>
                  </a:cubicBezTo>
                  <a:cubicBezTo>
                    <a:pt x="4804" y="3681"/>
                    <a:pt x="4701" y="3610"/>
                    <a:pt x="4611" y="3547"/>
                  </a:cubicBezTo>
                  <a:cubicBezTo>
                    <a:pt x="4423" y="3416"/>
                    <a:pt x="4230" y="3282"/>
                    <a:pt x="4066" y="3120"/>
                  </a:cubicBezTo>
                  <a:cubicBezTo>
                    <a:pt x="3902" y="2960"/>
                    <a:pt x="3782" y="2783"/>
                    <a:pt x="3723" y="2604"/>
                  </a:cubicBezTo>
                  <a:cubicBezTo>
                    <a:pt x="3790" y="2577"/>
                    <a:pt x="3853" y="2537"/>
                    <a:pt x="3906" y="2489"/>
                  </a:cubicBezTo>
                  <a:cubicBezTo>
                    <a:pt x="3938" y="2518"/>
                    <a:pt x="3978" y="2539"/>
                    <a:pt x="4020" y="2550"/>
                  </a:cubicBezTo>
                  <a:cubicBezTo>
                    <a:pt x="4036" y="2554"/>
                    <a:pt x="4053" y="2556"/>
                    <a:pt x="4070" y="2556"/>
                  </a:cubicBezTo>
                  <a:cubicBezTo>
                    <a:pt x="4123" y="2556"/>
                    <a:pt x="4174" y="2536"/>
                    <a:pt x="4215" y="2501"/>
                  </a:cubicBezTo>
                  <a:cubicBezTo>
                    <a:pt x="4268" y="2455"/>
                    <a:pt x="4226" y="2380"/>
                    <a:pt x="4170" y="2380"/>
                  </a:cubicBezTo>
                  <a:cubicBezTo>
                    <a:pt x="4156" y="2380"/>
                    <a:pt x="4143" y="2385"/>
                    <a:pt x="4129" y="2394"/>
                  </a:cubicBezTo>
                  <a:cubicBezTo>
                    <a:pt x="4113" y="2411"/>
                    <a:pt x="4091" y="2419"/>
                    <a:pt x="4069" y="2419"/>
                  </a:cubicBezTo>
                  <a:cubicBezTo>
                    <a:pt x="4063" y="2419"/>
                    <a:pt x="4057" y="2419"/>
                    <a:pt x="4051" y="2417"/>
                  </a:cubicBezTo>
                  <a:cubicBezTo>
                    <a:pt x="4011" y="2409"/>
                    <a:pt x="3969" y="2365"/>
                    <a:pt x="3942" y="2306"/>
                  </a:cubicBezTo>
                  <a:cubicBezTo>
                    <a:pt x="3889" y="2196"/>
                    <a:pt x="3935" y="2058"/>
                    <a:pt x="4005" y="1971"/>
                  </a:cubicBezTo>
                  <a:cubicBezTo>
                    <a:pt x="4053" y="1904"/>
                    <a:pt x="4127" y="1858"/>
                    <a:pt x="4209" y="1839"/>
                  </a:cubicBezTo>
                  <a:cubicBezTo>
                    <a:pt x="4219" y="1838"/>
                    <a:pt x="4228" y="1837"/>
                    <a:pt x="4238" y="1837"/>
                  </a:cubicBezTo>
                  <a:close/>
                  <a:moveTo>
                    <a:pt x="3612" y="2703"/>
                  </a:moveTo>
                  <a:cubicBezTo>
                    <a:pt x="3694" y="2897"/>
                    <a:pt x="3816" y="3073"/>
                    <a:pt x="3969" y="3219"/>
                  </a:cubicBezTo>
                  <a:cubicBezTo>
                    <a:pt x="4070" y="3315"/>
                    <a:pt x="4177" y="3406"/>
                    <a:pt x="4291" y="3488"/>
                  </a:cubicBezTo>
                  <a:cubicBezTo>
                    <a:pt x="4142" y="3574"/>
                    <a:pt x="4011" y="3692"/>
                    <a:pt x="3908" y="3833"/>
                  </a:cubicBezTo>
                  <a:cubicBezTo>
                    <a:pt x="3822" y="3650"/>
                    <a:pt x="3725" y="3471"/>
                    <a:pt x="3620" y="3298"/>
                  </a:cubicBezTo>
                  <a:cubicBezTo>
                    <a:pt x="3557" y="3193"/>
                    <a:pt x="3477" y="3086"/>
                    <a:pt x="3366" y="3040"/>
                  </a:cubicBezTo>
                  <a:cubicBezTo>
                    <a:pt x="3464" y="2941"/>
                    <a:pt x="3549" y="2827"/>
                    <a:pt x="3612" y="2703"/>
                  </a:cubicBezTo>
                  <a:close/>
                  <a:moveTo>
                    <a:pt x="9069" y="3532"/>
                  </a:moveTo>
                  <a:lnTo>
                    <a:pt x="9063" y="3839"/>
                  </a:lnTo>
                  <a:lnTo>
                    <a:pt x="8430" y="3866"/>
                  </a:lnTo>
                  <a:lnTo>
                    <a:pt x="8422" y="3532"/>
                  </a:lnTo>
                  <a:close/>
                  <a:moveTo>
                    <a:pt x="9061" y="3917"/>
                  </a:moveTo>
                  <a:lnTo>
                    <a:pt x="9057" y="4077"/>
                  </a:lnTo>
                  <a:lnTo>
                    <a:pt x="8436" y="4119"/>
                  </a:lnTo>
                  <a:lnTo>
                    <a:pt x="8432" y="3944"/>
                  </a:lnTo>
                  <a:lnTo>
                    <a:pt x="9061" y="3917"/>
                  </a:lnTo>
                  <a:close/>
                  <a:moveTo>
                    <a:pt x="9198" y="3894"/>
                  </a:moveTo>
                  <a:lnTo>
                    <a:pt x="9658" y="3898"/>
                  </a:lnTo>
                  <a:lnTo>
                    <a:pt x="9643" y="4218"/>
                  </a:lnTo>
                  <a:lnTo>
                    <a:pt x="9191" y="4232"/>
                  </a:lnTo>
                  <a:lnTo>
                    <a:pt x="9198" y="3894"/>
                  </a:lnTo>
                  <a:close/>
                  <a:moveTo>
                    <a:pt x="6457" y="4034"/>
                  </a:moveTo>
                  <a:cubicBezTo>
                    <a:pt x="6477" y="4034"/>
                    <a:pt x="6497" y="4040"/>
                    <a:pt x="6514" y="4051"/>
                  </a:cubicBezTo>
                  <a:cubicBezTo>
                    <a:pt x="6554" y="4079"/>
                    <a:pt x="6590" y="4112"/>
                    <a:pt x="6619" y="4152"/>
                  </a:cubicBezTo>
                  <a:lnTo>
                    <a:pt x="6630" y="4163"/>
                  </a:lnTo>
                  <a:lnTo>
                    <a:pt x="6472" y="4300"/>
                  </a:lnTo>
                  <a:cubicBezTo>
                    <a:pt x="6466" y="4293"/>
                    <a:pt x="6461" y="4287"/>
                    <a:pt x="6457" y="4281"/>
                  </a:cubicBezTo>
                  <a:cubicBezTo>
                    <a:pt x="6424" y="4239"/>
                    <a:pt x="6400" y="4190"/>
                    <a:pt x="6386" y="4140"/>
                  </a:cubicBezTo>
                  <a:cubicBezTo>
                    <a:pt x="6379" y="4102"/>
                    <a:pt x="6392" y="4066"/>
                    <a:pt x="6419" y="4041"/>
                  </a:cubicBezTo>
                  <a:cubicBezTo>
                    <a:pt x="6431" y="4036"/>
                    <a:pt x="6444" y="4034"/>
                    <a:pt x="6457" y="4034"/>
                  </a:cubicBezTo>
                  <a:close/>
                  <a:moveTo>
                    <a:pt x="6680" y="4222"/>
                  </a:moveTo>
                  <a:lnTo>
                    <a:pt x="6716" y="4264"/>
                  </a:lnTo>
                  <a:lnTo>
                    <a:pt x="6556" y="4409"/>
                  </a:lnTo>
                  <a:cubicBezTo>
                    <a:pt x="6543" y="4394"/>
                    <a:pt x="6531" y="4377"/>
                    <a:pt x="6518" y="4363"/>
                  </a:cubicBezTo>
                  <a:lnTo>
                    <a:pt x="6680" y="4222"/>
                  </a:lnTo>
                  <a:close/>
                  <a:moveTo>
                    <a:pt x="6766" y="4325"/>
                  </a:moveTo>
                  <a:lnTo>
                    <a:pt x="6819" y="4388"/>
                  </a:lnTo>
                  <a:lnTo>
                    <a:pt x="6661" y="4527"/>
                  </a:lnTo>
                  <a:cubicBezTo>
                    <a:pt x="6644" y="4508"/>
                    <a:pt x="6625" y="4489"/>
                    <a:pt x="6609" y="4470"/>
                  </a:cubicBezTo>
                  <a:lnTo>
                    <a:pt x="6766" y="4325"/>
                  </a:lnTo>
                  <a:close/>
                  <a:moveTo>
                    <a:pt x="6869" y="4449"/>
                  </a:moveTo>
                  <a:lnTo>
                    <a:pt x="7054" y="4666"/>
                  </a:lnTo>
                  <a:cubicBezTo>
                    <a:pt x="7010" y="4678"/>
                    <a:pt x="6968" y="4693"/>
                    <a:pt x="6928" y="4714"/>
                  </a:cubicBezTo>
                  <a:cubicBezTo>
                    <a:pt x="6918" y="4720"/>
                    <a:pt x="6907" y="4724"/>
                    <a:pt x="6897" y="4731"/>
                  </a:cubicBezTo>
                  <a:cubicBezTo>
                    <a:pt x="6836" y="4684"/>
                    <a:pt x="6775" y="4634"/>
                    <a:pt x="6718" y="4581"/>
                  </a:cubicBezTo>
                  <a:lnTo>
                    <a:pt x="6869" y="4449"/>
                  </a:lnTo>
                  <a:close/>
                  <a:moveTo>
                    <a:pt x="9639" y="4295"/>
                  </a:moveTo>
                  <a:lnTo>
                    <a:pt x="9593" y="5238"/>
                  </a:lnTo>
                  <a:lnTo>
                    <a:pt x="9166" y="5254"/>
                  </a:lnTo>
                  <a:lnTo>
                    <a:pt x="9166" y="5254"/>
                  </a:lnTo>
                  <a:lnTo>
                    <a:pt x="9189" y="4310"/>
                  </a:lnTo>
                  <a:lnTo>
                    <a:pt x="9639" y="4295"/>
                  </a:lnTo>
                  <a:close/>
                  <a:moveTo>
                    <a:pt x="9057" y="4154"/>
                  </a:moveTo>
                  <a:lnTo>
                    <a:pt x="9027" y="5427"/>
                  </a:lnTo>
                  <a:lnTo>
                    <a:pt x="9021" y="5427"/>
                  </a:lnTo>
                  <a:lnTo>
                    <a:pt x="8472" y="5439"/>
                  </a:lnTo>
                  <a:lnTo>
                    <a:pt x="8440" y="4197"/>
                  </a:lnTo>
                  <a:lnTo>
                    <a:pt x="9057" y="4154"/>
                  </a:lnTo>
                  <a:close/>
                  <a:moveTo>
                    <a:pt x="9589" y="5315"/>
                  </a:moveTo>
                  <a:lnTo>
                    <a:pt x="9572" y="5679"/>
                  </a:lnTo>
                  <a:lnTo>
                    <a:pt x="9500" y="5679"/>
                  </a:lnTo>
                  <a:lnTo>
                    <a:pt x="9156" y="5681"/>
                  </a:lnTo>
                  <a:lnTo>
                    <a:pt x="9164" y="5334"/>
                  </a:lnTo>
                  <a:lnTo>
                    <a:pt x="9589" y="5315"/>
                  </a:lnTo>
                  <a:close/>
                  <a:moveTo>
                    <a:pt x="9023" y="5505"/>
                  </a:moveTo>
                  <a:lnTo>
                    <a:pt x="9019" y="5681"/>
                  </a:lnTo>
                  <a:lnTo>
                    <a:pt x="8476" y="5686"/>
                  </a:lnTo>
                  <a:lnTo>
                    <a:pt x="8472" y="5519"/>
                  </a:lnTo>
                  <a:lnTo>
                    <a:pt x="9021" y="5505"/>
                  </a:lnTo>
                  <a:close/>
                  <a:moveTo>
                    <a:pt x="8093" y="5526"/>
                  </a:moveTo>
                  <a:lnTo>
                    <a:pt x="8106" y="5690"/>
                  </a:lnTo>
                  <a:lnTo>
                    <a:pt x="7540" y="5694"/>
                  </a:lnTo>
                  <a:cubicBezTo>
                    <a:pt x="7574" y="5665"/>
                    <a:pt x="7605" y="5633"/>
                    <a:pt x="7633" y="5601"/>
                  </a:cubicBezTo>
                  <a:lnTo>
                    <a:pt x="8093" y="5526"/>
                  </a:lnTo>
                  <a:close/>
                  <a:moveTo>
                    <a:pt x="7200" y="4782"/>
                  </a:moveTo>
                  <a:cubicBezTo>
                    <a:pt x="7449" y="4782"/>
                    <a:pt x="7675" y="4991"/>
                    <a:pt x="7658" y="5267"/>
                  </a:cubicBezTo>
                  <a:cubicBezTo>
                    <a:pt x="7650" y="5391"/>
                    <a:pt x="7498" y="5599"/>
                    <a:pt x="7305" y="5692"/>
                  </a:cubicBezTo>
                  <a:lnTo>
                    <a:pt x="7298" y="5696"/>
                  </a:lnTo>
                  <a:lnTo>
                    <a:pt x="6583" y="5702"/>
                  </a:lnTo>
                  <a:cubicBezTo>
                    <a:pt x="6594" y="5643"/>
                    <a:pt x="6598" y="5582"/>
                    <a:pt x="6594" y="5521"/>
                  </a:cubicBezTo>
                  <a:cubicBezTo>
                    <a:pt x="6590" y="5402"/>
                    <a:pt x="6585" y="5275"/>
                    <a:pt x="6543" y="5153"/>
                  </a:cubicBezTo>
                  <a:cubicBezTo>
                    <a:pt x="6535" y="5128"/>
                    <a:pt x="6527" y="5103"/>
                    <a:pt x="6514" y="5080"/>
                  </a:cubicBezTo>
                  <a:cubicBezTo>
                    <a:pt x="6594" y="5076"/>
                    <a:pt x="6670" y="5050"/>
                    <a:pt x="6735" y="5008"/>
                  </a:cubicBezTo>
                  <a:cubicBezTo>
                    <a:pt x="6777" y="4983"/>
                    <a:pt x="6817" y="4956"/>
                    <a:pt x="6855" y="4926"/>
                  </a:cubicBezTo>
                  <a:cubicBezTo>
                    <a:pt x="6897" y="4891"/>
                    <a:pt x="6943" y="4861"/>
                    <a:pt x="6989" y="4834"/>
                  </a:cubicBezTo>
                  <a:cubicBezTo>
                    <a:pt x="7058" y="4798"/>
                    <a:pt x="7130" y="4782"/>
                    <a:pt x="7200" y="4782"/>
                  </a:cubicBezTo>
                  <a:close/>
                  <a:moveTo>
                    <a:pt x="6105" y="4952"/>
                  </a:moveTo>
                  <a:cubicBezTo>
                    <a:pt x="6149" y="4952"/>
                    <a:pt x="6192" y="4958"/>
                    <a:pt x="6230" y="4975"/>
                  </a:cubicBezTo>
                  <a:cubicBezTo>
                    <a:pt x="6312" y="5008"/>
                    <a:pt x="6379" y="5088"/>
                    <a:pt x="6415" y="5195"/>
                  </a:cubicBezTo>
                  <a:cubicBezTo>
                    <a:pt x="6451" y="5303"/>
                    <a:pt x="6453" y="5416"/>
                    <a:pt x="6457" y="5528"/>
                  </a:cubicBezTo>
                  <a:cubicBezTo>
                    <a:pt x="6461" y="5612"/>
                    <a:pt x="6459" y="5700"/>
                    <a:pt x="6413" y="5749"/>
                  </a:cubicBezTo>
                  <a:cubicBezTo>
                    <a:pt x="6375" y="5789"/>
                    <a:pt x="6306" y="5799"/>
                    <a:pt x="6232" y="5810"/>
                  </a:cubicBezTo>
                  <a:cubicBezTo>
                    <a:pt x="6167" y="5816"/>
                    <a:pt x="6098" y="5824"/>
                    <a:pt x="6026" y="5831"/>
                  </a:cubicBezTo>
                  <a:cubicBezTo>
                    <a:pt x="6062" y="5540"/>
                    <a:pt x="6028" y="5248"/>
                    <a:pt x="5925" y="4975"/>
                  </a:cubicBezTo>
                  <a:cubicBezTo>
                    <a:pt x="5985" y="4963"/>
                    <a:pt x="6046" y="4952"/>
                    <a:pt x="6105" y="4952"/>
                  </a:cubicBezTo>
                  <a:close/>
                  <a:moveTo>
                    <a:pt x="5847" y="4985"/>
                  </a:moveTo>
                  <a:lnTo>
                    <a:pt x="5847" y="4987"/>
                  </a:lnTo>
                  <a:cubicBezTo>
                    <a:pt x="5950" y="5259"/>
                    <a:pt x="5986" y="5549"/>
                    <a:pt x="5946" y="5837"/>
                  </a:cubicBezTo>
                  <a:cubicBezTo>
                    <a:pt x="5879" y="5841"/>
                    <a:pt x="5807" y="5847"/>
                    <a:pt x="5736" y="5852"/>
                  </a:cubicBezTo>
                  <a:cubicBezTo>
                    <a:pt x="5782" y="5570"/>
                    <a:pt x="5763" y="5282"/>
                    <a:pt x="5679" y="5008"/>
                  </a:cubicBezTo>
                  <a:cubicBezTo>
                    <a:pt x="5734" y="5002"/>
                    <a:pt x="5790" y="4994"/>
                    <a:pt x="5847" y="4985"/>
                  </a:cubicBezTo>
                  <a:close/>
                  <a:moveTo>
                    <a:pt x="543" y="3622"/>
                  </a:moveTo>
                  <a:cubicBezTo>
                    <a:pt x="686" y="3624"/>
                    <a:pt x="819" y="3698"/>
                    <a:pt x="894" y="3822"/>
                  </a:cubicBezTo>
                  <a:cubicBezTo>
                    <a:pt x="947" y="3910"/>
                    <a:pt x="966" y="4024"/>
                    <a:pt x="983" y="4125"/>
                  </a:cubicBezTo>
                  <a:cubicBezTo>
                    <a:pt x="1056" y="4548"/>
                    <a:pt x="1124" y="4977"/>
                    <a:pt x="1185" y="5404"/>
                  </a:cubicBezTo>
                  <a:cubicBezTo>
                    <a:pt x="1185" y="5414"/>
                    <a:pt x="1187" y="5425"/>
                    <a:pt x="1189" y="5433"/>
                  </a:cubicBezTo>
                  <a:cubicBezTo>
                    <a:pt x="1233" y="5732"/>
                    <a:pt x="1275" y="6033"/>
                    <a:pt x="1313" y="6329"/>
                  </a:cubicBezTo>
                  <a:cubicBezTo>
                    <a:pt x="1323" y="6415"/>
                    <a:pt x="1332" y="6491"/>
                    <a:pt x="1300" y="6548"/>
                  </a:cubicBezTo>
                  <a:cubicBezTo>
                    <a:pt x="1256" y="6624"/>
                    <a:pt x="1151" y="6653"/>
                    <a:pt x="1046" y="6676"/>
                  </a:cubicBezTo>
                  <a:cubicBezTo>
                    <a:pt x="972" y="6695"/>
                    <a:pt x="896" y="6708"/>
                    <a:pt x="823" y="6712"/>
                  </a:cubicBezTo>
                  <a:cubicBezTo>
                    <a:pt x="814" y="6713"/>
                    <a:pt x="805" y="6713"/>
                    <a:pt x="797" y="6713"/>
                  </a:cubicBezTo>
                  <a:cubicBezTo>
                    <a:pt x="730" y="6713"/>
                    <a:pt x="666" y="6692"/>
                    <a:pt x="613" y="6651"/>
                  </a:cubicBezTo>
                  <a:cubicBezTo>
                    <a:pt x="524" y="6581"/>
                    <a:pt x="497" y="6447"/>
                    <a:pt x="476" y="6316"/>
                  </a:cubicBezTo>
                  <a:cubicBezTo>
                    <a:pt x="438" y="6077"/>
                    <a:pt x="400" y="5833"/>
                    <a:pt x="366" y="5593"/>
                  </a:cubicBezTo>
                  <a:cubicBezTo>
                    <a:pt x="308" y="5162"/>
                    <a:pt x="253" y="4726"/>
                    <a:pt x="207" y="4295"/>
                  </a:cubicBezTo>
                  <a:cubicBezTo>
                    <a:pt x="202" y="4257"/>
                    <a:pt x="196" y="4218"/>
                    <a:pt x="188" y="4171"/>
                  </a:cubicBezTo>
                  <a:cubicBezTo>
                    <a:pt x="167" y="4053"/>
                    <a:pt x="141" y="3906"/>
                    <a:pt x="186" y="3826"/>
                  </a:cubicBezTo>
                  <a:cubicBezTo>
                    <a:pt x="219" y="3763"/>
                    <a:pt x="274" y="3734"/>
                    <a:pt x="333" y="3698"/>
                  </a:cubicBezTo>
                  <a:cubicBezTo>
                    <a:pt x="400" y="3658"/>
                    <a:pt x="446" y="3624"/>
                    <a:pt x="530" y="3622"/>
                  </a:cubicBezTo>
                  <a:close/>
                  <a:moveTo>
                    <a:pt x="9151" y="5818"/>
                  </a:moveTo>
                  <a:cubicBezTo>
                    <a:pt x="9263" y="5818"/>
                    <a:pt x="9372" y="5818"/>
                    <a:pt x="9479" y="5824"/>
                  </a:cubicBezTo>
                  <a:cubicBezTo>
                    <a:pt x="9572" y="5829"/>
                    <a:pt x="9675" y="5814"/>
                    <a:pt x="9747" y="5890"/>
                  </a:cubicBezTo>
                  <a:cubicBezTo>
                    <a:pt x="9784" y="5936"/>
                    <a:pt x="9803" y="5995"/>
                    <a:pt x="9801" y="6054"/>
                  </a:cubicBezTo>
                  <a:cubicBezTo>
                    <a:pt x="9801" y="6087"/>
                    <a:pt x="9799" y="6121"/>
                    <a:pt x="9797" y="6152"/>
                  </a:cubicBezTo>
                  <a:lnTo>
                    <a:pt x="9795" y="6150"/>
                  </a:lnTo>
                  <a:cubicBezTo>
                    <a:pt x="9776" y="6365"/>
                    <a:pt x="9755" y="6575"/>
                    <a:pt x="9751" y="6790"/>
                  </a:cubicBezTo>
                  <a:lnTo>
                    <a:pt x="9572" y="6790"/>
                  </a:lnTo>
                  <a:cubicBezTo>
                    <a:pt x="8912" y="6785"/>
                    <a:pt x="8251" y="6779"/>
                    <a:pt x="7591" y="6779"/>
                  </a:cubicBezTo>
                  <a:cubicBezTo>
                    <a:pt x="6886" y="6779"/>
                    <a:pt x="6183" y="6747"/>
                    <a:pt x="5480" y="6747"/>
                  </a:cubicBezTo>
                  <a:cubicBezTo>
                    <a:pt x="5362" y="6747"/>
                    <a:pt x="5245" y="6748"/>
                    <a:pt x="5128" y="6750"/>
                  </a:cubicBezTo>
                  <a:cubicBezTo>
                    <a:pt x="4813" y="6755"/>
                    <a:pt x="4497" y="6765"/>
                    <a:pt x="4182" y="6765"/>
                  </a:cubicBezTo>
                  <a:cubicBezTo>
                    <a:pt x="4131" y="6765"/>
                    <a:pt x="4081" y="6765"/>
                    <a:pt x="4030" y="6764"/>
                  </a:cubicBezTo>
                  <a:cubicBezTo>
                    <a:pt x="3668" y="6758"/>
                    <a:pt x="3313" y="6767"/>
                    <a:pt x="2953" y="6718"/>
                  </a:cubicBezTo>
                  <a:lnTo>
                    <a:pt x="2993" y="5904"/>
                  </a:lnTo>
                  <a:cubicBezTo>
                    <a:pt x="3248" y="5906"/>
                    <a:pt x="3500" y="5904"/>
                    <a:pt x="3753" y="5913"/>
                  </a:cubicBezTo>
                  <a:cubicBezTo>
                    <a:pt x="3767" y="5913"/>
                    <a:pt x="3781" y="5913"/>
                    <a:pt x="3795" y="5913"/>
                  </a:cubicBezTo>
                  <a:cubicBezTo>
                    <a:pt x="3941" y="5913"/>
                    <a:pt x="4085" y="5890"/>
                    <a:pt x="4232" y="5890"/>
                  </a:cubicBezTo>
                  <a:cubicBezTo>
                    <a:pt x="4262" y="5890"/>
                    <a:pt x="4292" y="5891"/>
                    <a:pt x="4322" y="5894"/>
                  </a:cubicBezTo>
                  <a:cubicBezTo>
                    <a:pt x="4529" y="5911"/>
                    <a:pt x="4733" y="5951"/>
                    <a:pt x="4937" y="5974"/>
                  </a:cubicBezTo>
                  <a:cubicBezTo>
                    <a:pt x="5143" y="5994"/>
                    <a:pt x="5351" y="6005"/>
                    <a:pt x="5558" y="6005"/>
                  </a:cubicBezTo>
                  <a:cubicBezTo>
                    <a:pt x="5630" y="6005"/>
                    <a:pt x="5702" y="6004"/>
                    <a:pt x="5774" y="6001"/>
                  </a:cubicBezTo>
                  <a:cubicBezTo>
                    <a:pt x="6049" y="5995"/>
                    <a:pt x="6310" y="5883"/>
                    <a:pt x="6581" y="5847"/>
                  </a:cubicBezTo>
                  <a:cubicBezTo>
                    <a:pt x="6692" y="5835"/>
                    <a:pt x="6802" y="5828"/>
                    <a:pt x="6913" y="5828"/>
                  </a:cubicBezTo>
                  <a:cubicBezTo>
                    <a:pt x="6928" y="5828"/>
                    <a:pt x="6944" y="5828"/>
                    <a:pt x="6960" y="5829"/>
                  </a:cubicBezTo>
                  <a:cubicBezTo>
                    <a:pt x="7446" y="5826"/>
                    <a:pt x="7931" y="5824"/>
                    <a:pt x="8415" y="5822"/>
                  </a:cubicBezTo>
                  <a:lnTo>
                    <a:pt x="9151" y="5818"/>
                  </a:lnTo>
                  <a:close/>
                  <a:moveTo>
                    <a:pt x="2861" y="5261"/>
                  </a:moveTo>
                  <a:cubicBezTo>
                    <a:pt x="3130" y="5517"/>
                    <a:pt x="3523" y="5660"/>
                    <a:pt x="3904" y="5768"/>
                  </a:cubicBezTo>
                  <a:lnTo>
                    <a:pt x="3698" y="5768"/>
                  </a:lnTo>
                  <a:cubicBezTo>
                    <a:pt x="3452" y="5768"/>
                    <a:pt x="3199" y="5768"/>
                    <a:pt x="2928" y="5765"/>
                  </a:cubicBezTo>
                  <a:cubicBezTo>
                    <a:pt x="2892" y="5765"/>
                    <a:pt x="2863" y="5793"/>
                    <a:pt x="2861" y="5831"/>
                  </a:cubicBezTo>
                  <a:lnTo>
                    <a:pt x="2815" y="6773"/>
                  </a:lnTo>
                  <a:cubicBezTo>
                    <a:pt x="2812" y="6809"/>
                    <a:pt x="2838" y="6838"/>
                    <a:pt x="2873" y="6844"/>
                  </a:cubicBezTo>
                  <a:cubicBezTo>
                    <a:pt x="3094" y="6876"/>
                    <a:pt x="3319" y="6895"/>
                    <a:pt x="3544" y="6899"/>
                  </a:cubicBezTo>
                  <a:lnTo>
                    <a:pt x="3561" y="7917"/>
                  </a:lnTo>
                  <a:lnTo>
                    <a:pt x="2524" y="7942"/>
                  </a:lnTo>
                  <a:cubicBezTo>
                    <a:pt x="2621" y="7656"/>
                    <a:pt x="2571" y="7351"/>
                    <a:pt x="2520" y="7057"/>
                  </a:cubicBezTo>
                  <a:cubicBezTo>
                    <a:pt x="2501" y="6943"/>
                    <a:pt x="2482" y="6825"/>
                    <a:pt x="2472" y="6710"/>
                  </a:cubicBezTo>
                  <a:cubicBezTo>
                    <a:pt x="2428" y="6197"/>
                    <a:pt x="2564" y="5683"/>
                    <a:pt x="2861" y="5261"/>
                  </a:cubicBezTo>
                  <a:close/>
                  <a:moveTo>
                    <a:pt x="3242" y="3149"/>
                  </a:moveTo>
                  <a:cubicBezTo>
                    <a:pt x="3251" y="3149"/>
                    <a:pt x="3259" y="3150"/>
                    <a:pt x="3267" y="3151"/>
                  </a:cubicBezTo>
                  <a:cubicBezTo>
                    <a:pt x="3368" y="3164"/>
                    <a:pt x="3443" y="3269"/>
                    <a:pt x="3504" y="3368"/>
                  </a:cubicBezTo>
                  <a:cubicBezTo>
                    <a:pt x="3734" y="3746"/>
                    <a:pt x="3921" y="4148"/>
                    <a:pt x="4062" y="4569"/>
                  </a:cubicBezTo>
                  <a:cubicBezTo>
                    <a:pt x="3769" y="4422"/>
                    <a:pt x="3506" y="4222"/>
                    <a:pt x="3284" y="3982"/>
                  </a:cubicBezTo>
                  <a:cubicBezTo>
                    <a:pt x="3269" y="3965"/>
                    <a:pt x="3251" y="3959"/>
                    <a:pt x="3234" y="3959"/>
                  </a:cubicBezTo>
                  <a:cubicBezTo>
                    <a:pt x="3183" y="3959"/>
                    <a:pt x="3137" y="4024"/>
                    <a:pt x="3183" y="4075"/>
                  </a:cubicBezTo>
                  <a:cubicBezTo>
                    <a:pt x="3738" y="4676"/>
                    <a:pt x="4561" y="5025"/>
                    <a:pt x="5380" y="5025"/>
                  </a:cubicBezTo>
                  <a:cubicBezTo>
                    <a:pt x="5454" y="5025"/>
                    <a:pt x="5528" y="5022"/>
                    <a:pt x="5601" y="5017"/>
                  </a:cubicBezTo>
                  <a:cubicBezTo>
                    <a:pt x="5687" y="5288"/>
                    <a:pt x="5708" y="5576"/>
                    <a:pt x="5658" y="5858"/>
                  </a:cubicBezTo>
                  <a:cubicBezTo>
                    <a:pt x="5566" y="5862"/>
                    <a:pt x="5472" y="5865"/>
                    <a:pt x="5376" y="5865"/>
                  </a:cubicBezTo>
                  <a:cubicBezTo>
                    <a:pt x="5091" y="5865"/>
                    <a:pt x="4794" y="5843"/>
                    <a:pt x="4501" y="5778"/>
                  </a:cubicBezTo>
                  <a:cubicBezTo>
                    <a:pt x="4493" y="5774"/>
                    <a:pt x="4482" y="5770"/>
                    <a:pt x="4470" y="5770"/>
                  </a:cubicBezTo>
                  <a:lnTo>
                    <a:pt x="4461" y="5770"/>
                  </a:lnTo>
                  <a:lnTo>
                    <a:pt x="4409" y="5757"/>
                  </a:lnTo>
                  <a:lnTo>
                    <a:pt x="4291" y="5728"/>
                  </a:lnTo>
                  <a:cubicBezTo>
                    <a:pt x="3708" y="5582"/>
                    <a:pt x="3048" y="5416"/>
                    <a:pt x="2777" y="4937"/>
                  </a:cubicBezTo>
                  <a:cubicBezTo>
                    <a:pt x="2763" y="4911"/>
                    <a:pt x="2741" y="4901"/>
                    <a:pt x="2720" y="4901"/>
                  </a:cubicBezTo>
                  <a:cubicBezTo>
                    <a:pt x="2674" y="4901"/>
                    <a:pt x="2629" y="4950"/>
                    <a:pt x="2659" y="5004"/>
                  </a:cubicBezTo>
                  <a:cubicBezTo>
                    <a:pt x="2701" y="5076"/>
                    <a:pt x="2749" y="5145"/>
                    <a:pt x="2806" y="5206"/>
                  </a:cubicBezTo>
                  <a:cubicBezTo>
                    <a:pt x="2495" y="5646"/>
                    <a:pt x="2348" y="6182"/>
                    <a:pt x="2394" y="6718"/>
                  </a:cubicBezTo>
                  <a:cubicBezTo>
                    <a:pt x="2406" y="6836"/>
                    <a:pt x="2425" y="6956"/>
                    <a:pt x="2444" y="7072"/>
                  </a:cubicBezTo>
                  <a:cubicBezTo>
                    <a:pt x="2497" y="7374"/>
                    <a:pt x="2543" y="7660"/>
                    <a:pt x="2444" y="7932"/>
                  </a:cubicBezTo>
                  <a:cubicBezTo>
                    <a:pt x="2442" y="7934"/>
                    <a:pt x="2442" y="7938"/>
                    <a:pt x="2442" y="7942"/>
                  </a:cubicBezTo>
                  <a:lnTo>
                    <a:pt x="1689" y="7961"/>
                  </a:lnTo>
                  <a:cubicBezTo>
                    <a:pt x="1674" y="7961"/>
                    <a:pt x="1659" y="7962"/>
                    <a:pt x="1644" y="7962"/>
                  </a:cubicBezTo>
                  <a:cubicBezTo>
                    <a:pt x="1531" y="7962"/>
                    <a:pt x="1414" y="7951"/>
                    <a:pt x="1349" y="7875"/>
                  </a:cubicBezTo>
                  <a:cubicBezTo>
                    <a:pt x="1300" y="7818"/>
                    <a:pt x="1290" y="7730"/>
                    <a:pt x="1283" y="7646"/>
                  </a:cubicBezTo>
                  <a:cubicBezTo>
                    <a:pt x="1258" y="7332"/>
                    <a:pt x="1241" y="7048"/>
                    <a:pt x="1275" y="6743"/>
                  </a:cubicBezTo>
                  <a:cubicBezTo>
                    <a:pt x="1334" y="6716"/>
                    <a:pt x="1384" y="6670"/>
                    <a:pt x="1416" y="6613"/>
                  </a:cubicBezTo>
                  <a:cubicBezTo>
                    <a:pt x="1473" y="6514"/>
                    <a:pt x="1458" y="6396"/>
                    <a:pt x="1447" y="6312"/>
                  </a:cubicBezTo>
                  <a:cubicBezTo>
                    <a:pt x="1410" y="6012"/>
                    <a:pt x="1368" y="5711"/>
                    <a:pt x="1325" y="5408"/>
                  </a:cubicBezTo>
                  <a:cubicBezTo>
                    <a:pt x="1572" y="4470"/>
                    <a:pt x="2198" y="3675"/>
                    <a:pt x="3052" y="3214"/>
                  </a:cubicBezTo>
                  <a:cubicBezTo>
                    <a:pt x="3112" y="3183"/>
                    <a:pt x="3179" y="3149"/>
                    <a:pt x="3242" y="3149"/>
                  </a:cubicBezTo>
                  <a:close/>
                  <a:moveTo>
                    <a:pt x="1134" y="6794"/>
                  </a:moveTo>
                  <a:lnTo>
                    <a:pt x="1134" y="6794"/>
                  </a:lnTo>
                  <a:cubicBezTo>
                    <a:pt x="1109" y="7080"/>
                    <a:pt x="1126" y="7370"/>
                    <a:pt x="1149" y="7656"/>
                  </a:cubicBezTo>
                  <a:cubicBezTo>
                    <a:pt x="1157" y="7759"/>
                    <a:pt x="1172" y="7875"/>
                    <a:pt x="1248" y="7963"/>
                  </a:cubicBezTo>
                  <a:cubicBezTo>
                    <a:pt x="1252" y="7970"/>
                    <a:pt x="1258" y="7976"/>
                    <a:pt x="1264" y="7980"/>
                  </a:cubicBezTo>
                  <a:cubicBezTo>
                    <a:pt x="1229" y="7982"/>
                    <a:pt x="1193" y="7982"/>
                    <a:pt x="1157" y="7984"/>
                  </a:cubicBezTo>
                  <a:cubicBezTo>
                    <a:pt x="1107" y="7984"/>
                    <a:pt x="1058" y="7982"/>
                    <a:pt x="1033" y="7959"/>
                  </a:cubicBezTo>
                  <a:cubicBezTo>
                    <a:pt x="1008" y="7938"/>
                    <a:pt x="999" y="7883"/>
                    <a:pt x="997" y="7831"/>
                  </a:cubicBezTo>
                  <a:cubicBezTo>
                    <a:pt x="989" y="7707"/>
                    <a:pt x="981" y="7583"/>
                    <a:pt x="974" y="7458"/>
                  </a:cubicBezTo>
                  <a:cubicBezTo>
                    <a:pt x="968" y="7370"/>
                    <a:pt x="974" y="7284"/>
                    <a:pt x="966" y="7193"/>
                  </a:cubicBezTo>
                  <a:cubicBezTo>
                    <a:pt x="955" y="7074"/>
                    <a:pt x="943" y="6956"/>
                    <a:pt x="934" y="6836"/>
                  </a:cubicBezTo>
                  <a:cubicBezTo>
                    <a:pt x="983" y="6830"/>
                    <a:pt x="1029" y="6819"/>
                    <a:pt x="1075" y="6809"/>
                  </a:cubicBezTo>
                  <a:lnTo>
                    <a:pt x="1134" y="6794"/>
                  </a:lnTo>
                  <a:close/>
                  <a:moveTo>
                    <a:pt x="8653" y="6920"/>
                  </a:moveTo>
                  <a:cubicBezTo>
                    <a:pt x="8775" y="6920"/>
                    <a:pt x="8897" y="6933"/>
                    <a:pt x="9017" y="6941"/>
                  </a:cubicBezTo>
                  <a:cubicBezTo>
                    <a:pt x="9026" y="6942"/>
                    <a:pt x="9035" y="6942"/>
                    <a:pt x="9043" y="6942"/>
                  </a:cubicBezTo>
                  <a:cubicBezTo>
                    <a:pt x="9116" y="6942"/>
                    <a:pt x="9184" y="6922"/>
                    <a:pt x="9257" y="6922"/>
                  </a:cubicBezTo>
                  <a:cubicBezTo>
                    <a:pt x="9261" y="6922"/>
                    <a:pt x="9264" y="6922"/>
                    <a:pt x="9267" y="6922"/>
                  </a:cubicBezTo>
                  <a:lnTo>
                    <a:pt x="9267" y="7315"/>
                  </a:lnTo>
                  <a:lnTo>
                    <a:pt x="9265" y="7315"/>
                  </a:lnTo>
                  <a:lnTo>
                    <a:pt x="9265" y="7709"/>
                  </a:lnTo>
                  <a:lnTo>
                    <a:pt x="9265" y="8199"/>
                  </a:lnTo>
                  <a:cubicBezTo>
                    <a:pt x="9209" y="8197"/>
                    <a:pt x="8822" y="8185"/>
                    <a:pt x="8659" y="8185"/>
                  </a:cubicBezTo>
                  <a:cubicBezTo>
                    <a:pt x="8615" y="8185"/>
                    <a:pt x="8588" y="8186"/>
                    <a:pt x="8588" y="8188"/>
                  </a:cubicBezTo>
                  <a:lnTo>
                    <a:pt x="8588" y="8188"/>
                  </a:lnTo>
                  <a:cubicBezTo>
                    <a:pt x="8575" y="8085"/>
                    <a:pt x="8655" y="6920"/>
                    <a:pt x="8653" y="6920"/>
                  </a:cubicBezTo>
                  <a:close/>
                  <a:moveTo>
                    <a:pt x="4293" y="6887"/>
                  </a:moveTo>
                  <a:cubicBezTo>
                    <a:pt x="4300" y="6887"/>
                    <a:pt x="4307" y="6888"/>
                    <a:pt x="4314" y="6891"/>
                  </a:cubicBezTo>
                  <a:cubicBezTo>
                    <a:pt x="4371" y="6916"/>
                    <a:pt x="4350" y="7040"/>
                    <a:pt x="4350" y="7088"/>
                  </a:cubicBezTo>
                  <a:cubicBezTo>
                    <a:pt x="4350" y="7200"/>
                    <a:pt x="4348" y="7311"/>
                    <a:pt x="4356" y="7423"/>
                  </a:cubicBezTo>
                  <a:cubicBezTo>
                    <a:pt x="4379" y="7705"/>
                    <a:pt x="4388" y="7988"/>
                    <a:pt x="4381" y="8272"/>
                  </a:cubicBezTo>
                  <a:lnTo>
                    <a:pt x="4301" y="8272"/>
                  </a:lnTo>
                  <a:lnTo>
                    <a:pt x="3689" y="8275"/>
                  </a:lnTo>
                  <a:cubicBezTo>
                    <a:pt x="3692" y="7816"/>
                    <a:pt x="3687" y="7360"/>
                    <a:pt x="3679" y="6901"/>
                  </a:cubicBezTo>
                  <a:cubicBezTo>
                    <a:pt x="3804" y="6901"/>
                    <a:pt x="3929" y="6923"/>
                    <a:pt x="4052" y="6923"/>
                  </a:cubicBezTo>
                  <a:cubicBezTo>
                    <a:pt x="4122" y="6923"/>
                    <a:pt x="4191" y="6916"/>
                    <a:pt x="4259" y="6895"/>
                  </a:cubicBezTo>
                  <a:cubicBezTo>
                    <a:pt x="4270" y="6890"/>
                    <a:pt x="4281" y="6887"/>
                    <a:pt x="4293" y="6887"/>
                  </a:cubicBezTo>
                  <a:close/>
                  <a:moveTo>
                    <a:pt x="4247" y="1"/>
                  </a:moveTo>
                  <a:cubicBezTo>
                    <a:pt x="4148" y="1"/>
                    <a:pt x="4069" y="76"/>
                    <a:pt x="4034" y="152"/>
                  </a:cubicBezTo>
                  <a:cubicBezTo>
                    <a:pt x="4028" y="163"/>
                    <a:pt x="4024" y="173"/>
                    <a:pt x="4022" y="186"/>
                  </a:cubicBezTo>
                  <a:lnTo>
                    <a:pt x="4018" y="179"/>
                  </a:lnTo>
                  <a:cubicBezTo>
                    <a:pt x="4003" y="154"/>
                    <a:pt x="3982" y="131"/>
                    <a:pt x="3959" y="114"/>
                  </a:cubicBezTo>
                  <a:cubicBezTo>
                    <a:pt x="3931" y="97"/>
                    <a:pt x="3900" y="88"/>
                    <a:pt x="3869" y="88"/>
                  </a:cubicBezTo>
                  <a:cubicBezTo>
                    <a:pt x="3817" y="88"/>
                    <a:pt x="3765" y="113"/>
                    <a:pt x="3731" y="158"/>
                  </a:cubicBezTo>
                  <a:cubicBezTo>
                    <a:pt x="3692" y="217"/>
                    <a:pt x="3681" y="293"/>
                    <a:pt x="3702" y="362"/>
                  </a:cubicBezTo>
                  <a:cubicBezTo>
                    <a:pt x="3704" y="369"/>
                    <a:pt x="3706" y="375"/>
                    <a:pt x="3710" y="381"/>
                  </a:cubicBezTo>
                  <a:lnTo>
                    <a:pt x="3708" y="381"/>
                  </a:lnTo>
                  <a:cubicBezTo>
                    <a:pt x="3658" y="358"/>
                    <a:pt x="3617" y="349"/>
                    <a:pt x="3583" y="349"/>
                  </a:cubicBezTo>
                  <a:cubicBezTo>
                    <a:pt x="3533" y="349"/>
                    <a:pt x="3499" y="368"/>
                    <a:pt x="3475" y="388"/>
                  </a:cubicBezTo>
                  <a:cubicBezTo>
                    <a:pt x="3403" y="451"/>
                    <a:pt x="3414" y="564"/>
                    <a:pt x="3471" y="630"/>
                  </a:cubicBezTo>
                  <a:cubicBezTo>
                    <a:pt x="3477" y="640"/>
                    <a:pt x="3485" y="648"/>
                    <a:pt x="3496" y="657"/>
                  </a:cubicBezTo>
                  <a:cubicBezTo>
                    <a:pt x="3250" y="777"/>
                    <a:pt x="3056" y="1035"/>
                    <a:pt x="2993" y="1345"/>
                  </a:cubicBezTo>
                  <a:cubicBezTo>
                    <a:pt x="2949" y="1559"/>
                    <a:pt x="2962" y="1795"/>
                    <a:pt x="3029" y="2064"/>
                  </a:cubicBezTo>
                  <a:cubicBezTo>
                    <a:pt x="3035" y="2089"/>
                    <a:pt x="3042" y="2116"/>
                    <a:pt x="3048" y="2142"/>
                  </a:cubicBezTo>
                  <a:cubicBezTo>
                    <a:pt x="3086" y="2310"/>
                    <a:pt x="3130" y="2497"/>
                    <a:pt x="3317" y="2592"/>
                  </a:cubicBezTo>
                  <a:cubicBezTo>
                    <a:pt x="3370" y="2619"/>
                    <a:pt x="3431" y="2636"/>
                    <a:pt x="3490" y="2640"/>
                  </a:cubicBezTo>
                  <a:cubicBezTo>
                    <a:pt x="3424" y="2771"/>
                    <a:pt x="3336" y="2884"/>
                    <a:pt x="3227" y="2981"/>
                  </a:cubicBezTo>
                  <a:cubicBezTo>
                    <a:pt x="3216" y="2991"/>
                    <a:pt x="3210" y="3004"/>
                    <a:pt x="3206" y="3017"/>
                  </a:cubicBezTo>
                  <a:cubicBezTo>
                    <a:pt x="3128" y="3029"/>
                    <a:pt x="3054" y="3057"/>
                    <a:pt x="2987" y="3097"/>
                  </a:cubicBezTo>
                  <a:cubicBezTo>
                    <a:pt x="2196" y="3517"/>
                    <a:pt x="1574" y="4249"/>
                    <a:pt x="1277" y="5097"/>
                  </a:cubicBezTo>
                  <a:cubicBezTo>
                    <a:pt x="1227" y="4764"/>
                    <a:pt x="1174" y="4434"/>
                    <a:pt x="1119" y="4104"/>
                  </a:cubicBezTo>
                  <a:cubicBezTo>
                    <a:pt x="1100" y="3992"/>
                    <a:pt x="1077" y="3866"/>
                    <a:pt x="1014" y="3755"/>
                  </a:cubicBezTo>
                  <a:cubicBezTo>
                    <a:pt x="913" y="3588"/>
                    <a:pt x="733" y="3488"/>
                    <a:pt x="540" y="3488"/>
                  </a:cubicBezTo>
                  <a:cubicBezTo>
                    <a:pt x="536" y="3488"/>
                    <a:pt x="532" y="3488"/>
                    <a:pt x="528" y="3488"/>
                  </a:cubicBezTo>
                  <a:cubicBezTo>
                    <a:pt x="339" y="3494"/>
                    <a:pt x="150" y="3608"/>
                    <a:pt x="66" y="3763"/>
                  </a:cubicBezTo>
                  <a:cubicBezTo>
                    <a:pt x="0" y="3887"/>
                    <a:pt x="30" y="4051"/>
                    <a:pt x="55" y="4199"/>
                  </a:cubicBezTo>
                  <a:cubicBezTo>
                    <a:pt x="64" y="4241"/>
                    <a:pt x="70" y="4279"/>
                    <a:pt x="74" y="4312"/>
                  </a:cubicBezTo>
                  <a:cubicBezTo>
                    <a:pt x="120" y="4745"/>
                    <a:pt x="173" y="5183"/>
                    <a:pt x="234" y="5614"/>
                  </a:cubicBezTo>
                  <a:cubicBezTo>
                    <a:pt x="268" y="5854"/>
                    <a:pt x="303" y="6100"/>
                    <a:pt x="343" y="6340"/>
                  </a:cubicBezTo>
                  <a:cubicBezTo>
                    <a:pt x="369" y="6497"/>
                    <a:pt x="402" y="6659"/>
                    <a:pt x="530" y="6760"/>
                  </a:cubicBezTo>
                  <a:cubicBezTo>
                    <a:pt x="606" y="6817"/>
                    <a:pt x="697" y="6849"/>
                    <a:pt x="791" y="6849"/>
                  </a:cubicBezTo>
                  <a:cubicBezTo>
                    <a:pt x="794" y="6849"/>
                    <a:pt x="797" y="6849"/>
                    <a:pt x="800" y="6849"/>
                  </a:cubicBezTo>
                  <a:lnTo>
                    <a:pt x="863" y="7841"/>
                  </a:lnTo>
                  <a:cubicBezTo>
                    <a:pt x="867" y="7902"/>
                    <a:pt x="873" y="7999"/>
                    <a:pt x="945" y="8064"/>
                  </a:cubicBezTo>
                  <a:cubicBezTo>
                    <a:pt x="1006" y="8119"/>
                    <a:pt x="1086" y="8123"/>
                    <a:pt x="1143" y="8123"/>
                  </a:cubicBezTo>
                  <a:lnTo>
                    <a:pt x="1159" y="8123"/>
                  </a:lnTo>
                  <a:cubicBezTo>
                    <a:pt x="1241" y="8123"/>
                    <a:pt x="1323" y="8119"/>
                    <a:pt x="1401" y="8115"/>
                  </a:cubicBezTo>
                  <a:cubicBezTo>
                    <a:pt x="1479" y="8110"/>
                    <a:pt x="1559" y="8108"/>
                    <a:pt x="1637" y="8106"/>
                  </a:cubicBezTo>
                  <a:cubicBezTo>
                    <a:pt x="1647" y="8106"/>
                    <a:pt x="1658" y="8102"/>
                    <a:pt x="1666" y="8098"/>
                  </a:cubicBezTo>
                  <a:lnTo>
                    <a:pt x="1694" y="8098"/>
                  </a:lnTo>
                  <a:lnTo>
                    <a:pt x="3563" y="8054"/>
                  </a:lnTo>
                  <a:lnTo>
                    <a:pt x="3567" y="8325"/>
                  </a:lnTo>
                  <a:cubicBezTo>
                    <a:pt x="3567" y="8359"/>
                    <a:pt x="3595" y="8388"/>
                    <a:pt x="3628" y="8390"/>
                  </a:cubicBezTo>
                  <a:cubicBezTo>
                    <a:pt x="3734" y="8401"/>
                    <a:pt x="3839" y="8407"/>
                    <a:pt x="3944" y="8407"/>
                  </a:cubicBezTo>
                  <a:cubicBezTo>
                    <a:pt x="3992" y="8407"/>
                    <a:pt x="4041" y="8405"/>
                    <a:pt x="4089" y="8403"/>
                  </a:cubicBezTo>
                  <a:cubicBezTo>
                    <a:pt x="4090" y="8404"/>
                    <a:pt x="4092" y="8404"/>
                    <a:pt x="4093" y="8404"/>
                  </a:cubicBezTo>
                  <a:cubicBezTo>
                    <a:pt x="4095" y="8404"/>
                    <a:pt x="4096" y="8404"/>
                    <a:pt x="4097" y="8403"/>
                  </a:cubicBezTo>
                  <a:lnTo>
                    <a:pt x="4108" y="8403"/>
                  </a:lnTo>
                  <a:cubicBezTo>
                    <a:pt x="4234" y="8394"/>
                    <a:pt x="4360" y="8380"/>
                    <a:pt x="4482" y="8359"/>
                  </a:cubicBezTo>
                  <a:cubicBezTo>
                    <a:pt x="4518" y="8352"/>
                    <a:pt x="4541" y="8323"/>
                    <a:pt x="4539" y="8289"/>
                  </a:cubicBezTo>
                  <a:lnTo>
                    <a:pt x="4468" y="6889"/>
                  </a:lnTo>
                  <a:cubicBezTo>
                    <a:pt x="4606" y="6889"/>
                    <a:pt x="4743" y="6891"/>
                    <a:pt x="4880" y="6893"/>
                  </a:cubicBezTo>
                  <a:cubicBezTo>
                    <a:pt x="5019" y="6897"/>
                    <a:pt x="5166" y="6899"/>
                    <a:pt x="5309" y="6899"/>
                  </a:cubicBezTo>
                  <a:lnTo>
                    <a:pt x="8514" y="6918"/>
                  </a:lnTo>
                  <a:lnTo>
                    <a:pt x="8440" y="8249"/>
                  </a:lnTo>
                  <a:cubicBezTo>
                    <a:pt x="8438" y="8289"/>
                    <a:pt x="8470" y="8321"/>
                    <a:pt x="8508" y="8321"/>
                  </a:cubicBezTo>
                  <a:lnTo>
                    <a:pt x="9328" y="8336"/>
                  </a:lnTo>
                  <a:cubicBezTo>
                    <a:pt x="9347" y="8336"/>
                    <a:pt x="9364" y="8327"/>
                    <a:pt x="9376" y="8314"/>
                  </a:cubicBezTo>
                  <a:cubicBezTo>
                    <a:pt x="9389" y="8302"/>
                    <a:pt x="9395" y="8285"/>
                    <a:pt x="9397" y="8266"/>
                  </a:cubicBezTo>
                  <a:lnTo>
                    <a:pt x="9399" y="6924"/>
                  </a:lnTo>
                  <a:lnTo>
                    <a:pt x="9816" y="6926"/>
                  </a:lnTo>
                  <a:cubicBezTo>
                    <a:pt x="9852" y="6926"/>
                    <a:pt x="9883" y="6897"/>
                    <a:pt x="9883" y="6859"/>
                  </a:cubicBezTo>
                  <a:lnTo>
                    <a:pt x="9902" y="6056"/>
                  </a:lnTo>
                  <a:cubicBezTo>
                    <a:pt x="9902" y="5984"/>
                    <a:pt x="9906" y="5877"/>
                    <a:pt x="9843" y="5795"/>
                  </a:cubicBezTo>
                  <a:lnTo>
                    <a:pt x="9845" y="5795"/>
                  </a:lnTo>
                  <a:cubicBezTo>
                    <a:pt x="9810" y="5751"/>
                    <a:pt x="9761" y="5717"/>
                    <a:pt x="9707" y="5700"/>
                  </a:cubicBezTo>
                  <a:lnTo>
                    <a:pt x="9799" y="3835"/>
                  </a:lnTo>
                  <a:cubicBezTo>
                    <a:pt x="9799" y="3816"/>
                    <a:pt x="9793" y="3797"/>
                    <a:pt x="9780" y="3784"/>
                  </a:cubicBezTo>
                  <a:cubicBezTo>
                    <a:pt x="9768" y="3772"/>
                    <a:pt x="9751" y="3763"/>
                    <a:pt x="9732" y="3763"/>
                  </a:cubicBezTo>
                  <a:lnTo>
                    <a:pt x="9202" y="3757"/>
                  </a:lnTo>
                  <a:lnTo>
                    <a:pt x="9208" y="3465"/>
                  </a:lnTo>
                  <a:cubicBezTo>
                    <a:pt x="9210" y="3427"/>
                    <a:pt x="9179" y="3395"/>
                    <a:pt x="9141" y="3395"/>
                  </a:cubicBezTo>
                  <a:lnTo>
                    <a:pt x="8352" y="3395"/>
                  </a:lnTo>
                  <a:cubicBezTo>
                    <a:pt x="8312" y="3395"/>
                    <a:pt x="8283" y="3427"/>
                    <a:pt x="8283" y="3465"/>
                  </a:cubicBezTo>
                  <a:lnTo>
                    <a:pt x="8339" y="5686"/>
                  </a:lnTo>
                  <a:lnTo>
                    <a:pt x="8184" y="5686"/>
                  </a:lnTo>
                  <a:lnTo>
                    <a:pt x="8167" y="5475"/>
                  </a:lnTo>
                  <a:cubicBezTo>
                    <a:pt x="8165" y="5454"/>
                    <a:pt x="8148" y="5439"/>
                    <a:pt x="8129" y="5439"/>
                  </a:cubicBezTo>
                  <a:cubicBezTo>
                    <a:pt x="8127" y="5439"/>
                    <a:pt x="8125" y="5439"/>
                    <a:pt x="8123" y="5439"/>
                  </a:cubicBezTo>
                  <a:lnTo>
                    <a:pt x="7702" y="5509"/>
                  </a:lnTo>
                  <a:cubicBezTo>
                    <a:pt x="7753" y="5439"/>
                    <a:pt x="7784" y="5357"/>
                    <a:pt x="7793" y="5273"/>
                  </a:cubicBezTo>
                  <a:cubicBezTo>
                    <a:pt x="7803" y="5059"/>
                    <a:pt x="7702" y="4855"/>
                    <a:pt x="7523" y="4737"/>
                  </a:cubicBezTo>
                  <a:cubicBezTo>
                    <a:pt x="7431" y="4678"/>
                    <a:pt x="7326" y="4647"/>
                    <a:pt x="7216" y="4644"/>
                  </a:cubicBezTo>
                  <a:lnTo>
                    <a:pt x="6724" y="4060"/>
                  </a:lnTo>
                  <a:cubicBezTo>
                    <a:pt x="6684" y="4009"/>
                    <a:pt x="6636" y="3965"/>
                    <a:pt x="6581" y="3929"/>
                  </a:cubicBezTo>
                  <a:cubicBezTo>
                    <a:pt x="6543" y="3903"/>
                    <a:pt x="6501" y="3891"/>
                    <a:pt x="6460" y="3891"/>
                  </a:cubicBezTo>
                  <a:cubicBezTo>
                    <a:pt x="6332" y="3891"/>
                    <a:pt x="6216" y="4011"/>
                    <a:pt x="6251" y="4159"/>
                  </a:cubicBezTo>
                  <a:cubicBezTo>
                    <a:pt x="6268" y="4230"/>
                    <a:pt x="6299" y="4297"/>
                    <a:pt x="6346" y="4356"/>
                  </a:cubicBezTo>
                  <a:cubicBezTo>
                    <a:pt x="6468" y="4529"/>
                    <a:pt x="6613" y="4680"/>
                    <a:pt x="6779" y="4811"/>
                  </a:cubicBezTo>
                  <a:lnTo>
                    <a:pt x="6771" y="4817"/>
                  </a:lnTo>
                  <a:cubicBezTo>
                    <a:pt x="6735" y="4842"/>
                    <a:pt x="6701" y="4870"/>
                    <a:pt x="6663" y="4891"/>
                  </a:cubicBezTo>
                  <a:cubicBezTo>
                    <a:pt x="6607" y="4925"/>
                    <a:pt x="6550" y="4943"/>
                    <a:pt x="6501" y="4943"/>
                  </a:cubicBezTo>
                  <a:cubicBezTo>
                    <a:pt x="6475" y="4943"/>
                    <a:pt x="6452" y="4938"/>
                    <a:pt x="6432" y="4928"/>
                  </a:cubicBezTo>
                  <a:cubicBezTo>
                    <a:pt x="6423" y="4925"/>
                    <a:pt x="6413" y="4922"/>
                    <a:pt x="6404" y="4922"/>
                  </a:cubicBezTo>
                  <a:cubicBezTo>
                    <a:pt x="6402" y="4922"/>
                    <a:pt x="6400" y="4922"/>
                    <a:pt x="6398" y="4922"/>
                  </a:cubicBezTo>
                  <a:cubicBezTo>
                    <a:pt x="6365" y="4891"/>
                    <a:pt x="6325" y="4865"/>
                    <a:pt x="6281" y="4846"/>
                  </a:cubicBezTo>
                  <a:cubicBezTo>
                    <a:pt x="6224" y="4824"/>
                    <a:pt x="6165" y="4815"/>
                    <a:pt x="6106" y="4815"/>
                  </a:cubicBezTo>
                  <a:cubicBezTo>
                    <a:pt x="6030" y="4815"/>
                    <a:pt x="5954" y="4829"/>
                    <a:pt x="5883" y="4842"/>
                  </a:cubicBezTo>
                  <a:lnTo>
                    <a:pt x="5851" y="4848"/>
                  </a:lnTo>
                  <a:cubicBezTo>
                    <a:pt x="5697" y="4876"/>
                    <a:pt x="5540" y="4889"/>
                    <a:pt x="5383" y="4889"/>
                  </a:cubicBezTo>
                  <a:cubicBezTo>
                    <a:pt x="4988" y="4889"/>
                    <a:pt x="4590" y="4805"/>
                    <a:pt x="4226" y="4647"/>
                  </a:cubicBezTo>
                  <a:cubicBezTo>
                    <a:pt x="4226" y="4642"/>
                    <a:pt x="4226" y="4636"/>
                    <a:pt x="4224" y="4632"/>
                  </a:cubicBezTo>
                  <a:cubicBezTo>
                    <a:pt x="4154" y="4409"/>
                    <a:pt x="4070" y="4190"/>
                    <a:pt x="3975" y="3976"/>
                  </a:cubicBezTo>
                  <a:cubicBezTo>
                    <a:pt x="4081" y="3807"/>
                    <a:pt x="4230" y="3669"/>
                    <a:pt x="4409" y="3578"/>
                  </a:cubicBezTo>
                  <a:lnTo>
                    <a:pt x="4413" y="3576"/>
                  </a:lnTo>
                  <a:lnTo>
                    <a:pt x="4531" y="3658"/>
                  </a:lnTo>
                  <a:cubicBezTo>
                    <a:pt x="4630" y="3725"/>
                    <a:pt x="4752" y="3812"/>
                    <a:pt x="4895" y="3828"/>
                  </a:cubicBezTo>
                  <a:cubicBezTo>
                    <a:pt x="4913" y="3833"/>
                    <a:pt x="4932" y="3833"/>
                    <a:pt x="4949" y="3833"/>
                  </a:cubicBezTo>
                  <a:cubicBezTo>
                    <a:pt x="5061" y="3833"/>
                    <a:pt x="5168" y="3793"/>
                    <a:pt x="5250" y="3721"/>
                  </a:cubicBezTo>
                  <a:cubicBezTo>
                    <a:pt x="5298" y="3677"/>
                    <a:pt x="5338" y="3629"/>
                    <a:pt x="5374" y="3576"/>
                  </a:cubicBezTo>
                  <a:cubicBezTo>
                    <a:pt x="5393" y="3551"/>
                    <a:pt x="5410" y="3530"/>
                    <a:pt x="5427" y="3507"/>
                  </a:cubicBezTo>
                  <a:cubicBezTo>
                    <a:pt x="5467" y="3458"/>
                    <a:pt x="5528" y="3402"/>
                    <a:pt x="5597" y="3402"/>
                  </a:cubicBezTo>
                  <a:cubicBezTo>
                    <a:pt x="5629" y="3404"/>
                    <a:pt x="5658" y="3410"/>
                    <a:pt x="5687" y="3420"/>
                  </a:cubicBezTo>
                  <a:cubicBezTo>
                    <a:pt x="5711" y="3429"/>
                    <a:pt x="5734" y="3433"/>
                    <a:pt x="5757" y="3439"/>
                  </a:cubicBezTo>
                  <a:cubicBezTo>
                    <a:pt x="5774" y="3443"/>
                    <a:pt x="5793" y="3445"/>
                    <a:pt x="5811" y="3445"/>
                  </a:cubicBezTo>
                  <a:cubicBezTo>
                    <a:pt x="5882" y="3445"/>
                    <a:pt x="5955" y="3418"/>
                    <a:pt x="5988" y="3351"/>
                  </a:cubicBezTo>
                  <a:cubicBezTo>
                    <a:pt x="6026" y="3277"/>
                    <a:pt x="5994" y="3195"/>
                    <a:pt x="5986" y="3170"/>
                  </a:cubicBezTo>
                  <a:cubicBezTo>
                    <a:pt x="5973" y="3137"/>
                    <a:pt x="5957" y="3103"/>
                    <a:pt x="5942" y="3071"/>
                  </a:cubicBezTo>
                  <a:cubicBezTo>
                    <a:pt x="5908" y="3000"/>
                    <a:pt x="5877" y="2933"/>
                    <a:pt x="5881" y="2865"/>
                  </a:cubicBezTo>
                  <a:cubicBezTo>
                    <a:pt x="5883" y="2806"/>
                    <a:pt x="5910" y="2747"/>
                    <a:pt x="5942" y="2684"/>
                  </a:cubicBezTo>
                  <a:cubicBezTo>
                    <a:pt x="5948" y="2670"/>
                    <a:pt x="5957" y="2657"/>
                    <a:pt x="5963" y="2642"/>
                  </a:cubicBezTo>
                  <a:cubicBezTo>
                    <a:pt x="6085" y="2379"/>
                    <a:pt x="6116" y="2085"/>
                    <a:pt x="6053" y="1801"/>
                  </a:cubicBezTo>
                  <a:cubicBezTo>
                    <a:pt x="6209" y="1685"/>
                    <a:pt x="6306" y="1504"/>
                    <a:pt x="6316" y="1309"/>
                  </a:cubicBezTo>
                  <a:cubicBezTo>
                    <a:pt x="6329" y="1078"/>
                    <a:pt x="6222" y="834"/>
                    <a:pt x="6030" y="655"/>
                  </a:cubicBezTo>
                  <a:cubicBezTo>
                    <a:pt x="5917" y="550"/>
                    <a:pt x="5782" y="468"/>
                    <a:pt x="5637" y="409"/>
                  </a:cubicBezTo>
                  <a:cubicBezTo>
                    <a:pt x="5561" y="381"/>
                    <a:pt x="5483" y="358"/>
                    <a:pt x="5406" y="341"/>
                  </a:cubicBezTo>
                  <a:cubicBezTo>
                    <a:pt x="5342" y="329"/>
                    <a:pt x="5282" y="314"/>
                    <a:pt x="5221" y="293"/>
                  </a:cubicBezTo>
                  <a:cubicBezTo>
                    <a:pt x="5199" y="285"/>
                    <a:pt x="5178" y="276"/>
                    <a:pt x="5157" y="270"/>
                  </a:cubicBezTo>
                  <a:cubicBezTo>
                    <a:pt x="5071" y="236"/>
                    <a:pt x="4989" y="205"/>
                    <a:pt x="4876" y="203"/>
                  </a:cubicBezTo>
                  <a:cubicBezTo>
                    <a:pt x="4789" y="203"/>
                    <a:pt x="4703" y="209"/>
                    <a:pt x="4619" y="228"/>
                  </a:cubicBezTo>
                  <a:cubicBezTo>
                    <a:pt x="4564" y="238"/>
                    <a:pt x="4518" y="249"/>
                    <a:pt x="4482" y="259"/>
                  </a:cubicBezTo>
                  <a:cubicBezTo>
                    <a:pt x="4478" y="222"/>
                    <a:pt x="4468" y="184"/>
                    <a:pt x="4453" y="150"/>
                  </a:cubicBezTo>
                  <a:cubicBezTo>
                    <a:pt x="4419" y="68"/>
                    <a:pt x="4344" y="11"/>
                    <a:pt x="4255" y="1"/>
                  </a:cubicBezTo>
                  <a:cubicBezTo>
                    <a:pt x="4252" y="1"/>
                    <a:pt x="4250" y="1"/>
                    <a:pt x="42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0"/>
            <p:cNvSpPr/>
            <p:nvPr/>
          </p:nvSpPr>
          <p:spPr>
            <a:xfrm>
              <a:off x="10692516" y="1297172"/>
              <a:ext cx="13820" cy="17237"/>
            </a:xfrm>
            <a:custGeom>
              <a:rect b="b" l="l" r="r" t="t"/>
              <a:pathLst>
                <a:path extrusionOk="0" h="343" w="275">
                  <a:moveTo>
                    <a:pt x="123" y="0"/>
                  </a:moveTo>
                  <a:cubicBezTo>
                    <a:pt x="105" y="0"/>
                    <a:pt x="88" y="4"/>
                    <a:pt x="72" y="10"/>
                  </a:cubicBezTo>
                  <a:cubicBezTo>
                    <a:pt x="30" y="30"/>
                    <a:pt x="50" y="86"/>
                    <a:pt x="87" y="86"/>
                  </a:cubicBezTo>
                  <a:cubicBezTo>
                    <a:pt x="92" y="86"/>
                    <a:pt x="98" y="85"/>
                    <a:pt x="104" y="82"/>
                  </a:cubicBezTo>
                  <a:cubicBezTo>
                    <a:pt x="110" y="79"/>
                    <a:pt x="117" y="78"/>
                    <a:pt x="124" y="78"/>
                  </a:cubicBezTo>
                  <a:cubicBezTo>
                    <a:pt x="141" y="78"/>
                    <a:pt x="156" y="85"/>
                    <a:pt x="167" y="99"/>
                  </a:cubicBezTo>
                  <a:cubicBezTo>
                    <a:pt x="188" y="120"/>
                    <a:pt x="198" y="149"/>
                    <a:pt x="198" y="181"/>
                  </a:cubicBezTo>
                  <a:cubicBezTo>
                    <a:pt x="198" y="193"/>
                    <a:pt x="196" y="208"/>
                    <a:pt x="194" y="223"/>
                  </a:cubicBezTo>
                  <a:cubicBezTo>
                    <a:pt x="175" y="212"/>
                    <a:pt x="152" y="208"/>
                    <a:pt x="129" y="208"/>
                  </a:cubicBezTo>
                  <a:cubicBezTo>
                    <a:pt x="78" y="212"/>
                    <a:pt x="32" y="242"/>
                    <a:pt x="11" y="288"/>
                  </a:cubicBezTo>
                  <a:cubicBezTo>
                    <a:pt x="1" y="307"/>
                    <a:pt x="9" y="330"/>
                    <a:pt x="30" y="341"/>
                  </a:cubicBezTo>
                  <a:cubicBezTo>
                    <a:pt x="34" y="343"/>
                    <a:pt x="41" y="343"/>
                    <a:pt x="47" y="343"/>
                  </a:cubicBezTo>
                  <a:cubicBezTo>
                    <a:pt x="62" y="343"/>
                    <a:pt x="74" y="334"/>
                    <a:pt x="81" y="322"/>
                  </a:cubicBezTo>
                  <a:cubicBezTo>
                    <a:pt x="92" y="299"/>
                    <a:pt x="114" y="288"/>
                    <a:pt x="135" y="288"/>
                  </a:cubicBezTo>
                  <a:cubicBezTo>
                    <a:pt x="155" y="288"/>
                    <a:pt x="174" y="297"/>
                    <a:pt x="186" y="315"/>
                  </a:cubicBezTo>
                  <a:cubicBezTo>
                    <a:pt x="193" y="327"/>
                    <a:pt x="208" y="335"/>
                    <a:pt x="221" y="335"/>
                  </a:cubicBezTo>
                  <a:cubicBezTo>
                    <a:pt x="223" y="335"/>
                    <a:pt x="224" y="334"/>
                    <a:pt x="226" y="334"/>
                  </a:cubicBezTo>
                  <a:cubicBezTo>
                    <a:pt x="242" y="332"/>
                    <a:pt x="255" y="319"/>
                    <a:pt x="257" y="303"/>
                  </a:cubicBezTo>
                  <a:cubicBezTo>
                    <a:pt x="268" y="263"/>
                    <a:pt x="274" y="221"/>
                    <a:pt x="274" y="176"/>
                  </a:cubicBezTo>
                  <a:cubicBezTo>
                    <a:pt x="274" y="128"/>
                    <a:pt x="255" y="80"/>
                    <a:pt x="221" y="44"/>
                  </a:cubicBezTo>
                  <a:lnTo>
                    <a:pt x="224" y="44"/>
                  </a:lnTo>
                  <a:cubicBezTo>
                    <a:pt x="196" y="15"/>
                    <a:pt x="159" y="0"/>
                    <a:pt x="1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0"/>
            <p:cNvSpPr/>
            <p:nvPr/>
          </p:nvSpPr>
          <p:spPr>
            <a:xfrm>
              <a:off x="10847152" y="1443517"/>
              <a:ext cx="12212" cy="9347"/>
            </a:xfrm>
            <a:custGeom>
              <a:rect b="b" l="l" r="r" t="t"/>
              <a:pathLst>
                <a:path extrusionOk="0" h="186" w="243">
                  <a:moveTo>
                    <a:pt x="78" y="1"/>
                  </a:moveTo>
                  <a:cubicBezTo>
                    <a:pt x="63" y="1"/>
                    <a:pt x="47" y="3"/>
                    <a:pt x="32" y="7"/>
                  </a:cubicBezTo>
                  <a:cubicBezTo>
                    <a:pt x="11" y="13"/>
                    <a:pt x="1" y="34"/>
                    <a:pt x="7" y="55"/>
                  </a:cubicBezTo>
                  <a:cubicBezTo>
                    <a:pt x="12" y="73"/>
                    <a:pt x="27" y="84"/>
                    <a:pt x="44" y="84"/>
                  </a:cubicBezTo>
                  <a:cubicBezTo>
                    <a:pt x="48" y="84"/>
                    <a:pt x="52" y="84"/>
                    <a:pt x="55" y="83"/>
                  </a:cubicBezTo>
                  <a:cubicBezTo>
                    <a:pt x="63" y="80"/>
                    <a:pt x="72" y="78"/>
                    <a:pt x="80" y="78"/>
                  </a:cubicBezTo>
                  <a:cubicBezTo>
                    <a:pt x="96" y="78"/>
                    <a:pt x="111" y="83"/>
                    <a:pt x="125" y="91"/>
                  </a:cubicBezTo>
                  <a:cubicBezTo>
                    <a:pt x="146" y="106"/>
                    <a:pt x="158" y="127"/>
                    <a:pt x="162" y="152"/>
                  </a:cubicBezTo>
                  <a:cubicBezTo>
                    <a:pt x="165" y="171"/>
                    <a:pt x="181" y="186"/>
                    <a:pt x="200" y="186"/>
                  </a:cubicBezTo>
                  <a:lnTo>
                    <a:pt x="207" y="186"/>
                  </a:lnTo>
                  <a:cubicBezTo>
                    <a:pt x="228" y="182"/>
                    <a:pt x="242" y="163"/>
                    <a:pt x="240" y="142"/>
                  </a:cubicBezTo>
                  <a:cubicBezTo>
                    <a:pt x="228" y="58"/>
                    <a:pt x="157" y="1"/>
                    <a:pt x="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0"/>
            <p:cNvSpPr/>
            <p:nvPr/>
          </p:nvSpPr>
          <p:spPr>
            <a:xfrm>
              <a:off x="10859063" y="1455327"/>
              <a:ext cx="9900" cy="10654"/>
            </a:xfrm>
            <a:custGeom>
              <a:rect b="b" l="l" r="r" t="t"/>
              <a:pathLst>
                <a:path extrusionOk="0" h="212" w="197">
                  <a:moveTo>
                    <a:pt x="55" y="0"/>
                  </a:moveTo>
                  <a:cubicBezTo>
                    <a:pt x="12" y="0"/>
                    <a:pt x="0" y="67"/>
                    <a:pt x="47" y="77"/>
                  </a:cubicBezTo>
                  <a:lnTo>
                    <a:pt x="47" y="79"/>
                  </a:lnTo>
                  <a:cubicBezTo>
                    <a:pt x="87" y="90"/>
                    <a:pt x="113" y="125"/>
                    <a:pt x="108" y="167"/>
                  </a:cubicBezTo>
                  <a:cubicBezTo>
                    <a:pt x="106" y="188"/>
                    <a:pt x="121" y="207"/>
                    <a:pt x="142" y="212"/>
                  </a:cubicBezTo>
                  <a:lnTo>
                    <a:pt x="148" y="212"/>
                  </a:lnTo>
                  <a:cubicBezTo>
                    <a:pt x="167" y="209"/>
                    <a:pt x="184" y="197"/>
                    <a:pt x="186" y="178"/>
                  </a:cubicBezTo>
                  <a:cubicBezTo>
                    <a:pt x="197" y="96"/>
                    <a:pt x="144" y="20"/>
                    <a:pt x="64" y="1"/>
                  </a:cubicBezTo>
                  <a:cubicBezTo>
                    <a:pt x="61" y="1"/>
                    <a:pt x="58" y="0"/>
                    <a:pt x="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2" name="Google Shape;1232;p60"/>
          <p:cNvGrpSpPr/>
          <p:nvPr/>
        </p:nvGrpSpPr>
        <p:grpSpPr>
          <a:xfrm>
            <a:off x="4380525" y="2119375"/>
            <a:ext cx="371413" cy="70774"/>
            <a:chOff x="4380525" y="2119375"/>
            <a:chExt cx="371413" cy="70774"/>
          </a:xfrm>
        </p:grpSpPr>
        <p:sp>
          <p:nvSpPr>
            <p:cNvPr id="1233" name="Google Shape;1233;p60"/>
            <p:cNvSpPr/>
            <p:nvPr/>
          </p:nvSpPr>
          <p:spPr>
            <a:xfrm>
              <a:off x="4421963" y="2151699"/>
              <a:ext cx="329975" cy="38450"/>
            </a:xfrm>
            <a:custGeom>
              <a:rect b="b" l="l" r="r" t="t"/>
              <a:pathLst>
                <a:path extrusionOk="0" h="1538" w="13199">
                  <a:moveTo>
                    <a:pt x="13199" y="1538"/>
                  </a:moveTo>
                  <a:cubicBezTo>
                    <a:pt x="10066" y="-1592"/>
                    <a:pt x="4201" y="1429"/>
                    <a:pt x="0" y="30"/>
                  </a:cubicBezTo>
                </a:path>
              </a:pathLst>
            </a:custGeom>
            <a:noFill/>
            <a:ln cap="flat" cmpd="sng" w="9525">
              <a:solidFill>
                <a:schemeClr val="dk2"/>
              </a:solidFill>
              <a:prstDash val="solid"/>
              <a:round/>
              <a:headEnd len="med" w="med" type="none"/>
              <a:tailEnd len="med" w="med" type="none"/>
            </a:ln>
          </p:spPr>
        </p:sp>
        <p:sp>
          <p:nvSpPr>
            <p:cNvPr id="1234" name="Google Shape;1234;p60"/>
            <p:cNvSpPr/>
            <p:nvPr/>
          </p:nvSpPr>
          <p:spPr>
            <a:xfrm>
              <a:off x="4380525" y="2119375"/>
              <a:ext cx="177225" cy="11100"/>
            </a:xfrm>
            <a:custGeom>
              <a:rect b="b" l="l" r="r" t="t"/>
              <a:pathLst>
                <a:path extrusionOk="0" h="444" w="7089">
                  <a:moveTo>
                    <a:pt x="7089" y="283"/>
                  </a:moveTo>
                  <a:cubicBezTo>
                    <a:pt x="4724" y="283"/>
                    <a:pt x="2244" y="746"/>
                    <a:pt x="0" y="0"/>
                  </a:cubicBezTo>
                </a:path>
              </a:pathLst>
            </a:custGeom>
            <a:noFill/>
            <a:ln cap="flat" cmpd="sng" w="9525">
              <a:solidFill>
                <a:schemeClr val="dk2"/>
              </a:solidFill>
              <a:prstDash val="solid"/>
              <a:round/>
              <a:headEnd len="med" w="med" type="none"/>
              <a:tailEnd len="med" w="med" type="none"/>
            </a:ln>
          </p:spPr>
        </p:sp>
      </p:grpSp>
      <p:grpSp>
        <p:nvGrpSpPr>
          <p:cNvPr id="1235" name="Google Shape;1235;p60"/>
          <p:cNvGrpSpPr/>
          <p:nvPr/>
        </p:nvGrpSpPr>
        <p:grpSpPr>
          <a:xfrm>
            <a:off x="6238723" y="2845050"/>
            <a:ext cx="792852" cy="978813"/>
            <a:chOff x="6238723" y="2845050"/>
            <a:chExt cx="792852" cy="978813"/>
          </a:xfrm>
        </p:grpSpPr>
        <p:sp>
          <p:nvSpPr>
            <p:cNvPr id="1236" name="Google Shape;1236;p60"/>
            <p:cNvSpPr/>
            <p:nvPr/>
          </p:nvSpPr>
          <p:spPr>
            <a:xfrm>
              <a:off x="6279598" y="2845050"/>
              <a:ext cx="751977" cy="978813"/>
            </a:xfrm>
            <a:custGeom>
              <a:rect b="b" l="l" r="r" t="t"/>
              <a:pathLst>
                <a:path extrusionOk="0" h="23148" w="13799">
                  <a:moveTo>
                    <a:pt x="13799" y="0"/>
                  </a:moveTo>
                  <a:cubicBezTo>
                    <a:pt x="13799" y="8983"/>
                    <a:pt x="8520" y="20302"/>
                    <a:pt x="0" y="23148"/>
                  </a:cubicBezTo>
                </a:path>
              </a:pathLst>
            </a:custGeom>
            <a:noFill/>
            <a:ln cap="flat" cmpd="sng" w="9525">
              <a:solidFill>
                <a:schemeClr val="dk2"/>
              </a:solidFill>
              <a:prstDash val="solid"/>
              <a:round/>
              <a:headEnd len="med" w="med" type="none"/>
              <a:tailEnd len="med" w="med" type="none"/>
            </a:ln>
          </p:spPr>
        </p:sp>
        <p:sp>
          <p:nvSpPr>
            <p:cNvPr id="1237" name="Google Shape;1237;p60"/>
            <p:cNvSpPr/>
            <p:nvPr/>
          </p:nvSpPr>
          <p:spPr>
            <a:xfrm>
              <a:off x="6238723" y="3643385"/>
              <a:ext cx="238364" cy="156500"/>
            </a:xfrm>
            <a:custGeom>
              <a:rect b="b" l="l" r="r" t="t"/>
              <a:pathLst>
                <a:path extrusionOk="0" h="6260" w="7398">
                  <a:moveTo>
                    <a:pt x="7398" y="0"/>
                  </a:moveTo>
                  <a:cubicBezTo>
                    <a:pt x="6616" y="3134"/>
                    <a:pt x="2688" y="4469"/>
                    <a:pt x="0" y="6260"/>
                  </a:cubicBezTo>
                </a:path>
              </a:pathLst>
            </a:custGeom>
            <a:noFill/>
            <a:ln cap="flat" cmpd="sng" w="9525">
              <a:solidFill>
                <a:schemeClr val="dk2"/>
              </a:solidFill>
              <a:prstDash val="solid"/>
              <a:round/>
              <a:headEnd len="med" w="med" type="none"/>
              <a:tailEnd len="med" w="med" type="none"/>
            </a:ln>
          </p:spPr>
        </p:sp>
      </p:grpSp>
      <p:grpSp>
        <p:nvGrpSpPr>
          <p:cNvPr id="1238" name="Google Shape;1238;p60"/>
          <p:cNvGrpSpPr/>
          <p:nvPr/>
        </p:nvGrpSpPr>
        <p:grpSpPr>
          <a:xfrm>
            <a:off x="2105625" y="2906175"/>
            <a:ext cx="872444" cy="737199"/>
            <a:chOff x="2105625" y="2906175"/>
            <a:chExt cx="872444" cy="737199"/>
          </a:xfrm>
        </p:grpSpPr>
        <p:sp>
          <p:nvSpPr>
            <p:cNvPr id="1239" name="Google Shape;1239;p60"/>
            <p:cNvSpPr/>
            <p:nvPr/>
          </p:nvSpPr>
          <p:spPr>
            <a:xfrm>
              <a:off x="2185225" y="2906175"/>
              <a:ext cx="792844" cy="737199"/>
            </a:xfrm>
            <a:custGeom>
              <a:rect b="b" l="l" r="r" t="t"/>
              <a:pathLst>
                <a:path extrusionOk="0" h="26084" w="25518">
                  <a:moveTo>
                    <a:pt x="25518" y="26084"/>
                  </a:moveTo>
                  <a:cubicBezTo>
                    <a:pt x="13355" y="26084"/>
                    <a:pt x="0" y="12163"/>
                    <a:pt x="0" y="0"/>
                  </a:cubicBezTo>
                </a:path>
              </a:pathLst>
            </a:custGeom>
            <a:noFill/>
            <a:ln cap="flat" cmpd="sng" w="9525">
              <a:solidFill>
                <a:schemeClr val="dk2"/>
              </a:solidFill>
              <a:prstDash val="solid"/>
              <a:round/>
              <a:headEnd len="med" w="med" type="none"/>
              <a:tailEnd len="med" w="med" type="none"/>
            </a:ln>
          </p:spPr>
        </p:sp>
        <p:sp>
          <p:nvSpPr>
            <p:cNvPr id="1240" name="Google Shape;1240;p60"/>
            <p:cNvSpPr/>
            <p:nvPr/>
          </p:nvSpPr>
          <p:spPr>
            <a:xfrm>
              <a:off x="2105625" y="2930750"/>
              <a:ext cx="71125" cy="156500"/>
            </a:xfrm>
            <a:custGeom>
              <a:rect b="b" l="l" r="r" t="t"/>
              <a:pathLst>
                <a:path extrusionOk="0" h="6260" w="2845">
                  <a:moveTo>
                    <a:pt x="0" y="0"/>
                  </a:moveTo>
                  <a:cubicBezTo>
                    <a:pt x="556" y="2224"/>
                    <a:pt x="938" y="4988"/>
                    <a:pt x="2845" y="6260"/>
                  </a:cubicBezTo>
                </a:path>
              </a:pathLst>
            </a:custGeom>
            <a:noFill/>
            <a:ln cap="flat" cmpd="sng" w="9525">
              <a:solidFill>
                <a:schemeClr val="dk2"/>
              </a:solidFill>
              <a:prstDash val="solid"/>
              <a:round/>
              <a:headEnd len="med" w="med" type="none"/>
              <a:tailEnd len="med" w="med" type="none"/>
            </a:ln>
          </p:spPr>
        </p:sp>
      </p:grpSp>
      <p:grpSp>
        <p:nvGrpSpPr>
          <p:cNvPr id="1241" name="Google Shape;1241;p60"/>
          <p:cNvGrpSpPr/>
          <p:nvPr/>
        </p:nvGrpSpPr>
        <p:grpSpPr>
          <a:xfrm flipH="1" rot="-5574714">
            <a:off x="2028492" y="3659136"/>
            <a:ext cx="66817" cy="124995"/>
            <a:chOff x="6238667" y="1228635"/>
            <a:chExt cx="66818" cy="124997"/>
          </a:xfrm>
        </p:grpSpPr>
        <p:sp>
          <p:nvSpPr>
            <p:cNvPr id="1242" name="Google Shape;1242;p60"/>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1243" name="Google Shape;1243;p60"/>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grpSp>
        <p:nvGrpSpPr>
          <p:cNvPr id="1244" name="Google Shape;1244;p60"/>
          <p:cNvGrpSpPr/>
          <p:nvPr/>
        </p:nvGrpSpPr>
        <p:grpSpPr>
          <a:xfrm>
            <a:off x="3292278" y="3618191"/>
            <a:ext cx="472002" cy="580893"/>
            <a:chOff x="-6684862" y="-4138380"/>
            <a:chExt cx="549991" cy="570847"/>
          </a:xfrm>
        </p:grpSpPr>
        <p:sp>
          <p:nvSpPr>
            <p:cNvPr id="1245" name="Google Shape;1245;p60"/>
            <p:cNvSpPr/>
            <p:nvPr/>
          </p:nvSpPr>
          <p:spPr>
            <a:xfrm>
              <a:off x="-6576762" y="-4064957"/>
              <a:ext cx="250973" cy="230218"/>
            </a:xfrm>
            <a:custGeom>
              <a:rect b="b" l="l" r="r" t="t"/>
              <a:pathLst>
                <a:path extrusionOk="0" h="4581" w="4994">
                  <a:moveTo>
                    <a:pt x="2514" y="158"/>
                  </a:moveTo>
                  <a:cubicBezTo>
                    <a:pt x="2712" y="160"/>
                    <a:pt x="2910" y="187"/>
                    <a:pt x="3101" y="240"/>
                  </a:cubicBezTo>
                  <a:cubicBezTo>
                    <a:pt x="3747" y="416"/>
                    <a:pt x="4287" y="911"/>
                    <a:pt x="4510" y="1529"/>
                  </a:cubicBezTo>
                  <a:lnTo>
                    <a:pt x="4510" y="1531"/>
                  </a:lnTo>
                  <a:cubicBezTo>
                    <a:pt x="4662" y="1950"/>
                    <a:pt x="4670" y="2431"/>
                    <a:pt x="4535" y="2890"/>
                  </a:cubicBezTo>
                  <a:cubicBezTo>
                    <a:pt x="4399" y="3348"/>
                    <a:pt x="4132" y="3739"/>
                    <a:pt x="3780" y="3996"/>
                  </a:cubicBezTo>
                  <a:cubicBezTo>
                    <a:pt x="3397" y="4275"/>
                    <a:pt x="2895" y="4424"/>
                    <a:pt x="2350" y="4424"/>
                  </a:cubicBezTo>
                  <a:cubicBezTo>
                    <a:pt x="2279" y="4424"/>
                    <a:pt x="2208" y="4422"/>
                    <a:pt x="2136" y="4417"/>
                  </a:cubicBezTo>
                  <a:cubicBezTo>
                    <a:pt x="1482" y="4370"/>
                    <a:pt x="933" y="4120"/>
                    <a:pt x="590" y="3712"/>
                  </a:cubicBezTo>
                  <a:cubicBezTo>
                    <a:pt x="106" y="3138"/>
                    <a:pt x="43" y="2187"/>
                    <a:pt x="438" y="1455"/>
                  </a:cubicBezTo>
                  <a:cubicBezTo>
                    <a:pt x="638" y="1096"/>
                    <a:pt x="920" y="793"/>
                    <a:pt x="1261" y="568"/>
                  </a:cubicBezTo>
                  <a:cubicBezTo>
                    <a:pt x="1671" y="294"/>
                    <a:pt x="2085" y="158"/>
                    <a:pt x="2514" y="158"/>
                  </a:cubicBezTo>
                  <a:close/>
                  <a:moveTo>
                    <a:pt x="2509" y="0"/>
                  </a:moveTo>
                  <a:cubicBezTo>
                    <a:pt x="2050" y="0"/>
                    <a:pt x="1610" y="146"/>
                    <a:pt x="1175" y="437"/>
                  </a:cubicBezTo>
                  <a:cubicBezTo>
                    <a:pt x="811" y="677"/>
                    <a:pt x="510" y="999"/>
                    <a:pt x="300" y="1380"/>
                  </a:cubicBezTo>
                  <a:cubicBezTo>
                    <a:pt x="96" y="1764"/>
                    <a:pt x="1" y="2198"/>
                    <a:pt x="26" y="2631"/>
                  </a:cubicBezTo>
                  <a:cubicBezTo>
                    <a:pt x="51" y="3089"/>
                    <a:pt x="205" y="3500"/>
                    <a:pt x="470" y="3813"/>
                  </a:cubicBezTo>
                  <a:cubicBezTo>
                    <a:pt x="838" y="4252"/>
                    <a:pt x="1427" y="4524"/>
                    <a:pt x="2123" y="4572"/>
                  </a:cubicBezTo>
                  <a:cubicBezTo>
                    <a:pt x="2199" y="4578"/>
                    <a:pt x="2274" y="4581"/>
                    <a:pt x="2350" y="4581"/>
                  </a:cubicBezTo>
                  <a:cubicBezTo>
                    <a:pt x="2926" y="4581"/>
                    <a:pt x="3461" y="4421"/>
                    <a:pt x="3871" y="4122"/>
                  </a:cubicBezTo>
                  <a:cubicBezTo>
                    <a:pt x="4657" y="3548"/>
                    <a:pt x="4994" y="2412"/>
                    <a:pt x="4657" y="1476"/>
                  </a:cubicBezTo>
                  <a:cubicBezTo>
                    <a:pt x="4415" y="810"/>
                    <a:pt x="3835" y="278"/>
                    <a:pt x="3141" y="88"/>
                  </a:cubicBezTo>
                  <a:cubicBezTo>
                    <a:pt x="2926" y="30"/>
                    <a:pt x="2716" y="0"/>
                    <a:pt x="25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0"/>
            <p:cNvSpPr/>
            <p:nvPr/>
          </p:nvSpPr>
          <p:spPr>
            <a:xfrm>
              <a:off x="-6603901" y="-4088125"/>
              <a:ext cx="294494" cy="276553"/>
            </a:xfrm>
            <a:custGeom>
              <a:rect b="b" l="l" r="r" t="t"/>
              <a:pathLst>
                <a:path extrusionOk="0" h="5503" w="5860">
                  <a:moveTo>
                    <a:pt x="3075" y="91"/>
                  </a:moveTo>
                  <a:cubicBezTo>
                    <a:pt x="3316" y="91"/>
                    <a:pt x="3560" y="125"/>
                    <a:pt x="3809" y="194"/>
                  </a:cubicBezTo>
                  <a:cubicBezTo>
                    <a:pt x="4611" y="413"/>
                    <a:pt x="5288" y="1029"/>
                    <a:pt x="5568" y="1803"/>
                  </a:cubicBezTo>
                  <a:cubicBezTo>
                    <a:pt x="5757" y="2324"/>
                    <a:pt x="5767" y="2928"/>
                    <a:pt x="5599" y="3498"/>
                  </a:cubicBezTo>
                  <a:cubicBezTo>
                    <a:pt x="5429" y="4068"/>
                    <a:pt x="5094" y="4558"/>
                    <a:pt x="4657" y="4878"/>
                  </a:cubicBezTo>
                  <a:cubicBezTo>
                    <a:pt x="4178" y="5228"/>
                    <a:pt x="3555" y="5413"/>
                    <a:pt x="2877" y="5413"/>
                  </a:cubicBezTo>
                  <a:cubicBezTo>
                    <a:pt x="2789" y="5413"/>
                    <a:pt x="2700" y="5410"/>
                    <a:pt x="2610" y="5403"/>
                  </a:cubicBezTo>
                  <a:cubicBezTo>
                    <a:pt x="1797" y="5347"/>
                    <a:pt x="1113" y="5033"/>
                    <a:pt x="684" y="4524"/>
                  </a:cubicBezTo>
                  <a:cubicBezTo>
                    <a:pt x="80" y="3805"/>
                    <a:pt x="0" y="2619"/>
                    <a:pt x="495" y="1704"/>
                  </a:cubicBezTo>
                  <a:cubicBezTo>
                    <a:pt x="726" y="1275"/>
                    <a:pt x="1079" y="892"/>
                    <a:pt x="1517" y="600"/>
                  </a:cubicBezTo>
                  <a:cubicBezTo>
                    <a:pt x="2026" y="260"/>
                    <a:pt x="2541" y="91"/>
                    <a:pt x="3075" y="91"/>
                  </a:cubicBezTo>
                  <a:close/>
                  <a:moveTo>
                    <a:pt x="3072" y="1"/>
                  </a:moveTo>
                  <a:cubicBezTo>
                    <a:pt x="2521" y="1"/>
                    <a:pt x="1991" y="176"/>
                    <a:pt x="1466" y="528"/>
                  </a:cubicBezTo>
                  <a:lnTo>
                    <a:pt x="1466" y="526"/>
                  </a:lnTo>
                  <a:cubicBezTo>
                    <a:pt x="1018" y="827"/>
                    <a:pt x="655" y="1218"/>
                    <a:pt x="415" y="1662"/>
                  </a:cubicBezTo>
                  <a:cubicBezTo>
                    <a:pt x="169" y="2124"/>
                    <a:pt x="55" y="2644"/>
                    <a:pt x="85" y="3168"/>
                  </a:cubicBezTo>
                  <a:cubicBezTo>
                    <a:pt x="116" y="3714"/>
                    <a:pt x="299" y="4205"/>
                    <a:pt x="617" y="4583"/>
                  </a:cubicBezTo>
                  <a:cubicBezTo>
                    <a:pt x="1060" y="5109"/>
                    <a:pt x="1765" y="5433"/>
                    <a:pt x="2604" y="5494"/>
                  </a:cubicBezTo>
                  <a:cubicBezTo>
                    <a:pt x="2697" y="5500"/>
                    <a:pt x="2787" y="5502"/>
                    <a:pt x="2878" y="5502"/>
                  </a:cubicBezTo>
                  <a:cubicBezTo>
                    <a:pt x="3574" y="5502"/>
                    <a:pt x="4215" y="5311"/>
                    <a:pt x="4709" y="4951"/>
                  </a:cubicBezTo>
                  <a:cubicBezTo>
                    <a:pt x="5164" y="4619"/>
                    <a:pt x="5509" y="4112"/>
                    <a:pt x="5683" y="3523"/>
                  </a:cubicBezTo>
                  <a:cubicBezTo>
                    <a:pt x="5860" y="2934"/>
                    <a:pt x="5847" y="2312"/>
                    <a:pt x="5652" y="1771"/>
                  </a:cubicBezTo>
                  <a:cubicBezTo>
                    <a:pt x="5361" y="972"/>
                    <a:pt x="4665" y="335"/>
                    <a:pt x="3832" y="108"/>
                  </a:cubicBezTo>
                  <a:cubicBezTo>
                    <a:pt x="3573" y="36"/>
                    <a:pt x="3320" y="1"/>
                    <a:pt x="30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0"/>
            <p:cNvSpPr/>
            <p:nvPr/>
          </p:nvSpPr>
          <p:spPr>
            <a:xfrm>
              <a:off x="-6684862" y="-4138380"/>
              <a:ext cx="549991" cy="570847"/>
            </a:xfrm>
            <a:custGeom>
              <a:rect b="b" l="l" r="r" t="t"/>
              <a:pathLst>
                <a:path extrusionOk="0" h="11359" w="10944">
                  <a:moveTo>
                    <a:pt x="8811" y="180"/>
                  </a:moveTo>
                  <a:cubicBezTo>
                    <a:pt x="9025" y="180"/>
                    <a:pt x="9237" y="180"/>
                    <a:pt x="9452" y="182"/>
                  </a:cubicBezTo>
                  <a:lnTo>
                    <a:pt x="9324" y="4563"/>
                  </a:lnTo>
                  <a:lnTo>
                    <a:pt x="8981" y="4147"/>
                  </a:lnTo>
                  <a:cubicBezTo>
                    <a:pt x="8965" y="4127"/>
                    <a:pt x="8942" y="4118"/>
                    <a:pt x="8920" y="4118"/>
                  </a:cubicBezTo>
                  <a:cubicBezTo>
                    <a:pt x="8896" y="4118"/>
                    <a:pt x="8872" y="4129"/>
                    <a:pt x="8857" y="4151"/>
                  </a:cubicBezTo>
                  <a:lnTo>
                    <a:pt x="8632" y="4471"/>
                  </a:lnTo>
                  <a:lnTo>
                    <a:pt x="8811" y="180"/>
                  </a:lnTo>
                  <a:close/>
                  <a:moveTo>
                    <a:pt x="4699" y="912"/>
                  </a:moveTo>
                  <a:cubicBezTo>
                    <a:pt x="4962" y="912"/>
                    <a:pt x="5225" y="948"/>
                    <a:pt x="5479" y="1019"/>
                  </a:cubicBezTo>
                  <a:cubicBezTo>
                    <a:pt x="6339" y="1255"/>
                    <a:pt x="7059" y="1913"/>
                    <a:pt x="7357" y="2738"/>
                  </a:cubicBezTo>
                  <a:cubicBezTo>
                    <a:pt x="7559" y="3295"/>
                    <a:pt x="7570" y="3938"/>
                    <a:pt x="7389" y="4548"/>
                  </a:cubicBezTo>
                  <a:cubicBezTo>
                    <a:pt x="7210" y="5158"/>
                    <a:pt x="6853" y="5680"/>
                    <a:pt x="6384" y="6023"/>
                  </a:cubicBezTo>
                  <a:cubicBezTo>
                    <a:pt x="5872" y="6395"/>
                    <a:pt x="5208" y="6592"/>
                    <a:pt x="4485" y="6592"/>
                  </a:cubicBezTo>
                  <a:cubicBezTo>
                    <a:pt x="4390" y="6592"/>
                    <a:pt x="4295" y="6589"/>
                    <a:pt x="4198" y="6582"/>
                  </a:cubicBezTo>
                  <a:cubicBezTo>
                    <a:pt x="3328" y="6521"/>
                    <a:pt x="2596" y="6189"/>
                    <a:pt x="2139" y="5644"/>
                  </a:cubicBezTo>
                  <a:cubicBezTo>
                    <a:pt x="1496" y="4876"/>
                    <a:pt x="1410" y="3610"/>
                    <a:pt x="1937" y="2634"/>
                  </a:cubicBezTo>
                  <a:cubicBezTo>
                    <a:pt x="2186" y="2176"/>
                    <a:pt x="2564" y="1768"/>
                    <a:pt x="3031" y="1457"/>
                  </a:cubicBezTo>
                  <a:cubicBezTo>
                    <a:pt x="3576" y="1091"/>
                    <a:pt x="4127" y="912"/>
                    <a:pt x="4699" y="912"/>
                  </a:cubicBezTo>
                  <a:close/>
                  <a:moveTo>
                    <a:pt x="6520" y="6117"/>
                  </a:moveTo>
                  <a:cubicBezTo>
                    <a:pt x="6554" y="6153"/>
                    <a:pt x="6573" y="6225"/>
                    <a:pt x="6598" y="6271"/>
                  </a:cubicBezTo>
                  <a:lnTo>
                    <a:pt x="6600" y="6271"/>
                  </a:lnTo>
                  <a:cubicBezTo>
                    <a:pt x="6636" y="6330"/>
                    <a:pt x="6676" y="6389"/>
                    <a:pt x="6720" y="6443"/>
                  </a:cubicBezTo>
                  <a:cubicBezTo>
                    <a:pt x="6756" y="6490"/>
                    <a:pt x="6794" y="6536"/>
                    <a:pt x="6829" y="6586"/>
                  </a:cubicBezTo>
                  <a:cubicBezTo>
                    <a:pt x="6754" y="6599"/>
                    <a:pt x="6682" y="6620"/>
                    <a:pt x="6613" y="6649"/>
                  </a:cubicBezTo>
                  <a:cubicBezTo>
                    <a:pt x="6474" y="6708"/>
                    <a:pt x="6365" y="6822"/>
                    <a:pt x="6312" y="6965"/>
                  </a:cubicBezTo>
                  <a:cubicBezTo>
                    <a:pt x="6205" y="6788"/>
                    <a:pt x="6095" y="6614"/>
                    <a:pt x="5986" y="6435"/>
                  </a:cubicBezTo>
                  <a:cubicBezTo>
                    <a:pt x="6158" y="6357"/>
                    <a:pt x="6323" y="6260"/>
                    <a:pt x="6476" y="6149"/>
                  </a:cubicBezTo>
                  <a:cubicBezTo>
                    <a:pt x="6491" y="6138"/>
                    <a:pt x="6505" y="6128"/>
                    <a:pt x="6520" y="6117"/>
                  </a:cubicBezTo>
                  <a:close/>
                  <a:moveTo>
                    <a:pt x="644" y="363"/>
                  </a:moveTo>
                  <a:lnTo>
                    <a:pt x="644" y="363"/>
                  </a:lnTo>
                  <a:cubicBezTo>
                    <a:pt x="543" y="468"/>
                    <a:pt x="469" y="594"/>
                    <a:pt x="427" y="733"/>
                  </a:cubicBezTo>
                  <a:cubicBezTo>
                    <a:pt x="360" y="950"/>
                    <a:pt x="358" y="1179"/>
                    <a:pt x="356" y="1400"/>
                  </a:cubicBezTo>
                  <a:lnTo>
                    <a:pt x="293" y="8498"/>
                  </a:lnTo>
                  <a:cubicBezTo>
                    <a:pt x="289" y="8797"/>
                    <a:pt x="314" y="9118"/>
                    <a:pt x="493" y="9322"/>
                  </a:cubicBezTo>
                  <a:cubicBezTo>
                    <a:pt x="387" y="9297"/>
                    <a:pt x="295" y="9257"/>
                    <a:pt x="236" y="9182"/>
                  </a:cubicBezTo>
                  <a:cubicBezTo>
                    <a:pt x="162" y="9087"/>
                    <a:pt x="156" y="8952"/>
                    <a:pt x="158" y="8803"/>
                  </a:cubicBezTo>
                  <a:lnTo>
                    <a:pt x="207" y="1005"/>
                  </a:lnTo>
                  <a:cubicBezTo>
                    <a:pt x="207" y="864"/>
                    <a:pt x="209" y="704"/>
                    <a:pt x="282" y="584"/>
                  </a:cubicBezTo>
                  <a:cubicBezTo>
                    <a:pt x="358" y="464"/>
                    <a:pt x="488" y="399"/>
                    <a:pt x="644" y="363"/>
                  </a:cubicBezTo>
                  <a:close/>
                  <a:moveTo>
                    <a:pt x="943" y="325"/>
                  </a:moveTo>
                  <a:cubicBezTo>
                    <a:pt x="810" y="451"/>
                    <a:pt x="718" y="613"/>
                    <a:pt x="659" y="828"/>
                  </a:cubicBezTo>
                  <a:cubicBezTo>
                    <a:pt x="583" y="1099"/>
                    <a:pt x="579" y="1381"/>
                    <a:pt x="579" y="1652"/>
                  </a:cubicBezTo>
                  <a:lnTo>
                    <a:pt x="520" y="8054"/>
                  </a:lnTo>
                  <a:cubicBezTo>
                    <a:pt x="516" y="8366"/>
                    <a:pt x="520" y="8647"/>
                    <a:pt x="604" y="8919"/>
                  </a:cubicBezTo>
                  <a:cubicBezTo>
                    <a:pt x="615" y="8954"/>
                    <a:pt x="623" y="8986"/>
                    <a:pt x="631" y="9018"/>
                  </a:cubicBezTo>
                  <a:cubicBezTo>
                    <a:pt x="669" y="9154"/>
                    <a:pt x="701" y="9266"/>
                    <a:pt x="806" y="9365"/>
                  </a:cubicBezTo>
                  <a:lnTo>
                    <a:pt x="703" y="9354"/>
                  </a:lnTo>
                  <a:lnTo>
                    <a:pt x="705" y="9354"/>
                  </a:lnTo>
                  <a:cubicBezTo>
                    <a:pt x="690" y="9352"/>
                    <a:pt x="676" y="9350"/>
                    <a:pt x="661" y="9348"/>
                  </a:cubicBezTo>
                  <a:cubicBezTo>
                    <a:pt x="411" y="9188"/>
                    <a:pt x="379" y="8828"/>
                    <a:pt x="381" y="8498"/>
                  </a:cubicBezTo>
                  <a:lnTo>
                    <a:pt x="444" y="1400"/>
                  </a:lnTo>
                  <a:cubicBezTo>
                    <a:pt x="446" y="1185"/>
                    <a:pt x="448" y="965"/>
                    <a:pt x="514" y="758"/>
                  </a:cubicBezTo>
                  <a:cubicBezTo>
                    <a:pt x="572" y="567"/>
                    <a:pt x="684" y="418"/>
                    <a:pt x="823" y="334"/>
                  </a:cubicBezTo>
                  <a:cubicBezTo>
                    <a:pt x="863" y="329"/>
                    <a:pt x="903" y="327"/>
                    <a:pt x="943" y="325"/>
                  </a:cubicBezTo>
                  <a:close/>
                  <a:moveTo>
                    <a:pt x="9969" y="161"/>
                  </a:moveTo>
                  <a:cubicBezTo>
                    <a:pt x="10140" y="285"/>
                    <a:pt x="10266" y="496"/>
                    <a:pt x="10325" y="756"/>
                  </a:cubicBezTo>
                  <a:cubicBezTo>
                    <a:pt x="10380" y="1002"/>
                    <a:pt x="10373" y="1261"/>
                    <a:pt x="10369" y="1511"/>
                  </a:cubicBezTo>
                  <a:lnTo>
                    <a:pt x="10194" y="8967"/>
                  </a:lnTo>
                  <a:cubicBezTo>
                    <a:pt x="10190" y="9087"/>
                    <a:pt x="10188" y="9226"/>
                    <a:pt x="10133" y="9335"/>
                  </a:cubicBezTo>
                  <a:cubicBezTo>
                    <a:pt x="10075" y="9458"/>
                    <a:pt x="9969" y="9580"/>
                    <a:pt x="9896" y="9580"/>
                  </a:cubicBezTo>
                  <a:cubicBezTo>
                    <a:pt x="9892" y="9580"/>
                    <a:pt x="9889" y="9580"/>
                    <a:pt x="9885" y="9579"/>
                  </a:cubicBezTo>
                  <a:lnTo>
                    <a:pt x="9885" y="9577"/>
                  </a:lnTo>
                  <a:cubicBezTo>
                    <a:pt x="9882" y="9576"/>
                    <a:pt x="9878" y="9576"/>
                    <a:pt x="9874" y="9576"/>
                  </a:cubicBezTo>
                  <a:cubicBezTo>
                    <a:pt x="9863" y="9576"/>
                    <a:pt x="9852" y="9579"/>
                    <a:pt x="9841" y="9583"/>
                  </a:cubicBezTo>
                  <a:cubicBezTo>
                    <a:pt x="9797" y="9579"/>
                    <a:pt x="9751" y="9575"/>
                    <a:pt x="9704" y="9573"/>
                  </a:cubicBezTo>
                  <a:cubicBezTo>
                    <a:pt x="9576" y="9564"/>
                    <a:pt x="9545" y="9562"/>
                    <a:pt x="9486" y="9556"/>
                  </a:cubicBezTo>
                  <a:cubicBezTo>
                    <a:pt x="9454" y="9554"/>
                    <a:pt x="9418" y="9550"/>
                    <a:pt x="9357" y="9543"/>
                  </a:cubicBezTo>
                  <a:lnTo>
                    <a:pt x="7528" y="7011"/>
                  </a:lnTo>
                  <a:cubicBezTo>
                    <a:pt x="7408" y="6849"/>
                    <a:pt x="7244" y="6660"/>
                    <a:pt x="7021" y="6603"/>
                  </a:cubicBezTo>
                  <a:cubicBezTo>
                    <a:pt x="7019" y="6597"/>
                    <a:pt x="7017" y="6590"/>
                    <a:pt x="7012" y="6586"/>
                  </a:cubicBezTo>
                  <a:lnTo>
                    <a:pt x="6644" y="6014"/>
                  </a:lnTo>
                  <a:cubicBezTo>
                    <a:pt x="7057" y="5657"/>
                    <a:pt x="7372" y="5160"/>
                    <a:pt x="7540" y="4593"/>
                  </a:cubicBezTo>
                  <a:cubicBezTo>
                    <a:pt x="7730" y="3951"/>
                    <a:pt x="7717" y="3274"/>
                    <a:pt x="7504" y="2685"/>
                  </a:cubicBezTo>
                  <a:cubicBezTo>
                    <a:pt x="7361" y="2296"/>
                    <a:pt x="7136" y="1943"/>
                    <a:pt x="6844" y="1648"/>
                  </a:cubicBezTo>
                  <a:cubicBezTo>
                    <a:pt x="6709" y="1509"/>
                    <a:pt x="6558" y="1362"/>
                    <a:pt x="6390" y="1267"/>
                  </a:cubicBezTo>
                  <a:cubicBezTo>
                    <a:pt x="6289" y="1209"/>
                    <a:pt x="6190" y="1150"/>
                    <a:pt x="6087" y="1095"/>
                  </a:cubicBezTo>
                  <a:cubicBezTo>
                    <a:pt x="6055" y="1078"/>
                    <a:pt x="5811" y="977"/>
                    <a:pt x="5811" y="965"/>
                  </a:cubicBezTo>
                  <a:lnTo>
                    <a:pt x="5776" y="212"/>
                  </a:lnTo>
                  <a:cubicBezTo>
                    <a:pt x="6733" y="195"/>
                    <a:pt x="7696" y="182"/>
                    <a:pt x="8653" y="180"/>
                  </a:cubicBezTo>
                  <a:lnTo>
                    <a:pt x="8653" y="180"/>
                  </a:lnTo>
                  <a:lnTo>
                    <a:pt x="8464" y="4731"/>
                  </a:lnTo>
                  <a:cubicBezTo>
                    <a:pt x="8462" y="4781"/>
                    <a:pt x="8503" y="4813"/>
                    <a:pt x="8544" y="4813"/>
                  </a:cubicBezTo>
                  <a:cubicBezTo>
                    <a:pt x="8567" y="4813"/>
                    <a:pt x="8591" y="4802"/>
                    <a:pt x="8607" y="4780"/>
                  </a:cubicBezTo>
                  <a:lnTo>
                    <a:pt x="8924" y="4325"/>
                  </a:lnTo>
                  <a:lnTo>
                    <a:pt x="9334" y="4824"/>
                  </a:lnTo>
                  <a:cubicBezTo>
                    <a:pt x="9349" y="4841"/>
                    <a:pt x="9372" y="4851"/>
                    <a:pt x="9395" y="4851"/>
                  </a:cubicBezTo>
                  <a:cubicBezTo>
                    <a:pt x="9404" y="4851"/>
                    <a:pt x="9412" y="4851"/>
                    <a:pt x="9420" y="4847"/>
                  </a:cubicBezTo>
                  <a:cubicBezTo>
                    <a:pt x="9452" y="4836"/>
                    <a:pt x="9473" y="4809"/>
                    <a:pt x="9473" y="4775"/>
                  </a:cubicBezTo>
                  <a:lnTo>
                    <a:pt x="9610" y="180"/>
                  </a:lnTo>
                  <a:cubicBezTo>
                    <a:pt x="9673" y="180"/>
                    <a:pt x="9738" y="176"/>
                    <a:pt x="9803" y="170"/>
                  </a:cubicBezTo>
                  <a:cubicBezTo>
                    <a:pt x="9858" y="167"/>
                    <a:pt x="9913" y="163"/>
                    <a:pt x="9969" y="161"/>
                  </a:cubicBezTo>
                  <a:close/>
                  <a:moveTo>
                    <a:pt x="5618" y="212"/>
                  </a:moveTo>
                  <a:lnTo>
                    <a:pt x="5650" y="908"/>
                  </a:lnTo>
                  <a:cubicBezTo>
                    <a:pt x="5607" y="893"/>
                    <a:pt x="5563" y="880"/>
                    <a:pt x="5519" y="868"/>
                  </a:cubicBezTo>
                  <a:cubicBezTo>
                    <a:pt x="5239" y="791"/>
                    <a:pt x="4964" y="753"/>
                    <a:pt x="4694" y="753"/>
                  </a:cubicBezTo>
                  <a:cubicBezTo>
                    <a:pt x="4093" y="753"/>
                    <a:pt x="3514" y="943"/>
                    <a:pt x="2943" y="1324"/>
                  </a:cubicBezTo>
                  <a:cubicBezTo>
                    <a:pt x="2817" y="1410"/>
                    <a:pt x="2695" y="1505"/>
                    <a:pt x="2579" y="1606"/>
                  </a:cubicBezTo>
                  <a:cubicBezTo>
                    <a:pt x="2404" y="1755"/>
                    <a:pt x="2247" y="1928"/>
                    <a:pt x="2087" y="2090"/>
                  </a:cubicBezTo>
                  <a:cubicBezTo>
                    <a:pt x="1927" y="2254"/>
                    <a:pt x="1813" y="2525"/>
                    <a:pt x="1723" y="2733"/>
                  </a:cubicBezTo>
                  <a:cubicBezTo>
                    <a:pt x="1521" y="3194"/>
                    <a:pt x="1412" y="3699"/>
                    <a:pt x="1439" y="4201"/>
                  </a:cubicBezTo>
                  <a:cubicBezTo>
                    <a:pt x="1473" y="4799"/>
                    <a:pt x="1675" y="5333"/>
                    <a:pt x="2019" y="5745"/>
                  </a:cubicBezTo>
                  <a:cubicBezTo>
                    <a:pt x="2549" y="6376"/>
                    <a:pt x="3384" y="6683"/>
                    <a:pt x="4186" y="6740"/>
                  </a:cubicBezTo>
                  <a:cubicBezTo>
                    <a:pt x="4287" y="6746"/>
                    <a:pt x="4386" y="6750"/>
                    <a:pt x="4484" y="6750"/>
                  </a:cubicBezTo>
                  <a:cubicBezTo>
                    <a:pt x="4802" y="6750"/>
                    <a:pt x="5120" y="6712"/>
                    <a:pt x="5427" y="6635"/>
                  </a:cubicBezTo>
                  <a:lnTo>
                    <a:pt x="5427" y="6635"/>
                  </a:lnTo>
                  <a:lnTo>
                    <a:pt x="5298" y="9545"/>
                  </a:lnTo>
                  <a:cubicBezTo>
                    <a:pt x="5296" y="9560"/>
                    <a:pt x="5300" y="9577"/>
                    <a:pt x="5311" y="9592"/>
                  </a:cubicBezTo>
                  <a:lnTo>
                    <a:pt x="5309" y="9590"/>
                  </a:lnTo>
                  <a:cubicBezTo>
                    <a:pt x="3965" y="9577"/>
                    <a:pt x="2602" y="9529"/>
                    <a:pt x="1166" y="9398"/>
                  </a:cubicBezTo>
                  <a:cubicBezTo>
                    <a:pt x="1157" y="9388"/>
                    <a:pt x="1145" y="9379"/>
                    <a:pt x="1134" y="9375"/>
                  </a:cubicBezTo>
                  <a:cubicBezTo>
                    <a:pt x="865" y="9270"/>
                    <a:pt x="837" y="9171"/>
                    <a:pt x="783" y="8973"/>
                  </a:cubicBezTo>
                  <a:cubicBezTo>
                    <a:pt x="774" y="8942"/>
                    <a:pt x="764" y="8908"/>
                    <a:pt x="753" y="8872"/>
                  </a:cubicBezTo>
                  <a:cubicBezTo>
                    <a:pt x="678" y="8620"/>
                    <a:pt x="673" y="8353"/>
                    <a:pt x="676" y="8054"/>
                  </a:cubicBezTo>
                  <a:lnTo>
                    <a:pt x="734" y="1652"/>
                  </a:lnTo>
                  <a:cubicBezTo>
                    <a:pt x="737" y="1389"/>
                    <a:pt x="739" y="1120"/>
                    <a:pt x="808" y="868"/>
                  </a:cubicBezTo>
                  <a:cubicBezTo>
                    <a:pt x="882" y="605"/>
                    <a:pt x="1004" y="437"/>
                    <a:pt x="1206" y="321"/>
                  </a:cubicBezTo>
                  <a:cubicBezTo>
                    <a:pt x="1208" y="319"/>
                    <a:pt x="1212" y="317"/>
                    <a:pt x="1214" y="315"/>
                  </a:cubicBezTo>
                  <a:cubicBezTo>
                    <a:pt x="1828" y="302"/>
                    <a:pt x="2446" y="285"/>
                    <a:pt x="3048" y="271"/>
                  </a:cubicBezTo>
                  <a:cubicBezTo>
                    <a:pt x="3895" y="249"/>
                    <a:pt x="4756" y="228"/>
                    <a:pt x="5618" y="212"/>
                  </a:cubicBezTo>
                  <a:close/>
                  <a:moveTo>
                    <a:pt x="5839" y="6498"/>
                  </a:moveTo>
                  <a:lnTo>
                    <a:pt x="6270" y="7192"/>
                  </a:lnTo>
                  <a:cubicBezTo>
                    <a:pt x="6270" y="7232"/>
                    <a:pt x="6270" y="7272"/>
                    <a:pt x="6274" y="7312"/>
                  </a:cubicBezTo>
                  <a:cubicBezTo>
                    <a:pt x="6304" y="7568"/>
                    <a:pt x="6411" y="7812"/>
                    <a:pt x="6527" y="8037"/>
                  </a:cubicBezTo>
                  <a:cubicBezTo>
                    <a:pt x="6693" y="8363"/>
                    <a:pt x="6842" y="8698"/>
                    <a:pt x="6996" y="9028"/>
                  </a:cubicBezTo>
                  <a:cubicBezTo>
                    <a:pt x="7054" y="9154"/>
                    <a:pt x="7113" y="9280"/>
                    <a:pt x="7172" y="9407"/>
                  </a:cubicBezTo>
                  <a:cubicBezTo>
                    <a:pt x="7179" y="9421"/>
                    <a:pt x="7244" y="9594"/>
                    <a:pt x="7258" y="9594"/>
                  </a:cubicBezTo>
                  <a:cubicBezTo>
                    <a:pt x="6908" y="9595"/>
                    <a:pt x="6558" y="9596"/>
                    <a:pt x="6208" y="9596"/>
                  </a:cubicBezTo>
                  <a:cubicBezTo>
                    <a:pt x="5952" y="9596"/>
                    <a:pt x="5696" y="9596"/>
                    <a:pt x="5439" y="9594"/>
                  </a:cubicBezTo>
                  <a:lnTo>
                    <a:pt x="5439" y="9592"/>
                  </a:lnTo>
                  <a:cubicBezTo>
                    <a:pt x="5448" y="9579"/>
                    <a:pt x="5452" y="9564"/>
                    <a:pt x="5452" y="9550"/>
                  </a:cubicBezTo>
                  <a:lnTo>
                    <a:pt x="5584" y="6607"/>
                  </a:lnTo>
                  <a:cubicBezTo>
                    <a:pt x="5584" y="6601"/>
                    <a:pt x="5584" y="6595"/>
                    <a:pt x="5582" y="6588"/>
                  </a:cubicBezTo>
                  <a:cubicBezTo>
                    <a:pt x="5671" y="6561"/>
                    <a:pt x="5755" y="6532"/>
                    <a:pt x="5839" y="6498"/>
                  </a:cubicBezTo>
                  <a:close/>
                  <a:moveTo>
                    <a:pt x="10579" y="298"/>
                  </a:moveTo>
                  <a:lnTo>
                    <a:pt x="10579" y="298"/>
                  </a:lnTo>
                  <a:cubicBezTo>
                    <a:pt x="10766" y="456"/>
                    <a:pt x="10758" y="737"/>
                    <a:pt x="10748" y="1009"/>
                  </a:cubicBezTo>
                  <a:cubicBezTo>
                    <a:pt x="10745" y="1087"/>
                    <a:pt x="10743" y="1166"/>
                    <a:pt x="10745" y="1240"/>
                  </a:cubicBezTo>
                  <a:cubicBezTo>
                    <a:pt x="10775" y="2285"/>
                    <a:pt x="10785" y="3343"/>
                    <a:pt x="10781" y="4388"/>
                  </a:cubicBezTo>
                  <a:lnTo>
                    <a:pt x="10781" y="4386"/>
                  </a:lnTo>
                  <a:cubicBezTo>
                    <a:pt x="10775" y="5350"/>
                    <a:pt x="10754" y="6326"/>
                    <a:pt x="10720" y="7287"/>
                  </a:cubicBezTo>
                  <a:cubicBezTo>
                    <a:pt x="10703" y="7749"/>
                    <a:pt x="10684" y="8218"/>
                    <a:pt x="10659" y="8679"/>
                  </a:cubicBezTo>
                  <a:cubicBezTo>
                    <a:pt x="10655" y="8795"/>
                    <a:pt x="10649" y="8910"/>
                    <a:pt x="10642" y="9026"/>
                  </a:cubicBezTo>
                  <a:cubicBezTo>
                    <a:pt x="10640" y="9064"/>
                    <a:pt x="10640" y="9104"/>
                    <a:pt x="10640" y="9142"/>
                  </a:cubicBezTo>
                  <a:cubicBezTo>
                    <a:pt x="10640" y="9215"/>
                    <a:pt x="10636" y="9289"/>
                    <a:pt x="10623" y="9360"/>
                  </a:cubicBezTo>
                  <a:cubicBezTo>
                    <a:pt x="10605" y="9449"/>
                    <a:pt x="10504" y="9569"/>
                    <a:pt x="10411" y="9609"/>
                  </a:cubicBezTo>
                  <a:cubicBezTo>
                    <a:pt x="10600" y="9064"/>
                    <a:pt x="10607" y="8460"/>
                    <a:pt x="10613" y="7924"/>
                  </a:cubicBezTo>
                  <a:lnTo>
                    <a:pt x="10687" y="1591"/>
                  </a:lnTo>
                  <a:cubicBezTo>
                    <a:pt x="10691" y="1181"/>
                    <a:pt x="10697" y="723"/>
                    <a:pt x="10579" y="298"/>
                  </a:cubicBezTo>
                  <a:close/>
                  <a:moveTo>
                    <a:pt x="10205" y="163"/>
                  </a:moveTo>
                  <a:lnTo>
                    <a:pt x="10205" y="163"/>
                  </a:lnTo>
                  <a:cubicBezTo>
                    <a:pt x="10295" y="170"/>
                    <a:pt x="10384" y="191"/>
                    <a:pt x="10466" y="228"/>
                  </a:cubicBezTo>
                  <a:cubicBezTo>
                    <a:pt x="10609" y="668"/>
                    <a:pt x="10602" y="1156"/>
                    <a:pt x="10598" y="1589"/>
                  </a:cubicBezTo>
                  <a:lnTo>
                    <a:pt x="10525" y="7922"/>
                  </a:lnTo>
                  <a:cubicBezTo>
                    <a:pt x="10518" y="8464"/>
                    <a:pt x="10510" y="9076"/>
                    <a:pt x="10312" y="9621"/>
                  </a:cubicBezTo>
                  <a:cubicBezTo>
                    <a:pt x="10253" y="9617"/>
                    <a:pt x="10194" y="9613"/>
                    <a:pt x="10136" y="9609"/>
                  </a:cubicBezTo>
                  <a:cubicBezTo>
                    <a:pt x="10190" y="9548"/>
                    <a:pt x="10239" y="9478"/>
                    <a:pt x="10274" y="9405"/>
                  </a:cubicBezTo>
                  <a:cubicBezTo>
                    <a:pt x="10344" y="9264"/>
                    <a:pt x="10348" y="9106"/>
                    <a:pt x="10350" y="8969"/>
                  </a:cubicBezTo>
                  <a:lnTo>
                    <a:pt x="10525" y="1513"/>
                  </a:lnTo>
                  <a:cubicBezTo>
                    <a:pt x="10531" y="1255"/>
                    <a:pt x="10537" y="986"/>
                    <a:pt x="10478" y="721"/>
                  </a:cubicBezTo>
                  <a:cubicBezTo>
                    <a:pt x="10436" y="514"/>
                    <a:pt x="10342" y="323"/>
                    <a:pt x="10205" y="163"/>
                  </a:cubicBezTo>
                  <a:close/>
                  <a:moveTo>
                    <a:pt x="6871" y="6732"/>
                  </a:moveTo>
                  <a:cubicBezTo>
                    <a:pt x="6895" y="6732"/>
                    <a:pt x="6919" y="6735"/>
                    <a:pt x="6943" y="6742"/>
                  </a:cubicBezTo>
                  <a:cubicBezTo>
                    <a:pt x="7292" y="6845"/>
                    <a:pt x="7513" y="7247"/>
                    <a:pt x="7717" y="7524"/>
                  </a:cubicBezTo>
                  <a:cubicBezTo>
                    <a:pt x="8339" y="8368"/>
                    <a:pt x="8985" y="9186"/>
                    <a:pt x="9524" y="10086"/>
                  </a:cubicBezTo>
                  <a:lnTo>
                    <a:pt x="9524" y="10084"/>
                  </a:lnTo>
                  <a:cubicBezTo>
                    <a:pt x="9547" y="10126"/>
                    <a:pt x="9572" y="10166"/>
                    <a:pt x="9595" y="10208"/>
                  </a:cubicBezTo>
                  <a:cubicBezTo>
                    <a:pt x="9650" y="10300"/>
                    <a:pt x="9673" y="10372"/>
                    <a:pt x="9624" y="10471"/>
                  </a:cubicBezTo>
                  <a:cubicBezTo>
                    <a:pt x="9587" y="10555"/>
                    <a:pt x="9538" y="10633"/>
                    <a:pt x="9479" y="10706"/>
                  </a:cubicBezTo>
                  <a:cubicBezTo>
                    <a:pt x="9262" y="10981"/>
                    <a:pt x="8932" y="11137"/>
                    <a:pt x="8588" y="11137"/>
                  </a:cubicBezTo>
                  <a:cubicBezTo>
                    <a:pt x="8517" y="11137"/>
                    <a:pt x="8445" y="11130"/>
                    <a:pt x="8373" y="11116"/>
                  </a:cubicBezTo>
                  <a:cubicBezTo>
                    <a:pt x="8264" y="11095"/>
                    <a:pt x="8194" y="11072"/>
                    <a:pt x="8123" y="10988"/>
                  </a:cubicBezTo>
                  <a:cubicBezTo>
                    <a:pt x="8051" y="10902"/>
                    <a:pt x="7992" y="10809"/>
                    <a:pt x="7944" y="10711"/>
                  </a:cubicBezTo>
                  <a:cubicBezTo>
                    <a:pt x="7843" y="10496"/>
                    <a:pt x="7757" y="10277"/>
                    <a:pt x="7652" y="10065"/>
                  </a:cubicBezTo>
                  <a:cubicBezTo>
                    <a:pt x="7523" y="9808"/>
                    <a:pt x="7406" y="9545"/>
                    <a:pt x="7284" y="9285"/>
                  </a:cubicBezTo>
                  <a:cubicBezTo>
                    <a:pt x="7040" y="8771"/>
                    <a:pt x="6798" y="8256"/>
                    <a:pt x="6556" y="7741"/>
                  </a:cubicBezTo>
                  <a:cubicBezTo>
                    <a:pt x="6451" y="7516"/>
                    <a:pt x="6365" y="7234"/>
                    <a:pt x="6491" y="6999"/>
                  </a:cubicBezTo>
                  <a:cubicBezTo>
                    <a:pt x="6564" y="6867"/>
                    <a:pt x="6715" y="6732"/>
                    <a:pt x="6871" y="6732"/>
                  </a:cubicBezTo>
                  <a:close/>
                  <a:moveTo>
                    <a:pt x="10075" y="1"/>
                  </a:moveTo>
                  <a:cubicBezTo>
                    <a:pt x="9981" y="1"/>
                    <a:pt x="9886" y="7"/>
                    <a:pt x="9793" y="14"/>
                  </a:cubicBezTo>
                  <a:cubicBezTo>
                    <a:pt x="9700" y="20"/>
                    <a:pt x="9614" y="27"/>
                    <a:pt x="9530" y="27"/>
                  </a:cubicBezTo>
                  <a:cubicBezTo>
                    <a:pt x="9257" y="24"/>
                    <a:pt x="8984" y="23"/>
                    <a:pt x="8711" y="23"/>
                  </a:cubicBezTo>
                  <a:cubicBezTo>
                    <a:pt x="6812" y="23"/>
                    <a:pt x="4901" y="71"/>
                    <a:pt x="3046" y="117"/>
                  </a:cubicBezTo>
                  <a:cubicBezTo>
                    <a:pt x="2392" y="132"/>
                    <a:pt x="1717" y="149"/>
                    <a:pt x="1050" y="163"/>
                  </a:cubicBezTo>
                  <a:cubicBezTo>
                    <a:pt x="703" y="172"/>
                    <a:pt x="324" y="216"/>
                    <a:pt x="150" y="502"/>
                  </a:cubicBezTo>
                  <a:cubicBezTo>
                    <a:pt x="51" y="660"/>
                    <a:pt x="51" y="851"/>
                    <a:pt x="49" y="1005"/>
                  </a:cubicBezTo>
                  <a:lnTo>
                    <a:pt x="3" y="8801"/>
                  </a:lnTo>
                  <a:cubicBezTo>
                    <a:pt x="3" y="8942"/>
                    <a:pt x="0" y="9131"/>
                    <a:pt x="112" y="9276"/>
                  </a:cubicBezTo>
                  <a:cubicBezTo>
                    <a:pt x="247" y="9451"/>
                    <a:pt x="480" y="9487"/>
                    <a:pt x="688" y="9510"/>
                  </a:cubicBezTo>
                  <a:cubicBezTo>
                    <a:pt x="2652" y="9713"/>
                    <a:pt x="4469" y="9753"/>
                    <a:pt x="6278" y="9753"/>
                  </a:cubicBezTo>
                  <a:cubicBezTo>
                    <a:pt x="6621" y="9753"/>
                    <a:pt x="6962" y="9751"/>
                    <a:pt x="7305" y="9749"/>
                  </a:cubicBezTo>
                  <a:cubicBezTo>
                    <a:pt x="7313" y="9749"/>
                    <a:pt x="7322" y="9747"/>
                    <a:pt x="7330" y="9745"/>
                  </a:cubicBezTo>
                  <a:lnTo>
                    <a:pt x="7847" y="10858"/>
                  </a:lnTo>
                  <a:cubicBezTo>
                    <a:pt x="7915" y="10999"/>
                    <a:pt x="8005" y="11194"/>
                    <a:pt x="8180" y="11291"/>
                  </a:cubicBezTo>
                  <a:cubicBezTo>
                    <a:pt x="8260" y="11335"/>
                    <a:pt x="8350" y="11358"/>
                    <a:pt x="8443" y="11358"/>
                  </a:cubicBezTo>
                  <a:cubicBezTo>
                    <a:pt x="8447" y="11358"/>
                    <a:pt x="8451" y="11358"/>
                    <a:pt x="8455" y="11358"/>
                  </a:cubicBezTo>
                  <a:cubicBezTo>
                    <a:pt x="8577" y="11356"/>
                    <a:pt x="8699" y="11331"/>
                    <a:pt x="8813" y="11287"/>
                  </a:cubicBezTo>
                  <a:cubicBezTo>
                    <a:pt x="9120" y="11173"/>
                    <a:pt x="9395" y="10997"/>
                    <a:pt x="9624" y="10763"/>
                  </a:cubicBezTo>
                  <a:cubicBezTo>
                    <a:pt x="9715" y="10671"/>
                    <a:pt x="9837" y="10528"/>
                    <a:pt x="9833" y="10349"/>
                  </a:cubicBezTo>
                  <a:cubicBezTo>
                    <a:pt x="9831" y="10200"/>
                    <a:pt x="9738" y="10073"/>
                    <a:pt x="9673" y="9981"/>
                  </a:cubicBezTo>
                  <a:lnTo>
                    <a:pt x="9479" y="9714"/>
                  </a:lnTo>
                  <a:lnTo>
                    <a:pt x="9479" y="9714"/>
                  </a:lnTo>
                  <a:cubicBezTo>
                    <a:pt x="9534" y="9720"/>
                    <a:pt x="9570" y="9722"/>
                    <a:pt x="9694" y="9731"/>
                  </a:cubicBezTo>
                  <a:cubicBezTo>
                    <a:pt x="9789" y="9737"/>
                    <a:pt x="9883" y="9745"/>
                    <a:pt x="9978" y="9754"/>
                  </a:cubicBezTo>
                  <a:cubicBezTo>
                    <a:pt x="10096" y="9764"/>
                    <a:pt x="10220" y="9775"/>
                    <a:pt x="10342" y="9779"/>
                  </a:cubicBezTo>
                  <a:lnTo>
                    <a:pt x="10352" y="9779"/>
                  </a:lnTo>
                  <a:cubicBezTo>
                    <a:pt x="10548" y="9779"/>
                    <a:pt x="10743" y="9550"/>
                    <a:pt x="10777" y="9394"/>
                  </a:cubicBezTo>
                  <a:cubicBezTo>
                    <a:pt x="10792" y="9312"/>
                    <a:pt x="10798" y="9228"/>
                    <a:pt x="10796" y="9144"/>
                  </a:cubicBezTo>
                  <a:cubicBezTo>
                    <a:pt x="10796" y="9106"/>
                    <a:pt x="10796" y="9068"/>
                    <a:pt x="10798" y="9034"/>
                  </a:cubicBezTo>
                  <a:cubicBezTo>
                    <a:pt x="10804" y="8919"/>
                    <a:pt x="10811" y="8803"/>
                    <a:pt x="10817" y="8687"/>
                  </a:cubicBezTo>
                  <a:cubicBezTo>
                    <a:pt x="10840" y="8225"/>
                    <a:pt x="10861" y="7756"/>
                    <a:pt x="10878" y="7293"/>
                  </a:cubicBezTo>
                  <a:cubicBezTo>
                    <a:pt x="10912" y="6330"/>
                    <a:pt x="10933" y="5352"/>
                    <a:pt x="10937" y="4388"/>
                  </a:cubicBezTo>
                  <a:cubicBezTo>
                    <a:pt x="10943" y="3341"/>
                    <a:pt x="10931" y="2281"/>
                    <a:pt x="10901" y="1234"/>
                  </a:cubicBezTo>
                  <a:lnTo>
                    <a:pt x="10901" y="1234"/>
                  </a:lnTo>
                  <a:cubicBezTo>
                    <a:pt x="10901" y="1165"/>
                    <a:pt x="10901" y="1092"/>
                    <a:pt x="10905" y="1015"/>
                  </a:cubicBezTo>
                  <a:cubicBezTo>
                    <a:pt x="10916" y="683"/>
                    <a:pt x="10928" y="306"/>
                    <a:pt x="10592" y="117"/>
                  </a:cubicBezTo>
                  <a:cubicBezTo>
                    <a:pt x="10431" y="25"/>
                    <a:pt x="10254" y="1"/>
                    <a:pt x="100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61"/>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3" name="Google Shape;1253;p61"/>
          <p:cNvSpPr txBox="1"/>
          <p:nvPr>
            <p:ph type="title"/>
          </p:nvPr>
        </p:nvSpPr>
        <p:spPr>
          <a:xfrm>
            <a:off x="1966350" y="439125"/>
            <a:ext cx="5211300" cy="67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Mistakes to Avoid</a:t>
            </a:r>
            <a:endParaRPr/>
          </a:p>
        </p:txBody>
      </p:sp>
      <p:grpSp>
        <p:nvGrpSpPr>
          <p:cNvPr id="1254" name="Google Shape;1254;p61"/>
          <p:cNvGrpSpPr/>
          <p:nvPr/>
        </p:nvGrpSpPr>
        <p:grpSpPr>
          <a:xfrm>
            <a:off x="3074374" y="1540469"/>
            <a:ext cx="2995260" cy="2819448"/>
            <a:chOff x="3074374" y="1540469"/>
            <a:chExt cx="2995260" cy="2819448"/>
          </a:xfrm>
        </p:grpSpPr>
        <p:sp>
          <p:nvSpPr>
            <p:cNvPr id="1255" name="Google Shape;1255;p61"/>
            <p:cNvSpPr/>
            <p:nvPr/>
          </p:nvSpPr>
          <p:spPr>
            <a:xfrm>
              <a:off x="3123085" y="1550941"/>
              <a:ext cx="1255737" cy="1227442"/>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61"/>
            <p:cNvSpPr/>
            <p:nvPr/>
          </p:nvSpPr>
          <p:spPr>
            <a:xfrm>
              <a:off x="3300327" y="1767387"/>
              <a:ext cx="901253" cy="794549"/>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61"/>
            <p:cNvSpPr/>
            <p:nvPr/>
          </p:nvSpPr>
          <p:spPr>
            <a:xfrm flipH="1">
              <a:off x="4766971" y="1540469"/>
              <a:ext cx="1277163" cy="1248386"/>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61"/>
            <p:cNvSpPr/>
            <p:nvPr/>
          </p:nvSpPr>
          <p:spPr>
            <a:xfrm flipH="1">
              <a:off x="4947237" y="1760608"/>
              <a:ext cx="916631" cy="808107"/>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61"/>
            <p:cNvSpPr/>
            <p:nvPr/>
          </p:nvSpPr>
          <p:spPr>
            <a:xfrm flipH="1" rot="10800000">
              <a:off x="3112624" y="3096719"/>
              <a:ext cx="1276659" cy="1248632"/>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61"/>
            <p:cNvSpPr/>
            <p:nvPr/>
          </p:nvSpPr>
          <p:spPr>
            <a:xfrm flipH="1" rot="10800000">
              <a:off x="3292819" y="3316902"/>
              <a:ext cx="916269" cy="808266"/>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1"/>
            <p:cNvSpPr/>
            <p:nvPr/>
          </p:nvSpPr>
          <p:spPr>
            <a:xfrm rot="10800000">
              <a:off x="4778031" y="3107653"/>
              <a:ext cx="1255043" cy="1226764"/>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chemeClr val="accent2">
                <a:alpha val="5804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61"/>
            <p:cNvSpPr/>
            <p:nvPr/>
          </p:nvSpPr>
          <p:spPr>
            <a:xfrm rot="10800000">
              <a:off x="4955175" y="3323979"/>
              <a:ext cx="900755" cy="794111"/>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61"/>
            <p:cNvSpPr/>
            <p:nvPr/>
          </p:nvSpPr>
          <p:spPr>
            <a:xfrm flipH="1">
              <a:off x="4792471" y="1565969"/>
              <a:ext cx="1277163" cy="1248386"/>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61"/>
            <p:cNvSpPr/>
            <p:nvPr/>
          </p:nvSpPr>
          <p:spPr>
            <a:xfrm flipH="1">
              <a:off x="4972737" y="1786108"/>
              <a:ext cx="916631" cy="808107"/>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61"/>
            <p:cNvSpPr/>
            <p:nvPr/>
          </p:nvSpPr>
          <p:spPr>
            <a:xfrm rot="10800000">
              <a:off x="4803531" y="3133153"/>
              <a:ext cx="1255043" cy="1226764"/>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61"/>
            <p:cNvSpPr/>
            <p:nvPr/>
          </p:nvSpPr>
          <p:spPr>
            <a:xfrm rot="10800000">
              <a:off x="4980675" y="3349479"/>
              <a:ext cx="900755" cy="794111"/>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61"/>
            <p:cNvSpPr/>
            <p:nvPr/>
          </p:nvSpPr>
          <p:spPr>
            <a:xfrm>
              <a:off x="3084835" y="1563691"/>
              <a:ext cx="1255737" cy="1227442"/>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61"/>
            <p:cNvSpPr/>
            <p:nvPr/>
          </p:nvSpPr>
          <p:spPr>
            <a:xfrm>
              <a:off x="3262077" y="1780137"/>
              <a:ext cx="901253" cy="794549"/>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61"/>
            <p:cNvSpPr/>
            <p:nvPr/>
          </p:nvSpPr>
          <p:spPr>
            <a:xfrm flipH="1" rot="10800000">
              <a:off x="3074374" y="3109469"/>
              <a:ext cx="1276659" cy="1248632"/>
            </a:xfrm>
            <a:custGeom>
              <a:rect b="b" l="l" r="r" t="t"/>
              <a:pathLst>
                <a:path extrusionOk="0" h="12320" w="12604">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61"/>
            <p:cNvSpPr/>
            <p:nvPr/>
          </p:nvSpPr>
          <p:spPr>
            <a:xfrm flipH="1" rot="10800000">
              <a:off x="3254569" y="3329652"/>
              <a:ext cx="916269" cy="808266"/>
            </a:xfrm>
            <a:custGeom>
              <a:rect b="b" l="l" r="r" t="t"/>
              <a:pathLst>
                <a:path extrusionOk="0" h="7975" w="9046">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1" name="Google Shape;1271;p61"/>
          <p:cNvGrpSpPr/>
          <p:nvPr/>
        </p:nvGrpSpPr>
        <p:grpSpPr>
          <a:xfrm>
            <a:off x="3484237" y="1956363"/>
            <a:ext cx="456911" cy="416608"/>
            <a:chOff x="-4283345" y="-543343"/>
            <a:chExt cx="728145" cy="668392"/>
          </a:xfrm>
        </p:grpSpPr>
        <p:sp>
          <p:nvSpPr>
            <p:cNvPr id="1272" name="Google Shape;1272;p61"/>
            <p:cNvSpPr/>
            <p:nvPr/>
          </p:nvSpPr>
          <p:spPr>
            <a:xfrm>
              <a:off x="-4283345" y="-543343"/>
              <a:ext cx="728145" cy="668392"/>
            </a:xfrm>
            <a:custGeom>
              <a:rect b="b" l="l" r="r" t="t"/>
              <a:pathLst>
                <a:path extrusionOk="0" h="13300" w="14489">
                  <a:moveTo>
                    <a:pt x="2368" y="304"/>
                  </a:moveTo>
                  <a:cubicBezTo>
                    <a:pt x="3975" y="340"/>
                    <a:pt x="5599" y="356"/>
                    <a:pt x="7170" y="377"/>
                  </a:cubicBezTo>
                  <a:cubicBezTo>
                    <a:pt x="8772" y="396"/>
                    <a:pt x="10426" y="415"/>
                    <a:pt x="12066" y="451"/>
                  </a:cubicBezTo>
                  <a:cubicBezTo>
                    <a:pt x="12045" y="512"/>
                    <a:pt x="12034" y="575"/>
                    <a:pt x="12032" y="638"/>
                  </a:cubicBezTo>
                  <a:cubicBezTo>
                    <a:pt x="10428" y="626"/>
                    <a:pt x="8817" y="615"/>
                    <a:pt x="7258" y="607"/>
                  </a:cubicBezTo>
                  <a:cubicBezTo>
                    <a:pt x="5700" y="598"/>
                    <a:pt x="4085" y="588"/>
                    <a:pt x="2476" y="575"/>
                  </a:cubicBezTo>
                  <a:cubicBezTo>
                    <a:pt x="2467" y="489"/>
                    <a:pt x="2438" y="407"/>
                    <a:pt x="2389" y="335"/>
                  </a:cubicBezTo>
                  <a:cubicBezTo>
                    <a:pt x="2383" y="325"/>
                    <a:pt x="2375" y="314"/>
                    <a:pt x="2368" y="304"/>
                  </a:cubicBezTo>
                  <a:close/>
                  <a:moveTo>
                    <a:pt x="2478" y="691"/>
                  </a:moveTo>
                  <a:cubicBezTo>
                    <a:pt x="4087" y="703"/>
                    <a:pt x="5698" y="712"/>
                    <a:pt x="7258" y="722"/>
                  </a:cubicBezTo>
                  <a:cubicBezTo>
                    <a:pt x="8817" y="731"/>
                    <a:pt x="10432" y="741"/>
                    <a:pt x="12043" y="754"/>
                  </a:cubicBezTo>
                  <a:cubicBezTo>
                    <a:pt x="12049" y="792"/>
                    <a:pt x="12058" y="832"/>
                    <a:pt x="12070" y="867"/>
                  </a:cubicBezTo>
                  <a:cubicBezTo>
                    <a:pt x="12098" y="945"/>
                    <a:pt x="12135" y="1017"/>
                    <a:pt x="12182" y="1084"/>
                  </a:cubicBezTo>
                  <a:cubicBezTo>
                    <a:pt x="10472" y="940"/>
                    <a:pt x="8725" y="869"/>
                    <a:pt x="6859" y="869"/>
                  </a:cubicBezTo>
                  <a:cubicBezTo>
                    <a:pt x="5447" y="869"/>
                    <a:pt x="3968" y="910"/>
                    <a:pt x="2387" y="992"/>
                  </a:cubicBezTo>
                  <a:cubicBezTo>
                    <a:pt x="2410" y="952"/>
                    <a:pt x="2427" y="912"/>
                    <a:pt x="2444" y="867"/>
                  </a:cubicBezTo>
                  <a:lnTo>
                    <a:pt x="2444" y="867"/>
                  </a:lnTo>
                  <a:lnTo>
                    <a:pt x="2442" y="870"/>
                  </a:lnTo>
                  <a:cubicBezTo>
                    <a:pt x="2463" y="811"/>
                    <a:pt x="2476" y="752"/>
                    <a:pt x="2478" y="691"/>
                  </a:cubicBezTo>
                  <a:close/>
                  <a:moveTo>
                    <a:pt x="1512" y="201"/>
                  </a:moveTo>
                  <a:cubicBezTo>
                    <a:pt x="1712" y="201"/>
                    <a:pt x="1870" y="228"/>
                    <a:pt x="2002" y="283"/>
                  </a:cubicBezTo>
                  <a:cubicBezTo>
                    <a:pt x="2103" y="325"/>
                    <a:pt x="2179" y="380"/>
                    <a:pt x="2223" y="445"/>
                  </a:cubicBezTo>
                  <a:cubicBezTo>
                    <a:pt x="2286" y="539"/>
                    <a:pt x="2297" y="676"/>
                    <a:pt x="2253" y="802"/>
                  </a:cubicBezTo>
                  <a:cubicBezTo>
                    <a:pt x="2200" y="958"/>
                    <a:pt x="2076" y="1105"/>
                    <a:pt x="1948" y="1170"/>
                  </a:cubicBezTo>
                  <a:cubicBezTo>
                    <a:pt x="1863" y="1212"/>
                    <a:pt x="1770" y="1233"/>
                    <a:pt x="1677" y="1233"/>
                  </a:cubicBezTo>
                  <a:cubicBezTo>
                    <a:pt x="1580" y="1233"/>
                    <a:pt x="1483" y="1210"/>
                    <a:pt x="1395" y="1164"/>
                  </a:cubicBezTo>
                  <a:cubicBezTo>
                    <a:pt x="1285" y="1103"/>
                    <a:pt x="1207" y="1008"/>
                    <a:pt x="1191" y="914"/>
                  </a:cubicBezTo>
                  <a:cubicBezTo>
                    <a:pt x="1172" y="817"/>
                    <a:pt x="1224" y="710"/>
                    <a:pt x="1304" y="684"/>
                  </a:cubicBezTo>
                  <a:cubicBezTo>
                    <a:pt x="1315" y="682"/>
                    <a:pt x="1326" y="680"/>
                    <a:pt x="1337" y="680"/>
                  </a:cubicBezTo>
                  <a:cubicBezTo>
                    <a:pt x="1368" y="680"/>
                    <a:pt x="1398" y="691"/>
                    <a:pt x="1422" y="712"/>
                  </a:cubicBezTo>
                  <a:cubicBezTo>
                    <a:pt x="1447" y="731"/>
                    <a:pt x="1462" y="758"/>
                    <a:pt x="1462" y="790"/>
                  </a:cubicBezTo>
                  <a:cubicBezTo>
                    <a:pt x="1452" y="862"/>
                    <a:pt x="1507" y="903"/>
                    <a:pt x="1562" y="903"/>
                  </a:cubicBezTo>
                  <a:cubicBezTo>
                    <a:pt x="1609" y="903"/>
                    <a:pt x="1655" y="873"/>
                    <a:pt x="1660" y="811"/>
                  </a:cubicBezTo>
                  <a:cubicBezTo>
                    <a:pt x="1668" y="714"/>
                    <a:pt x="1626" y="617"/>
                    <a:pt x="1548" y="558"/>
                  </a:cubicBezTo>
                  <a:cubicBezTo>
                    <a:pt x="1489" y="508"/>
                    <a:pt x="1413" y="481"/>
                    <a:pt x="1337" y="481"/>
                  </a:cubicBezTo>
                  <a:cubicBezTo>
                    <a:pt x="1306" y="481"/>
                    <a:pt x="1274" y="486"/>
                    <a:pt x="1243" y="495"/>
                  </a:cubicBezTo>
                  <a:cubicBezTo>
                    <a:pt x="1069" y="550"/>
                    <a:pt x="957" y="756"/>
                    <a:pt x="993" y="949"/>
                  </a:cubicBezTo>
                  <a:cubicBezTo>
                    <a:pt x="1005" y="1015"/>
                    <a:pt x="1033" y="1078"/>
                    <a:pt x="1071" y="1135"/>
                  </a:cubicBezTo>
                  <a:cubicBezTo>
                    <a:pt x="1039" y="1137"/>
                    <a:pt x="1008" y="1143"/>
                    <a:pt x="978" y="1153"/>
                  </a:cubicBezTo>
                  <a:cubicBezTo>
                    <a:pt x="888" y="1189"/>
                    <a:pt x="812" y="1257"/>
                    <a:pt x="768" y="1343"/>
                  </a:cubicBezTo>
                  <a:cubicBezTo>
                    <a:pt x="717" y="1431"/>
                    <a:pt x="709" y="1536"/>
                    <a:pt x="740" y="1633"/>
                  </a:cubicBezTo>
                  <a:cubicBezTo>
                    <a:pt x="758" y="1679"/>
                    <a:pt x="794" y="1699"/>
                    <a:pt x="831" y="1699"/>
                  </a:cubicBezTo>
                  <a:cubicBezTo>
                    <a:pt x="894" y="1699"/>
                    <a:pt x="957" y="1643"/>
                    <a:pt x="928" y="1564"/>
                  </a:cubicBezTo>
                  <a:cubicBezTo>
                    <a:pt x="915" y="1522"/>
                    <a:pt x="921" y="1475"/>
                    <a:pt x="945" y="1435"/>
                  </a:cubicBezTo>
                  <a:cubicBezTo>
                    <a:pt x="966" y="1393"/>
                    <a:pt x="1003" y="1360"/>
                    <a:pt x="1050" y="1341"/>
                  </a:cubicBezTo>
                  <a:cubicBezTo>
                    <a:pt x="1068" y="1334"/>
                    <a:pt x="1087" y="1330"/>
                    <a:pt x="1107" y="1330"/>
                  </a:cubicBezTo>
                  <a:cubicBezTo>
                    <a:pt x="1196" y="1330"/>
                    <a:pt x="1297" y="1393"/>
                    <a:pt x="1350" y="1467"/>
                  </a:cubicBezTo>
                  <a:cubicBezTo>
                    <a:pt x="1422" y="1566"/>
                    <a:pt x="1443" y="1707"/>
                    <a:pt x="1409" y="1848"/>
                  </a:cubicBezTo>
                  <a:cubicBezTo>
                    <a:pt x="1380" y="1972"/>
                    <a:pt x="1313" y="2096"/>
                    <a:pt x="1199" y="2226"/>
                  </a:cubicBezTo>
                  <a:cubicBezTo>
                    <a:pt x="1098" y="2344"/>
                    <a:pt x="1003" y="2417"/>
                    <a:pt x="905" y="2449"/>
                  </a:cubicBezTo>
                  <a:cubicBezTo>
                    <a:pt x="866" y="2461"/>
                    <a:pt x="825" y="2467"/>
                    <a:pt x="783" y="2467"/>
                  </a:cubicBezTo>
                  <a:cubicBezTo>
                    <a:pt x="648" y="2467"/>
                    <a:pt x="504" y="2404"/>
                    <a:pt x="406" y="2293"/>
                  </a:cubicBezTo>
                  <a:cubicBezTo>
                    <a:pt x="225" y="2096"/>
                    <a:pt x="225" y="1837"/>
                    <a:pt x="240" y="1543"/>
                  </a:cubicBezTo>
                  <a:cubicBezTo>
                    <a:pt x="257" y="1233"/>
                    <a:pt x="267" y="981"/>
                    <a:pt x="274" y="752"/>
                  </a:cubicBezTo>
                  <a:cubicBezTo>
                    <a:pt x="274" y="672"/>
                    <a:pt x="274" y="594"/>
                    <a:pt x="276" y="518"/>
                  </a:cubicBezTo>
                  <a:lnTo>
                    <a:pt x="276" y="348"/>
                  </a:lnTo>
                  <a:cubicBezTo>
                    <a:pt x="276" y="308"/>
                    <a:pt x="276" y="289"/>
                    <a:pt x="368" y="276"/>
                  </a:cubicBezTo>
                  <a:cubicBezTo>
                    <a:pt x="707" y="236"/>
                    <a:pt x="1071" y="211"/>
                    <a:pt x="1445" y="201"/>
                  </a:cubicBezTo>
                  <a:close/>
                  <a:moveTo>
                    <a:pt x="12982" y="201"/>
                  </a:moveTo>
                  <a:cubicBezTo>
                    <a:pt x="13010" y="201"/>
                    <a:pt x="13038" y="202"/>
                    <a:pt x="13067" y="203"/>
                  </a:cubicBezTo>
                  <a:cubicBezTo>
                    <a:pt x="13441" y="213"/>
                    <a:pt x="13803" y="239"/>
                    <a:pt x="14144" y="279"/>
                  </a:cubicBezTo>
                  <a:cubicBezTo>
                    <a:pt x="14236" y="289"/>
                    <a:pt x="14236" y="308"/>
                    <a:pt x="14236" y="348"/>
                  </a:cubicBezTo>
                  <a:cubicBezTo>
                    <a:pt x="14236" y="405"/>
                    <a:pt x="14236" y="462"/>
                    <a:pt x="14239" y="518"/>
                  </a:cubicBezTo>
                  <a:cubicBezTo>
                    <a:pt x="14239" y="596"/>
                    <a:pt x="14239" y="674"/>
                    <a:pt x="14241" y="752"/>
                  </a:cubicBezTo>
                  <a:cubicBezTo>
                    <a:pt x="14245" y="983"/>
                    <a:pt x="14255" y="1233"/>
                    <a:pt x="14272" y="1545"/>
                  </a:cubicBezTo>
                  <a:cubicBezTo>
                    <a:pt x="14287" y="1837"/>
                    <a:pt x="14287" y="2096"/>
                    <a:pt x="14106" y="2295"/>
                  </a:cubicBezTo>
                  <a:cubicBezTo>
                    <a:pt x="14008" y="2405"/>
                    <a:pt x="13865" y="2467"/>
                    <a:pt x="13729" y="2467"/>
                  </a:cubicBezTo>
                  <a:cubicBezTo>
                    <a:pt x="13687" y="2467"/>
                    <a:pt x="13646" y="2461"/>
                    <a:pt x="13608" y="2449"/>
                  </a:cubicBezTo>
                  <a:cubicBezTo>
                    <a:pt x="13509" y="2417"/>
                    <a:pt x="13414" y="2344"/>
                    <a:pt x="13313" y="2226"/>
                  </a:cubicBezTo>
                  <a:cubicBezTo>
                    <a:pt x="13202" y="2096"/>
                    <a:pt x="13132" y="1972"/>
                    <a:pt x="13103" y="1850"/>
                  </a:cubicBezTo>
                  <a:cubicBezTo>
                    <a:pt x="13069" y="1709"/>
                    <a:pt x="13090" y="1566"/>
                    <a:pt x="13162" y="1467"/>
                  </a:cubicBezTo>
                  <a:cubicBezTo>
                    <a:pt x="13214" y="1393"/>
                    <a:pt x="13315" y="1332"/>
                    <a:pt x="13406" y="1332"/>
                  </a:cubicBezTo>
                  <a:cubicBezTo>
                    <a:pt x="13425" y="1332"/>
                    <a:pt x="13446" y="1334"/>
                    <a:pt x="13462" y="1341"/>
                  </a:cubicBezTo>
                  <a:cubicBezTo>
                    <a:pt x="13509" y="1360"/>
                    <a:pt x="13547" y="1393"/>
                    <a:pt x="13568" y="1437"/>
                  </a:cubicBezTo>
                  <a:cubicBezTo>
                    <a:pt x="13591" y="1475"/>
                    <a:pt x="13597" y="1522"/>
                    <a:pt x="13584" y="1566"/>
                  </a:cubicBezTo>
                  <a:cubicBezTo>
                    <a:pt x="13559" y="1642"/>
                    <a:pt x="13621" y="1697"/>
                    <a:pt x="13682" y="1697"/>
                  </a:cubicBezTo>
                  <a:cubicBezTo>
                    <a:pt x="13718" y="1697"/>
                    <a:pt x="13754" y="1678"/>
                    <a:pt x="13772" y="1633"/>
                  </a:cubicBezTo>
                  <a:cubicBezTo>
                    <a:pt x="13803" y="1536"/>
                    <a:pt x="13795" y="1431"/>
                    <a:pt x="13744" y="1343"/>
                  </a:cubicBezTo>
                  <a:cubicBezTo>
                    <a:pt x="13700" y="1257"/>
                    <a:pt x="13624" y="1189"/>
                    <a:pt x="13532" y="1156"/>
                  </a:cubicBezTo>
                  <a:cubicBezTo>
                    <a:pt x="13502" y="1143"/>
                    <a:pt x="13473" y="1137"/>
                    <a:pt x="13441" y="1135"/>
                  </a:cubicBezTo>
                  <a:cubicBezTo>
                    <a:pt x="13479" y="1080"/>
                    <a:pt x="13505" y="1017"/>
                    <a:pt x="13517" y="952"/>
                  </a:cubicBezTo>
                  <a:cubicBezTo>
                    <a:pt x="13555" y="756"/>
                    <a:pt x="13444" y="552"/>
                    <a:pt x="13269" y="495"/>
                  </a:cubicBezTo>
                  <a:cubicBezTo>
                    <a:pt x="13238" y="486"/>
                    <a:pt x="13206" y="481"/>
                    <a:pt x="13175" y="481"/>
                  </a:cubicBezTo>
                  <a:cubicBezTo>
                    <a:pt x="13099" y="481"/>
                    <a:pt x="13023" y="508"/>
                    <a:pt x="12964" y="558"/>
                  </a:cubicBezTo>
                  <a:cubicBezTo>
                    <a:pt x="12884" y="617"/>
                    <a:pt x="12842" y="714"/>
                    <a:pt x="12853" y="813"/>
                  </a:cubicBezTo>
                  <a:cubicBezTo>
                    <a:pt x="12859" y="873"/>
                    <a:pt x="12904" y="900"/>
                    <a:pt x="12950" y="900"/>
                  </a:cubicBezTo>
                  <a:cubicBezTo>
                    <a:pt x="13004" y="900"/>
                    <a:pt x="13058" y="861"/>
                    <a:pt x="13050" y="790"/>
                  </a:cubicBezTo>
                  <a:cubicBezTo>
                    <a:pt x="13050" y="760"/>
                    <a:pt x="13065" y="731"/>
                    <a:pt x="13090" y="714"/>
                  </a:cubicBezTo>
                  <a:cubicBezTo>
                    <a:pt x="13114" y="692"/>
                    <a:pt x="13144" y="680"/>
                    <a:pt x="13176" y="680"/>
                  </a:cubicBezTo>
                  <a:cubicBezTo>
                    <a:pt x="13187" y="680"/>
                    <a:pt x="13197" y="682"/>
                    <a:pt x="13208" y="684"/>
                  </a:cubicBezTo>
                  <a:cubicBezTo>
                    <a:pt x="13286" y="712"/>
                    <a:pt x="13338" y="817"/>
                    <a:pt x="13322" y="914"/>
                  </a:cubicBezTo>
                  <a:cubicBezTo>
                    <a:pt x="13305" y="1010"/>
                    <a:pt x="13227" y="1103"/>
                    <a:pt x="13118" y="1164"/>
                  </a:cubicBezTo>
                  <a:cubicBezTo>
                    <a:pt x="13029" y="1211"/>
                    <a:pt x="12931" y="1234"/>
                    <a:pt x="12833" y="1234"/>
                  </a:cubicBezTo>
                  <a:cubicBezTo>
                    <a:pt x="12741" y="1234"/>
                    <a:pt x="12649" y="1213"/>
                    <a:pt x="12564" y="1172"/>
                  </a:cubicBezTo>
                  <a:cubicBezTo>
                    <a:pt x="12436" y="1107"/>
                    <a:pt x="12312" y="958"/>
                    <a:pt x="12259" y="804"/>
                  </a:cubicBezTo>
                  <a:cubicBezTo>
                    <a:pt x="12215" y="678"/>
                    <a:pt x="12226" y="541"/>
                    <a:pt x="12289" y="447"/>
                  </a:cubicBezTo>
                  <a:cubicBezTo>
                    <a:pt x="12333" y="380"/>
                    <a:pt x="12409" y="325"/>
                    <a:pt x="12510" y="283"/>
                  </a:cubicBezTo>
                  <a:lnTo>
                    <a:pt x="12510" y="281"/>
                  </a:lnTo>
                  <a:cubicBezTo>
                    <a:pt x="12637" y="227"/>
                    <a:pt x="12790" y="201"/>
                    <a:pt x="12982" y="201"/>
                  </a:cubicBezTo>
                  <a:close/>
                  <a:moveTo>
                    <a:pt x="982" y="2632"/>
                  </a:moveTo>
                  <a:cubicBezTo>
                    <a:pt x="987" y="3999"/>
                    <a:pt x="991" y="5360"/>
                    <a:pt x="993" y="6676"/>
                  </a:cubicBezTo>
                  <a:cubicBezTo>
                    <a:pt x="995" y="7978"/>
                    <a:pt x="999" y="9322"/>
                    <a:pt x="1003" y="10674"/>
                  </a:cubicBezTo>
                  <a:cubicBezTo>
                    <a:pt x="991" y="10670"/>
                    <a:pt x="978" y="10666"/>
                    <a:pt x="966" y="10662"/>
                  </a:cubicBezTo>
                  <a:cubicBezTo>
                    <a:pt x="908" y="10643"/>
                    <a:pt x="847" y="10633"/>
                    <a:pt x="785" y="10633"/>
                  </a:cubicBezTo>
                  <a:cubicBezTo>
                    <a:pt x="773" y="10633"/>
                    <a:pt x="761" y="10634"/>
                    <a:pt x="749" y="10634"/>
                  </a:cubicBezTo>
                  <a:cubicBezTo>
                    <a:pt x="627" y="7978"/>
                    <a:pt x="650" y="5318"/>
                    <a:pt x="818" y="2666"/>
                  </a:cubicBezTo>
                  <a:cubicBezTo>
                    <a:pt x="869" y="2664"/>
                    <a:pt x="917" y="2655"/>
                    <a:pt x="966" y="2638"/>
                  </a:cubicBezTo>
                  <a:lnTo>
                    <a:pt x="982" y="2632"/>
                  </a:lnTo>
                  <a:close/>
                  <a:moveTo>
                    <a:pt x="13931" y="2636"/>
                  </a:moveTo>
                  <a:lnTo>
                    <a:pt x="13931" y="2636"/>
                  </a:lnTo>
                  <a:cubicBezTo>
                    <a:pt x="13721" y="5286"/>
                    <a:pt x="13627" y="7978"/>
                    <a:pt x="13648" y="10639"/>
                  </a:cubicBezTo>
                  <a:cubicBezTo>
                    <a:pt x="13614" y="10643"/>
                    <a:pt x="13580" y="10649"/>
                    <a:pt x="13547" y="10662"/>
                  </a:cubicBezTo>
                  <a:cubicBezTo>
                    <a:pt x="13523" y="10668"/>
                    <a:pt x="13500" y="10677"/>
                    <a:pt x="13477" y="10687"/>
                  </a:cubicBezTo>
                  <a:cubicBezTo>
                    <a:pt x="13450" y="7886"/>
                    <a:pt x="13505" y="5257"/>
                    <a:pt x="13643" y="2661"/>
                  </a:cubicBezTo>
                  <a:cubicBezTo>
                    <a:pt x="13673" y="2666"/>
                    <a:pt x="13702" y="2668"/>
                    <a:pt x="13730" y="2668"/>
                  </a:cubicBezTo>
                  <a:cubicBezTo>
                    <a:pt x="13799" y="2666"/>
                    <a:pt x="13866" y="2655"/>
                    <a:pt x="13931" y="2636"/>
                  </a:cubicBezTo>
                  <a:close/>
                  <a:moveTo>
                    <a:pt x="14207" y="2476"/>
                  </a:moveTo>
                  <a:lnTo>
                    <a:pt x="14207" y="2476"/>
                  </a:lnTo>
                  <a:cubicBezTo>
                    <a:pt x="14188" y="3856"/>
                    <a:pt x="14169" y="5229"/>
                    <a:pt x="14148" y="6556"/>
                  </a:cubicBezTo>
                  <a:cubicBezTo>
                    <a:pt x="14127" y="7917"/>
                    <a:pt x="14106" y="9320"/>
                    <a:pt x="14087" y="10733"/>
                  </a:cubicBezTo>
                  <a:cubicBezTo>
                    <a:pt x="13988" y="10674"/>
                    <a:pt x="13877" y="10641"/>
                    <a:pt x="13763" y="10632"/>
                  </a:cubicBezTo>
                  <a:lnTo>
                    <a:pt x="13761" y="10634"/>
                  </a:lnTo>
                  <a:cubicBezTo>
                    <a:pt x="13740" y="7959"/>
                    <a:pt x="13837" y="5253"/>
                    <a:pt x="14051" y="2586"/>
                  </a:cubicBezTo>
                  <a:cubicBezTo>
                    <a:pt x="14108" y="2556"/>
                    <a:pt x="14161" y="2521"/>
                    <a:pt x="14207" y="2476"/>
                  </a:cubicBezTo>
                  <a:close/>
                  <a:moveTo>
                    <a:pt x="358" y="2521"/>
                  </a:moveTo>
                  <a:cubicBezTo>
                    <a:pt x="459" y="2596"/>
                    <a:pt x="579" y="2645"/>
                    <a:pt x="705" y="2661"/>
                  </a:cubicBezTo>
                  <a:cubicBezTo>
                    <a:pt x="536" y="5320"/>
                    <a:pt x="513" y="7987"/>
                    <a:pt x="635" y="10649"/>
                  </a:cubicBezTo>
                  <a:cubicBezTo>
                    <a:pt x="528" y="10672"/>
                    <a:pt x="427" y="10721"/>
                    <a:pt x="341" y="10792"/>
                  </a:cubicBezTo>
                  <a:cubicBezTo>
                    <a:pt x="200" y="7839"/>
                    <a:pt x="206" y="5128"/>
                    <a:pt x="358" y="2521"/>
                  </a:cubicBezTo>
                  <a:close/>
                  <a:moveTo>
                    <a:pt x="6868" y="1067"/>
                  </a:moveTo>
                  <a:cubicBezTo>
                    <a:pt x="8786" y="1067"/>
                    <a:pt x="10580" y="1144"/>
                    <a:pt x="12335" y="1296"/>
                  </a:cubicBezTo>
                  <a:lnTo>
                    <a:pt x="12346" y="1296"/>
                  </a:lnTo>
                  <a:cubicBezTo>
                    <a:pt x="12356" y="1296"/>
                    <a:pt x="12369" y="1294"/>
                    <a:pt x="12381" y="1290"/>
                  </a:cubicBezTo>
                  <a:cubicBezTo>
                    <a:pt x="12411" y="1311"/>
                    <a:pt x="12440" y="1330"/>
                    <a:pt x="12474" y="1347"/>
                  </a:cubicBezTo>
                  <a:cubicBezTo>
                    <a:pt x="12586" y="1404"/>
                    <a:pt x="12709" y="1432"/>
                    <a:pt x="12832" y="1432"/>
                  </a:cubicBezTo>
                  <a:cubicBezTo>
                    <a:pt x="12873" y="1432"/>
                    <a:pt x="12915" y="1429"/>
                    <a:pt x="12956" y="1423"/>
                  </a:cubicBezTo>
                  <a:lnTo>
                    <a:pt x="12956" y="1423"/>
                  </a:lnTo>
                  <a:cubicBezTo>
                    <a:pt x="12884" y="1568"/>
                    <a:pt x="12867" y="1736"/>
                    <a:pt x="12909" y="1894"/>
                  </a:cubicBezTo>
                  <a:cubicBezTo>
                    <a:pt x="12945" y="2049"/>
                    <a:pt x="13027" y="2199"/>
                    <a:pt x="13160" y="2354"/>
                  </a:cubicBezTo>
                  <a:cubicBezTo>
                    <a:pt x="13240" y="2453"/>
                    <a:pt x="13338" y="2535"/>
                    <a:pt x="13450" y="2596"/>
                  </a:cubicBezTo>
                  <a:cubicBezTo>
                    <a:pt x="13305" y="5244"/>
                    <a:pt x="13250" y="7924"/>
                    <a:pt x="13282" y="10784"/>
                  </a:cubicBezTo>
                  <a:cubicBezTo>
                    <a:pt x="13282" y="10794"/>
                    <a:pt x="13284" y="10805"/>
                    <a:pt x="13286" y="10815"/>
                  </a:cubicBezTo>
                  <a:cubicBezTo>
                    <a:pt x="13242" y="10853"/>
                    <a:pt x="13200" y="10897"/>
                    <a:pt x="13162" y="10942"/>
                  </a:cubicBezTo>
                  <a:cubicBezTo>
                    <a:pt x="13031" y="11097"/>
                    <a:pt x="12947" y="11249"/>
                    <a:pt x="12909" y="11404"/>
                  </a:cubicBezTo>
                  <a:cubicBezTo>
                    <a:pt x="12869" y="11562"/>
                    <a:pt x="12886" y="11728"/>
                    <a:pt x="12958" y="11873"/>
                  </a:cubicBezTo>
                  <a:lnTo>
                    <a:pt x="12956" y="11875"/>
                  </a:lnTo>
                  <a:cubicBezTo>
                    <a:pt x="12915" y="11869"/>
                    <a:pt x="12873" y="11866"/>
                    <a:pt x="12832" y="11866"/>
                  </a:cubicBezTo>
                  <a:cubicBezTo>
                    <a:pt x="12709" y="11866"/>
                    <a:pt x="12586" y="11894"/>
                    <a:pt x="12474" y="11951"/>
                  </a:cubicBezTo>
                  <a:cubicBezTo>
                    <a:pt x="12440" y="11966"/>
                    <a:pt x="12411" y="11987"/>
                    <a:pt x="12381" y="12008"/>
                  </a:cubicBezTo>
                  <a:cubicBezTo>
                    <a:pt x="12370" y="12003"/>
                    <a:pt x="12359" y="12001"/>
                    <a:pt x="12347" y="12001"/>
                  </a:cubicBezTo>
                  <a:cubicBezTo>
                    <a:pt x="12343" y="12001"/>
                    <a:pt x="12339" y="12001"/>
                    <a:pt x="12335" y="12002"/>
                  </a:cubicBezTo>
                  <a:cubicBezTo>
                    <a:pt x="10580" y="12154"/>
                    <a:pt x="8786" y="12231"/>
                    <a:pt x="6868" y="12231"/>
                  </a:cubicBezTo>
                  <a:cubicBezTo>
                    <a:pt x="5408" y="12231"/>
                    <a:pt x="3877" y="12186"/>
                    <a:pt x="2236" y="12098"/>
                  </a:cubicBezTo>
                  <a:cubicBezTo>
                    <a:pt x="2179" y="12039"/>
                    <a:pt x="2112" y="11989"/>
                    <a:pt x="2038" y="11951"/>
                  </a:cubicBezTo>
                  <a:cubicBezTo>
                    <a:pt x="1926" y="11894"/>
                    <a:pt x="1804" y="11866"/>
                    <a:pt x="1680" y="11866"/>
                  </a:cubicBezTo>
                  <a:cubicBezTo>
                    <a:pt x="1639" y="11866"/>
                    <a:pt x="1598" y="11869"/>
                    <a:pt x="1557" y="11875"/>
                  </a:cubicBezTo>
                  <a:cubicBezTo>
                    <a:pt x="1628" y="11728"/>
                    <a:pt x="1645" y="11562"/>
                    <a:pt x="1605" y="11404"/>
                  </a:cubicBezTo>
                  <a:cubicBezTo>
                    <a:pt x="1567" y="11249"/>
                    <a:pt x="1485" y="11097"/>
                    <a:pt x="1353" y="10942"/>
                  </a:cubicBezTo>
                  <a:cubicBezTo>
                    <a:pt x="1306" y="10889"/>
                    <a:pt x="1258" y="10839"/>
                    <a:pt x="1203" y="10794"/>
                  </a:cubicBezTo>
                  <a:cubicBezTo>
                    <a:pt x="1199" y="9400"/>
                    <a:pt x="1195" y="8016"/>
                    <a:pt x="1193" y="6674"/>
                  </a:cubicBezTo>
                  <a:cubicBezTo>
                    <a:pt x="1191" y="5332"/>
                    <a:pt x="1186" y="3946"/>
                    <a:pt x="1182" y="2552"/>
                  </a:cubicBezTo>
                  <a:cubicBezTo>
                    <a:pt x="1182" y="2542"/>
                    <a:pt x="1180" y="2533"/>
                    <a:pt x="1178" y="2523"/>
                  </a:cubicBezTo>
                  <a:cubicBezTo>
                    <a:pt x="1241" y="2474"/>
                    <a:pt x="1300" y="2417"/>
                    <a:pt x="1353" y="2354"/>
                  </a:cubicBezTo>
                  <a:cubicBezTo>
                    <a:pt x="1483" y="2201"/>
                    <a:pt x="1567" y="2049"/>
                    <a:pt x="1605" y="1894"/>
                  </a:cubicBezTo>
                  <a:cubicBezTo>
                    <a:pt x="1645" y="1736"/>
                    <a:pt x="1628" y="1570"/>
                    <a:pt x="1557" y="1423"/>
                  </a:cubicBezTo>
                  <a:lnTo>
                    <a:pt x="1557" y="1423"/>
                  </a:lnTo>
                  <a:cubicBezTo>
                    <a:pt x="1598" y="1429"/>
                    <a:pt x="1639" y="1432"/>
                    <a:pt x="1680" y="1432"/>
                  </a:cubicBezTo>
                  <a:cubicBezTo>
                    <a:pt x="1804" y="1432"/>
                    <a:pt x="1926" y="1404"/>
                    <a:pt x="2038" y="1347"/>
                  </a:cubicBezTo>
                  <a:cubicBezTo>
                    <a:pt x="2112" y="1309"/>
                    <a:pt x="2179" y="1259"/>
                    <a:pt x="2236" y="1200"/>
                  </a:cubicBezTo>
                  <a:cubicBezTo>
                    <a:pt x="3877" y="1112"/>
                    <a:pt x="5408" y="1067"/>
                    <a:pt x="6868" y="1067"/>
                  </a:cubicBezTo>
                  <a:close/>
                  <a:moveTo>
                    <a:pt x="12180" y="12214"/>
                  </a:moveTo>
                  <a:lnTo>
                    <a:pt x="12180" y="12214"/>
                  </a:lnTo>
                  <a:cubicBezTo>
                    <a:pt x="12133" y="12281"/>
                    <a:pt x="12095" y="12353"/>
                    <a:pt x="12070" y="12431"/>
                  </a:cubicBezTo>
                  <a:cubicBezTo>
                    <a:pt x="12058" y="12466"/>
                    <a:pt x="12047" y="12506"/>
                    <a:pt x="12041" y="12546"/>
                  </a:cubicBezTo>
                  <a:cubicBezTo>
                    <a:pt x="10432" y="12557"/>
                    <a:pt x="8819" y="12567"/>
                    <a:pt x="7256" y="12578"/>
                  </a:cubicBezTo>
                  <a:cubicBezTo>
                    <a:pt x="5693" y="12586"/>
                    <a:pt x="4085" y="12597"/>
                    <a:pt x="2478" y="12609"/>
                  </a:cubicBezTo>
                  <a:cubicBezTo>
                    <a:pt x="2473" y="12548"/>
                    <a:pt x="2461" y="12487"/>
                    <a:pt x="2442" y="12431"/>
                  </a:cubicBezTo>
                  <a:cubicBezTo>
                    <a:pt x="2425" y="12386"/>
                    <a:pt x="2408" y="12346"/>
                    <a:pt x="2387" y="12307"/>
                  </a:cubicBezTo>
                  <a:lnTo>
                    <a:pt x="2387" y="12307"/>
                  </a:lnTo>
                  <a:cubicBezTo>
                    <a:pt x="3969" y="12389"/>
                    <a:pt x="5452" y="12431"/>
                    <a:pt x="6865" y="12431"/>
                  </a:cubicBezTo>
                  <a:cubicBezTo>
                    <a:pt x="8728" y="12431"/>
                    <a:pt x="10474" y="12357"/>
                    <a:pt x="12180" y="12214"/>
                  </a:cubicBezTo>
                  <a:close/>
                  <a:moveTo>
                    <a:pt x="12032" y="12660"/>
                  </a:moveTo>
                  <a:cubicBezTo>
                    <a:pt x="12032" y="12723"/>
                    <a:pt x="12045" y="12786"/>
                    <a:pt x="12064" y="12847"/>
                  </a:cubicBezTo>
                  <a:cubicBezTo>
                    <a:pt x="10426" y="12883"/>
                    <a:pt x="8770" y="12902"/>
                    <a:pt x="7170" y="12921"/>
                  </a:cubicBezTo>
                  <a:cubicBezTo>
                    <a:pt x="5599" y="12940"/>
                    <a:pt x="3975" y="12958"/>
                    <a:pt x="2368" y="12994"/>
                  </a:cubicBezTo>
                  <a:cubicBezTo>
                    <a:pt x="2375" y="12984"/>
                    <a:pt x="2383" y="12973"/>
                    <a:pt x="2389" y="12963"/>
                  </a:cubicBezTo>
                  <a:cubicBezTo>
                    <a:pt x="2438" y="12891"/>
                    <a:pt x="2467" y="12809"/>
                    <a:pt x="2476" y="12723"/>
                  </a:cubicBezTo>
                  <a:cubicBezTo>
                    <a:pt x="4085" y="12710"/>
                    <a:pt x="5698" y="12700"/>
                    <a:pt x="7258" y="12691"/>
                  </a:cubicBezTo>
                  <a:cubicBezTo>
                    <a:pt x="8819" y="12681"/>
                    <a:pt x="10426" y="12672"/>
                    <a:pt x="12032" y="12660"/>
                  </a:cubicBezTo>
                  <a:close/>
                  <a:moveTo>
                    <a:pt x="800" y="10832"/>
                  </a:moveTo>
                  <a:cubicBezTo>
                    <a:pt x="835" y="10832"/>
                    <a:pt x="871" y="10838"/>
                    <a:pt x="905" y="10849"/>
                  </a:cubicBezTo>
                  <a:cubicBezTo>
                    <a:pt x="1003" y="10881"/>
                    <a:pt x="1100" y="10954"/>
                    <a:pt x="1201" y="11072"/>
                  </a:cubicBezTo>
                  <a:cubicBezTo>
                    <a:pt x="1313" y="11202"/>
                    <a:pt x="1380" y="11326"/>
                    <a:pt x="1411" y="11451"/>
                  </a:cubicBezTo>
                  <a:cubicBezTo>
                    <a:pt x="1445" y="11589"/>
                    <a:pt x="1422" y="11732"/>
                    <a:pt x="1350" y="11831"/>
                  </a:cubicBezTo>
                  <a:cubicBezTo>
                    <a:pt x="1299" y="11905"/>
                    <a:pt x="1197" y="11967"/>
                    <a:pt x="1107" y="11967"/>
                  </a:cubicBezTo>
                  <a:cubicBezTo>
                    <a:pt x="1087" y="11967"/>
                    <a:pt x="1068" y="11964"/>
                    <a:pt x="1050" y="11957"/>
                  </a:cubicBezTo>
                  <a:cubicBezTo>
                    <a:pt x="1003" y="11938"/>
                    <a:pt x="968" y="11905"/>
                    <a:pt x="945" y="11861"/>
                  </a:cubicBezTo>
                  <a:cubicBezTo>
                    <a:pt x="921" y="11823"/>
                    <a:pt x="915" y="11777"/>
                    <a:pt x="930" y="11734"/>
                  </a:cubicBezTo>
                  <a:cubicBezTo>
                    <a:pt x="959" y="11655"/>
                    <a:pt x="895" y="11598"/>
                    <a:pt x="832" y="11598"/>
                  </a:cubicBezTo>
                  <a:cubicBezTo>
                    <a:pt x="795" y="11598"/>
                    <a:pt x="759" y="11618"/>
                    <a:pt x="743" y="11665"/>
                  </a:cubicBezTo>
                  <a:cubicBezTo>
                    <a:pt x="709" y="11762"/>
                    <a:pt x="719" y="11867"/>
                    <a:pt x="768" y="11955"/>
                  </a:cubicBezTo>
                  <a:cubicBezTo>
                    <a:pt x="814" y="12042"/>
                    <a:pt x="890" y="12109"/>
                    <a:pt x="980" y="12145"/>
                  </a:cubicBezTo>
                  <a:cubicBezTo>
                    <a:pt x="1010" y="12155"/>
                    <a:pt x="1041" y="12161"/>
                    <a:pt x="1071" y="12163"/>
                  </a:cubicBezTo>
                  <a:cubicBezTo>
                    <a:pt x="1033" y="12220"/>
                    <a:pt x="1008" y="12281"/>
                    <a:pt x="995" y="12349"/>
                  </a:cubicBezTo>
                  <a:cubicBezTo>
                    <a:pt x="959" y="12542"/>
                    <a:pt x="1071" y="12746"/>
                    <a:pt x="1243" y="12803"/>
                  </a:cubicBezTo>
                  <a:cubicBezTo>
                    <a:pt x="1275" y="12812"/>
                    <a:pt x="1307" y="12817"/>
                    <a:pt x="1338" y="12817"/>
                  </a:cubicBezTo>
                  <a:cubicBezTo>
                    <a:pt x="1415" y="12817"/>
                    <a:pt x="1489" y="12790"/>
                    <a:pt x="1550" y="12740"/>
                  </a:cubicBezTo>
                  <a:cubicBezTo>
                    <a:pt x="1628" y="12681"/>
                    <a:pt x="1670" y="12584"/>
                    <a:pt x="1662" y="12485"/>
                  </a:cubicBezTo>
                  <a:cubicBezTo>
                    <a:pt x="1655" y="12426"/>
                    <a:pt x="1609" y="12398"/>
                    <a:pt x="1563" y="12398"/>
                  </a:cubicBezTo>
                  <a:cubicBezTo>
                    <a:pt x="1509" y="12398"/>
                    <a:pt x="1454" y="12437"/>
                    <a:pt x="1462" y="12508"/>
                  </a:cubicBezTo>
                  <a:cubicBezTo>
                    <a:pt x="1462" y="12538"/>
                    <a:pt x="1449" y="12567"/>
                    <a:pt x="1424" y="12586"/>
                  </a:cubicBezTo>
                  <a:cubicBezTo>
                    <a:pt x="1399" y="12607"/>
                    <a:pt x="1368" y="12618"/>
                    <a:pt x="1338" y="12618"/>
                  </a:cubicBezTo>
                  <a:cubicBezTo>
                    <a:pt x="1327" y="12618"/>
                    <a:pt x="1317" y="12616"/>
                    <a:pt x="1306" y="12614"/>
                  </a:cubicBezTo>
                  <a:cubicBezTo>
                    <a:pt x="1226" y="12588"/>
                    <a:pt x="1174" y="12481"/>
                    <a:pt x="1191" y="12384"/>
                  </a:cubicBezTo>
                  <a:cubicBezTo>
                    <a:pt x="1207" y="12288"/>
                    <a:pt x="1285" y="12195"/>
                    <a:pt x="1397" y="12134"/>
                  </a:cubicBezTo>
                  <a:cubicBezTo>
                    <a:pt x="1486" y="12087"/>
                    <a:pt x="1584" y="12064"/>
                    <a:pt x="1682" y="12064"/>
                  </a:cubicBezTo>
                  <a:cubicBezTo>
                    <a:pt x="1773" y="12064"/>
                    <a:pt x="1864" y="12084"/>
                    <a:pt x="1948" y="12126"/>
                  </a:cubicBezTo>
                  <a:cubicBezTo>
                    <a:pt x="2078" y="12193"/>
                    <a:pt x="2200" y="12340"/>
                    <a:pt x="2255" y="12494"/>
                  </a:cubicBezTo>
                  <a:cubicBezTo>
                    <a:pt x="2299" y="12622"/>
                    <a:pt x="2286" y="12757"/>
                    <a:pt x="2223" y="12851"/>
                  </a:cubicBezTo>
                  <a:cubicBezTo>
                    <a:pt x="2179" y="12919"/>
                    <a:pt x="2105" y="12973"/>
                    <a:pt x="2004" y="13015"/>
                  </a:cubicBezTo>
                  <a:cubicBezTo>
                    <a:pt x="1872" y="13070"/>
                    <a:pt x="1715" y="13096"/>
                    <a:pt x="1514" y="13096"/>
                  </a:cubicBezTo>
                  <a:cubicBezTo>
                    <a:pt x="1491" y="13096"/>
                    <a:pt x="1468" y="13096"/>
                    <a:pt x="1445" y="13095"/>
                  </a:cubicBezTo>
                  <a:lnTo>
                    <a:pt x="1445" y="13097"/>
                  </a:lnTo>
                  <a:cubicBezTo>
                    <a:pt x="1071" y="13087"/>
                    <a:pt x="709" y="13062"/>
                    <a:pt x="368" y="13019"/>
                  </a:cubicBezTo>
                  <a:cubicBezTo>
                    <a:pt x="278" y="13009"/>
                    <a:pt x="276" y="12990"/>
                    <a:pt x="276" y="12950"/>
                  </a:cubicBezTo>
                  <a:cubicBezTo>
                    <a:pt x="276" y="12893"/>
                    <a:pt x="276" y="12837"/>
                    <a:pt x="276" y="12780"/>
                  </a:cubicBezTo>
                  <a:cubicBezTo>
                    <a:pt x="276" y="12704"/>
                    <a:pt x="276" y="12624"/>
                    <a:pt x="274" y="12546"/>
                  </a:cubicBezTo>
                  <a:cubicBezTo>
                    <a:pt x="267" y="12315"/>
                    <a:pt x="257" y="12065"/>
                    <a:pt x="240" y="11755"/>
                  </a:cubicBezTo>
                  <a:cubicBezTo>
                    <a:pt x="225" y="11461"/>
                    <a:pt x="225" y="11202"/>
                    <a:pt x="406" y="11005"/>
                  </a:cubicBezTo>
                  <a:cubicBezTo>
                    <a:pt x="503" y="10897"/>
                    <a:pt x="640" y="10834"/>
                    <a:pt x="785" y="10832"/>
                  </a:cubicBezTo>
                  <a:cubicBezTo>
                    <a:pt x="790" y="10832"/>
                    <a:pt x="795" y="10832"/>
                    <a:pt x="800" y="10832"/>
                  </a:cubicBezTo>
                  <a:close/>
                  <a:moveTo>
                    <a:pt x="13729" y="10833"/>
                  </a:moveTo>
                  <a:cubicBezTo>
                    <a:pt x="13864" y="10833"/>
                    <a:pt x="14008" y="10896"/>
                    <a:pt x="14106" y="11007"/>
                  </a:cubicBezTo>
                  <a:cubicBezTo>
                    <a:pt x="14285" y="11204"/>
                    <a:pt x="14287" y="11463"/>
                    <a:pt x="14270" y="11758"/>
                  </a:cubicBezTo>
                  <a:lnTo>
                    <a:pt x="14272" y="11755"/>
                  </a:lnTo>
                  <a:lnTo>
                    <a:pt x="14272" y="11755"/>
                  </a:lnTo>
                  <a:cubicBezTo>
                    <a:pt x="14255" y="12065"/>
                    <a:pt x="14245" y="12315"/>
                    <a:pt x="14241" y="12546"/>
                  </a:cubicBezTo>
                  <a:cubicBezTo>
                    <a:pt x="14239" y="12626"/>
                    <a:pt x="14239" y="12704"/>
                    <a:pt x="14239" y="12780"/>
                  </a:cubicBezTo>
                  <a:cubicBezTo>
                    <a:pt x="14239" y="12837"/>
                    <a:pt x="14239" y="12893"/>
                    <a:pt x="14236" y="12950"/>
                  </a:cubicBezTo>
                  <a:cubicBezTo>
                    <a:pt x="14236" y="12990"/>
                    <a:pt x="14236" y="13009"/>
                    <a:pt x="14144" y="13019"/>
                  </a:cubicBezTo>
                  <a:cubicBezTo>
                    <a:pt x="13803" y="13062"/>
                    <a:pt x="13441" y="13087"/>
                    <a:pt x="13067" y="13097"/>
                  </a:cubicBezTo>
                  <a:cubicBezTo>
                    <a:pt x="13044" y="13098"/>
                    <a:pt x="13021" y="13098"/>
                    <a:pt x="12999" y="13098"/>
                  </a:cubicBezTo>
                  <a:cubicBezTo>
                    <a:pt x="12798" y="13098"/>
                    <a:pt x="12640" y="13072"/>
                    <a:pt x="12510" y="13017"/>
                  </a:cubicBezTo>
                  <a:cubicBezTo>
                    <a:pt x="12407" y="12975"/>
                    <a:pt x="12333" y="12921"/>
                    <a:pt x="12289" y="12853"/>
                  </a:cubicBezTo>
                  <a:cubicBezTo>
                    <a:pt x="12226" y="12761"/>
                    <a:pt x="12215" y="12624"/>
                    <a:pt x="12259" y="12496"/>
                  </a:cubicBezTo>
                  <a:cubicBezTo>
                    <a:pt x="12312" y="12342"/>
                    <a:pt x="12436" y="12195"/>
                    <a:pt x="12564" y="12128"/>
                  </a:cubicBezTo>
                  <a:cubicBezTo>
                    <a:pt x="12649" y="12087"/>
                    <a:pt x="12741" y="12066"/>
                    <a:pt x="12832" y="12066"/>
                  </a:cubicBezTo>
                  <a:cubicBezTo>
                    <a:pt x="12929" y="12066"/>
                    <a:pt x="13027" y="12090"/>
                    <a:pt x="13115" y="12136"/>
                  </a:cubicBezTo>
                  <a:cubicBezTo>
                    <a:pt x="13227" y="12197"/>
                    <a:pt x="13303" y="12290"/>
                    <a:pt x="13322" y="12386"/>
                  </a:cubicBezTo>
                  <a:cubicBezTo>
                    <a:pt x="13340" y="12483"/>
                    <a:pt x="13286" y="12590"/>
                    <a:pt x="13208" y="12616"/>
                  </a:cubicBezTo>
                  <a:cubicBezTo>
                    <a:pt x="13197" y="12618"/>
                    <a:pt x="13186" y="12620"/>
                    <a:pt x="13175" y="12620"/>
                  </a:cubicBezTo>
                  <a:cubicBezTo>
                    <a:pt x="13144" y="12620"/>
                    <a:pt x="13113" y="12609"/>
                    <a:pt x="13088" y="12588"/>
                  </a:cubicBezTo>
                  <a:cubicBezTo>
                    <a:pt x="13065" y="12569"/>
                    <a:pt x="13050" y="12540"/>
                    <a:pt x="13050" y="12511"/>
                  </a:cubicBezTo>
                  <a:cubicBezTo>
                    <a:pt x="13058" y="12439"/>
                    <a:pt x="13004" y="12400"/>
                    <a:pt x="12950" y="12400"/>
                  </a:cubicBezTo>
                  <a:cubicBezTo>
                    <a:pt x="12904" y="12400"/>
                    <a:pt x="12858" y="12428"/>
                    <a:pt x="12853" y="12489"/>
                  </a:cubicBezTo>
                  <a:cubicBezTo>
                    <a:pt x="12842" y="12586"/>
                    <a:pt x="12884" y="12683"/>
                    <a:pt x="12962" y="12742"/>
                  </a:cubicBezTo>
                  <a:cubicBezTo>
                    <a:pt x="13023" y="12792"/>
                    <a:pt x="13097" y="12819"/>
                    <a:pt x="13174" y="12819"/>
                  </a:cubicBezTo>
                  <a:cubicBezTo>
                    <a:pt x="13205" y="12819"/>
                    <a:pt x="13238" y="12814"/>
                    <a:pt x="13269" y="12805"/>
                  </a:cubicBezTo>
                  <a:cubicBezTo>
                    <a:pt x="13441" y="12750"/>
                    <a:pt x="13555" y="12544"/>
                    <a:pt x="13517" y="12351"/>
                  </a:cubicBezTo>
                  <a:cubicBezTo>
                    <a:pt x="13505" y="12283"/>
                    <a:pt x="13479" y="12222"/>
                    <a:pt x="13441" y="12166"/>
                  </a:cubicBezTo>
                  <a:cubicBezTo>
                    <a:pt x="13473" y="12163"/>
                    <a:pt x="13502" y="12157"/>
                    <a:pt x="13532" y="12147"/>
                  </a:cubicBezTo>
                  <a:cubicBezTo>
                    <a:pt x="13622" y="12111"/>
                    <a:pt x="13698" y="12044"/>
                    <a:pt x="13744" y="11957"/>
                  </a:cubicBezTo>
                  <a:cubicBezTo>
                    <a:pt x="13793" y="11869"/>
                    <a:pt x="13803" y="11764"/>
                    <a:pt x="13770" y="11667"/>
                  </a:cubicBezTo>
                  <a:cubicBezTo>
                    <a:pt x="13753" y="11621"/>
                    <a:pt x="13717" y="11601"/>
                    <a:pt x="13680" y="11601"/>
                  </a:cubicBezTo>
                  <a:cubicBezTo>
                    <a:pt x="13618" y="11601"/>
                    <a:pt x="13555" y="11657"/>
                    <a:pt x="13582" y="11737"/>
                  </a:cubicBezTo>
                  <a:cubicBezTo>
                    <a:pt x="13597" y="11779"/>
                    <a:pt x="13591" y="11825"/>
                    <a:pt x="13568" y="11865"/>
                  </a:cubicBezTo>
                  <a:cubicBezTo>
                    <a:pt x="13544" y="11907"/>
                    <a:pt x="13507" y="11941"/>
                    <a:pt x="13462" y="11959"/>
                  </a:cubicBezTo>
                  <a:cubicBezTo>
                    <a:pt x="13444" y="11966"/>
                    <a:pt x="13425" y="11969"/>
                    <a:pt x="13405" y="11969"/>
                  </a:cubicBezTo>
                  <a:cubicBezTo>
                    <a:pt x="13315" y="11969"/>
                    <a:pt x="13213" y="11907"/>
                    <a:pt x="13160" y="11833"/>
                  </a:cubicBezTo>
                  <a:cubicBezTo>
                    <a:pt x="13090" y="11734"/>
                    <a:pt x="13067" y="11594"/>
                    <a:pt x="13101" y="11453"/>
                  </a:cubicBezTo>
                  <a:cubicBezTo>
                    <a:pt x="13130" y="11329"/>
                    <a:pt x="13200" y="11204"/>
                    <a:pt x="13311" y="11074"/>
                  </a:cubicBezTo>
                  <a:cubicBezTo>
                    <a:pt x="13412" y="10956"/>
                    <a:pt x="13509" y="10883"/>
                    <a:pt x="13608" y="10851"/>
                  </a:cubicBezTo>
                  <a:cubicBezTo>
                    <a:pt x="13646" y="10839"/>
                    <a:pt x="13687" y="10833"/>
                    <a:pt x="13729" y="10833"/>
                  </a:cubicBezTo>
                  <a:close/>
                  <a:moveTo>
                    <a:pt x="13008" y="0"/>
                  </a:moveTo>
                  <a:cubicBezTo>
                    <a:pt x="12777" y="0"/>
                    <a:pt x="12593" y="31"/>
                    <a:pt x="12434" y="98"/>
                  </a:cubicBezTo>
                  <a:cubicBezTo>
                    <a:pt x="12344" y="133"/>
                    <a:pt x="12262" y="186"/>
                    <a:pt x="12192" y="255"/>
                  </a:cubicBezTo>
                  <a:cubicBezTo>
                    <a:pt x="10512" y="218"/>
                    <a:pt x="8815" y="197"/>
                    <a:pt x="7174" y="178"/>
                  </a:cubicBezTo>
                  <a:cubicBezTo>
                    <a:pt x="5531" y="159"/>
                    <a:pt x="3834" y="138"/>
                    <a:pt x="2156" y="102"/>
                  </a:cubicBezTo>
                  <a:cubicBezTo>
                    <a:pt x="2153" y="102"/>
                    <a:pt x="2150" y="101"/>
                    <a:pt x="2147" y="101"/>
                  </a:cubicBezTo>
                  <a:cubicBezTo>
                    <a:pt x="2134" y="101"/>
                    <a:pt x="2122" y="105"/>
                    <a:pt x="2112" y="110"/>
                  </a:cubicBezTo>
                  <a:cubicBezTo>
                    <a:pt x="2101" y="106"/>
                    <a:pt x="2093" y="102"/>
                    <a:pt x="2082" y="98"/>
                  </a:cubicBezTo>
                  <a:cubicBezTo>
                    <a:pt x="1926" y="34"/>
                    <a:pt x="1748" y="2"/>
                    <a:pt x="1522" y="2"/>
                  </a:cubicBezTo>
                  <a:cubicBezTo>
                    <a:pt x="1496" y="2"/>
                    <a:pt x="1469" y="2"/>
                    <a:pt x="1441" y="3"/>
                  </a:cubicBezTo>
                  <a:cubicBezTo>
                    <a:pt x="1060" y="14"/>
                    <a:pt x="692" y="39"/>
                    <a:pt x="347" y="81"/>
                  </a:cubicBezTo>
                  <a:cubicBezTo>
                    <a:pt x="171" y="102"/>
                    <a:pt x="80" y="192"/>
                    <a:pt x="78" y="346"/>
                  </a:cubicBezTo>
                  <a:lnTo>
                    <a:pt x="78" y="518"/>
                  </a:lnTo>
                  <a:cubicBezTo>
                    <a:pt x="78" y="594"/>
                    <a:pt x="78" y="672"/>
                    <a:pt x="76" y="748"/>
                  </a:cubicBezTo>
                  <a:cubicBezTo>
                    <a:pt x="72" y="977"/>
                    <a:pt x="61" y="1227"/>
                    <a:pt x="44" y="1534"/>
                  </a:cubicBezTo>
                  <a:cubicBezTo>
                    <a:pt x="30" y="1801"/>
                    <a:pt x="30" y="2081"/>
                    <a:pt x="177" y="2317"/>
                  </a:cubicBezTo>
                  <a:cubicBezTo>
                    <a:pt x="175" y="2323"/>
                    <a:pt x="173" y="2329"/>
                    <a:pt x="173" y="2338"/>
                  </a:cubicBezTo>
                  <a:cubicBezTo>
                    <a:pt x="6" y="5070"/>
                    <a:pt x="0" y="7911"/>
                    <a:pt x="156" y="11019"/>
                  </a:cubicBezTo>
                  <a:cubicBezTo>
                    <a:pt x="30" y="11247"/>
                    <a:pt x="30" y="11512"/>
                    <a:pt x="44" y="11768"/>
                  </a:cubicBezTo>
                  <a:cubicBezTo>
                    <a:pt x="61" y="12075"/>
                    <a:pt x="72" y="12323"/>
                    <a:pt x="76" y="12553"/>
                  </a:cubicBezTo>
                  <a:cubicBezTo>
                    <a:pt x="78" y="12628"/>
                    <a:pt x="78" y="12706"/>
                    <a:pt x="78" y="12782"/>
                  </a:cubicBezTo>
                  <a:lnTo>
                    <a:pt x="78" y="12954"/>
                  </a:lnTo>
                  <a:cubicBezTo>
                    <a:pt x="80" y="13110"/>
                    <a:pt x="171" y="13198"/>
                    <a:pt x="347" y="13219"/>
                  </a:cubicBezTo>
                  <a:cubicBezTo>
                    <a:pt x="692" y="13261"/>
                    <a:pt x="1060" y="13287"/>
                    <a:pt x="1441" y="13299"/>
                  </a:cubicBezTo>
                  <a:lnTo>
                    <a:pt x="1514" y="13299"/>
                  </a:lnTo>
                  <a:cubicBezTo>
                    <a:pt x="1744" y="13299"/>
                    <a:pt x="1925" y="13268"/>
                    <a:pt x="2082" y="13202"/>
                  </a:cubicBezTo>
                  <a:lnTo>
                    <a:pt x="2112" y="13190"/>
                  </a:lnTo>
                  <a:cubicBezTo>
                    <a:pt x="2124" y="13196"/>
                    <a:pt x="2137" y="13198"/>
                    <a:pt x="2152" y="13198"/>
                  </a:cubicBezTo>
                  <a:lnTo>
                    <a:pt x="2156" y="13198"/>
                  </a:lnTo>
                  <a:cubicBezTo>
                    <a:pt x="3834" y="13162"/>
                    <a:pt x="5531" y="13141"/>
                    <a:pt x="7174" y="13123"/>
                  </a:cubicBezTo>
                  <a:cubicBezTo>
                    <a:pt x="8817" y="13104"/>
                    <a:pt x="10512" y="13083"/>
                    <a:pt x="12192" y="13045"/>
                  </a:cubicBezTo>
                  <a:cubicBezTo>
                    <a:pt x="12262" y="13114"/>
                    <a:pt x="12344" y="13167"/>
                    <a:pt x="12434" y="13202"/>
                  </a:cubicBezTo>
                  <a:cubicBezTo>
                    <a:pt x="12592" y="13268"/>
                    <a:pt x="12773" y="13299"/>
                    <a:pt x="13002" y="13299"/>
                  </a:cubicBezTo>
                  <a:lnTo>
                    <a:pt x="13075" y="13299"/>
                  </a:lnTo>
                  <a:cubicBezTo>
                    <a:pt x="13454" y="13289"/>
                    <a:pt x="13824" y="13263"/>
                    <a:pt x="14169" y="13219"/>
                  </a:cubicBezTo>
                  <a:cubicBezTo>
                    <a:pt x="14346" y="13198"/>
                    <a:pt x="14436" y="13110"/>
                    <a:pt x="14438" y="12954"/>
                  </a:cubicBezTo>
                  <a:lnTo>
                    <a:pt x="14438" y="12782"/>
                  </a:lnTo>
                  <a:cubicBezTo>
                    <a:pt x="14438" y="12706"/>
                    <a:pt x="14438" y="12628"/>
                    <a:pt x="14440" y="12553"/>
                  </a:cubicBezTo>
                  <a:cubicBezTo>
                    <a:pt x="14445" y="12325"/>
                    <a:pt x="14455" y="12075"/>
                    <a:pt x="14472" y="11768"/>
                  </a:cubicBezTo>
                  <a:cubicBezTo>
                    <a:pt x="14489" y="11467"/>
                    <a:pt x="14487" y="11156"/>
                    <a:pt x="14283" y="10906"/>
                  </a:cubicBezTo>
                  <a:cubicBezTo>
                    <a:pt x="14285" y="10902"/>
                    <a:pt x="14285" y="10897"/>
                    <a:pt x="14285" y="10893"/>
                  </a:cubicBezTo>
                  <a:lnTo>
                    <a:pt x="14285" y="10891"/>
                  </a:lnTo>
                  <a:cubicBezTo>
                    <a:pt x="14304" y="9425"/>
                    <a:pt x="14327" y="7968"/>
                    <a:pt x="14348" y="6559"/>
                  </a:cubicBezTo>
                  <a:cubicBezTo>
                    <a:pt x="14369" y="5149"/>
                    <a:pt x="14390" y="3692"/>
                    <a:pt x="14411" y="2226"/>
                  </a:cubicBezTo>
                  <a:cubicBezTo>
                    <a:pt x="14411" y="2213"/>
                    <a:pt x="14409" y="2201"/>
                    <a:pt x="14403" y="2190"/>
                  </a:cubicBezTo>
                  <a:cubicBezTo>
                    <a:pt x="14485" y="1984"/>
                    <a:pt x="14485" y="1755"/>
                    <a:pt x="14472" y="1532"/>
                  </a:cubicBezTo>
                  <a:cubicBezTo>
                    <a:pt x="14455" y="1225"/>
                    <a:pt x="14445" y="977"/>
                    <a:pt x="14440" y="748"/>
                  </a:cubicBezTo>
                  <a:cubicBezTo>
                    <a:pt x="14438" y="672"/>
                    <a:pt x="14438" y="594"/>
                    <a:pt x="14438" y="518"/>
                  </a:cubicBezTo>
                  <a:lnTo>
                    <a:pt x="14438" y="346"/>
                  </a:lnTo>
                  <a:cubicBezTo>
                    <a:pt x="14436" y="190"/>
                    <a:pt x="14346" y="102"/>
                    <a:pt x="14169" y="81"/>
                  </a:cubicBezTo>
                  <a:cubicBezTo>
                    <a:pt x="13824" y="39"/>
                    <a:pt x="13454" y="14"/>
                    <a:pt x="13075" y="1"/>
                  </a:cubicBezTo>
                  <a:cubicBezTo>
                    <a:pt x="13053" y="0"/>
                    <a:pt x="13030" y="0"/>
                    <a:pt x="130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1"/>
            <p:cNvSpPr/>
            <p:nvPr/>
          </p:nvSpPr>
          <p:spPr>
            <a:xfrm>
              <a:off x="-4183487" y="-441224"/>
              <a:ext cx="541548" cy="451039"/>
            </a:xfrm>
            <a:custGeom>
              <a:rect b="b" l="l" r="r" t="t"/>
              <a:pathLst>
                <a:path extrusionOk="0" h="8975" w="10776">
                  <a:moveTo>
                    <a:pt x="4811" y="200"/>
                  </a:moveTo>
                  <a:cubicBezTo>
                    <a:pt x="6064" y="200"/>
                    <a:pt x="7334" y="232"/>
                    <a:pt x="8586" y="289"/>
                  </a:cubicBezTo>
                  <a:cubicBezTo>
                    <a:pt x="9164" y="316"/>
                    <a:pt x="9789" y="341"/>
                    <a:pt x="10548" y="367"/>
                  </a:cubicBezTo>
                  <a:cubicBezTo>
                    <a:pt x="10554" y="556"/>
                    <a:pt x="10554" y="747"/>
                    <a:pt x="10554" y="932"/>
                  </a:cubicBezTo>
                  <a:cubicBezTo>
                    <a:pt x="10554" y="1063"/>
                    <a:pt x="10554" y="1197"/>
                    <a:pt x="10554" y="1330"/>
                  </a:cubicBezTo>
                  <a:cubicBezTo>
                    <a:pt x="10573" y="2587"/>
                    <a:pt x="10571" y="3862"/>
                    <a:pt x="10548" y="5120"/>
                  </a:cubicBezTo>
                  <a:cubicBezTo>
                    <a:pt x="10540" y="5551"/>
                    <a:pt x="10472" y="8272"/>
                    <a:pt x="10432" y="8773"/>
                  </a:cubicBezTo>
                  <a:lnTo>
                    <a:pt x="238" y="8590"/>
                  </a:lnTo>
                  <a:lnTo>
                    <a:pt x="200" y="724"/>
                  </a:lnTo>
                  <a:lnTo>
                    <a:pt x="200" y="705"/>
                  </a:lnTo>
                  <a:cubicBezTo>
                    <a:pt x="200" y="583"/>
                    <a:pt x="207" y="459"/>
                    <a:pt x="272" y="390"/>
                  </a:cubicBezTo>
                  <a:cubicBezTo>
                    <a:pt x="339" y="322"/>
                    <a:pt x="453" y="312"/>
                    <a:pt x="573" y="308"/>
                  </a:cubicBezTo>
                  <a:cubicBezTo>
                    <a:pt x="728" y="299"/>
                    <a:pt x="884" y="291"/>
                    <a:pt x="1038" y="285"/>
                  </a:cubicBezTo>
                  <a:cubicBezTo>
                    <a:pt x="2270" y="228"/>
                    <a:pt x="3519" y="200"/>
                    <a:pt x="4754" y="200"/>
                  </a:cubicBezTo>
                  <a:close/>
                  <a:moveTo>
                    <a:pt x="4687" y="0"/>
                  </a:moveTo>
                  <a:cubicBezTo>
                    <a:pt x="3472" y="0"/>
                    <a:pt x="2241" y="30"/>
                    <a:pt x="1029" y="85"/>
                  </a:cubicBezTo>
                  <a:cubicBezTo>
                    <a:pt x="873" y="93"/>
                    <a:pt x="718" y="99"/>
                    <a:pt x="564" y="108"/>
                  </a:cubicBezTo>
                  <a:cubicBezTo>
                    <a:pt x="407" y="116"/>
                    <a:pt x="245" y="133"/>
                    <a:pt x="131" y="251"/>
                  </a:cubicBezTo>
                  <a:cubicBezTo>
                    <a:pt x="11" y="373"/>
                    <a:pt x="1" y="543"/>
                    <a:pt x="3" y="707"/>
                  </a:cubicBezTo>
                  <a:lnTo>
                    <a:pt x="41" y="8689"/>
                  </a:lnTo>
                  <a:cubicBezTo>
                    <a:pt x="41" y="8741"/>
                    <a:pt x="85" y="8785"/>
                    <a:pt x="137" y="8788"/>
                  </a:cubicBezTo>
                  <a:lnTo>
                    <a:pt x="10516" y="8975"/>
                  </a:lnTo>
                  <a:lnTo>
                    <a:pt x="10521" y="8975"/>
                  </a:lnTo>
                  <a:cubicBezTo>
                    <a:pt x="10611" y="8975"/>
                    <a:pt x="10624" y="8878"/>
                    <a:pt x="10626" y="8846"/>
                  </a:cubicBezTo>
                  <a:cubicBezTo>
                    <a:pt x="10630" y="8821"/>
                    <a:pt x="10632" y="8783"/>
                    <a:pt x="10636" y="8733"/>
                  </a:cubicBezTo>
                  <a:cubicBezTo>
                    <a:pt x="10641" y="8642"/>
                    <a:pt x="10649" y="8510"/>
                    <a:pt x="10655" y="8338"/>
                  </a:cubicBezTo>
                  <a:cubicBezTo>
                    <a:pt x="10668" y="8043"/>
                    <a:pt x="10683" y="7633"/>
                    <a:pt x="10697" y="7118"/>
                  </a:cubicBezTo>
                  <a:cubicBezTo>
                    <a:pt x="10723" y="6234"/>
                    <a:pt x="10746" y="5290"/>
                    <a:pt x="10750" y="5124"/>
                  </a:cubicBezTo>
                  <a:cubicBezTo>
                    <a:pt x="10771" y="3864"/>
                    <a:pt x="10775" y="2587"/>
                    <a:pt x="10756" y="1328"/>
                  </a:cubicBezTo>
                  <a:cubicBezTo>
                    <a:pt x="10754" y="1195"/>
                    <a:pt x="10754" y="1061"/>
                    <a:pt x="10754" y="932"/>
                  </a:cubicBezTo>
                  <a:lnTo>
                    <a:pt x="10752" y="930"/>
                  </a:lnTo>
                  <a:cubicBezTo>
                    <a:pt x="10752" y="714"/>
                    <a:pt x="10752" y="489"/>
                    <a:pt x="10744" y="266"/>
                  </a:cubicBezTo>
                  <a:cubicBezTo>
                    <a:pt x="10741" y="213"/>
                    <a:pt x="10699" y="171"/>
                    <a:pt x="10647" y="169"/>
                  </a:cubicBezTo>
                  <a:cubicBezTo>
                    <a:pt x="9848" y="144"/>
                    <a:pt x="9196" y="116"/>
                    <a:pt x="8594" y="91"/>
                  </a:cubicBezTo>
                  <a:cubicBezTo>
                    <a:pt x="7341" y="32"/>
                    <a:pt x="6068" y="1"/>
                    <a:pt x="4813" y="1"/>
                  </a:cubicBezTo>
                  <a:cubicBezTo>
                    <a:pt x="4771" y="1"/>
                    <a:pt x="4729" y="0"/>
                    <a:pt x="46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61"/>
            <p:cNvSpPr/>
            <p:nvPr/>
          </p:nvSpPr>
          <p:spPr>
            <a:xfrm>
              <a:off x="-3819887" y="-149942"/>
              <a:ext cx="122421" cy="112722"/>
            </a:xfrm>
            <a:custGeom>
              <a:rect b="b" l="l" r="r" t="t"/>
              <a:pathLst>
                <a:path extrusionOk="0" h="2243" w="2436">
                  <a:moveTo>
                    <a:pt x="1310" y="116"/>
                  </a:moveTo>
                  <a:cubicBezTo>
                    <a:pt x="1346" y="116"/>
                    <a:pt x="1381" y="119"/>
                    <a:pt x="1414" y="125"/>
                  </a:cubicBezTo>
                  <a:cubicBezTo>
                    <a:pt x="1765" y="188"/>
                    <a:pt x="2070" y="432"/>
                    <a:pt x="2188" y="741"/>
                  </a:cubicBezTo>
                  <a:cubicBezTo>
                    <a:pt x="2314" y="1073"/>
                    <a:pt x="2234" y="1484"/>
                    <a:pt x="1990" y="1761"/>
                  </a:cubicBezTo>
                  <a:lnTo>
                    <a:pt x="1992" y="1759"/>
                  </a:lnTo>
                  <a:lnTo>
                    <a:pt x="1992" y="1759"/>
                  </a:lnTo>
                  <a:cubicBezTo>
                    <a:pt x="1785" y="1994"/>
                    <a:pt x="1474" y="2129"/>
                    <a:pt x="1154" y="2129"/>
                  </a:cubicBezTo>
                  <a:cubicBezTo>
                    <a:pt x="1103" y="2129"/>
                    <a:pt x="1052" y="2126"/>
                    <a:pt x="1002" y="2119"/>
                  </a:cubicBezTo>
                  <a:cubicBezTo>
                    <a:pt x="764" y="2091"/>
                    <a:pt x="545" y="1984"/>
                    <a:pt x="375" y="1816"/>
                  </a:cubicBezTo>
                  <a:cubicBezTo>
                    <a:pt x="209" y="1650"/>
                    <a:pt x="114" y="1423"/>
                    <a:pt x="112" y="1185"/>
                  </a:cubicBezTo>
                  <a:cubicBezTo>
                    <a:pt x="116" y="922"/>
                    <a:pt x="253" y="655"/>
                    <a:pt x="478" y="464"/>
                  </a:cubicBezTo>
                  <a:cubicBezTo>
                    <a:pt x="692" y="283"/>
                    <a:pt x="1037" y="116"/>
                    <a:pt x="1310" y="116"/>
                  </a:cubicBezTo>
                  <a:close/>
                  <a:moveTo>
                    <a:pt x="1312" y="1"/>
                  </a:moveTo>
                  <a:cubicBezTo>
                    <a:pt x="979" y="1"/>
                    <a:pt x="599" y="215"/>
                    <a:pt x="406" y="377"/>
                  </a:cubicBezTo>
                  <a:cubicBezTo>
                    <a:pt x="156" y="588"/>
                    <a:pt x="3" y="888"/>
                    <a:pt x="1" y="1183"/>
                  </a:cubicBezTo>
                  <a:cubicBezTo>
                    <a:pt x="1" y="1450"/>
                    <a:pt x="106" y="1707"/>
                    <a:pt x="295" y="1896"/>
                  </a:cubicBezTo>
                  <a:cubicBezTo>
                    <a:pt x="482" y="2083"/>
                    <a:pt x="724" y="2201"/>
                    <a:pt x="987" y="2232"/>
                  </a:cubicBezTo>
                  <a:cubicBezTo>
                    <a:pt x="1042" y="2241"/>
                    <a:pt x="1096" y="2243"/>
                    <a:pt x="1151" y="2243"/>
                  </a:cubicBezTo>
                  <a:cubicBezTo>
                    <a:pt x="1153" y="2243"/>
                    <a:pt x="1156" y="2243"/>
                    <a:pt x="1158" y="2243"/>
                  </a:cubicBezTo>
                  <a:cubicBezTo>
                    <a:pt x="1507" y="2243"/>
                    <a:pt x="1842" y="2096"/>
                    <a:pt x="2076" y="1835"/>
                  </a:cubicBezTo>
                  <a:cubicBezTo>
                    <a:pt x="2348" y="1528"/>
                    <a:pt x="2436" y="1073"/>
                    <a:pt x="2295" y="699"/>
                  </a:cubicBezTo>
                  <a:cubicBezTo>
                    <a:pt x="2163" y="354"/>
                    <a:pt x="1826" y="83"/>
                    <a:pt x="1435" y="11"/>
                  </a:cubicBezTo>
                  <a:cubicBezTo>
                    <a:pt x="1395" y="4"/>
                    <a:pt x="1354" y="1"/>
                    <a:pt x="13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61"/>
            <p:cNvSpPr/>
            <p:nvPr/>
          </p:nvSpPr>
          <p:spPr>
            <a:xfrm>
              <a:off x="-3835115" y="-164315"/>
              <a:ext cx="153730" cy="141568"/>
            </a:xfrm>
            <a:custGeom>
              <a:rect b="b" l="l" r="r" t="t"/>
              <a:pathLst>
                <a:path extrusionOk="0" h="2817" w="3059">
                  <a:moveTo>
                    <a:pt x="1650" y="116"/>
                  </a:moveTo>
                  <a:cubicBezTo>
                    <a:pt x="1696" y="116"/>
                    <a:pt x="1740" y="119"/>
                    <a:pt x="1782" y="127"/>
                  </a:cubicBezTo>
                  <a:cubicBezTo>
                    <a:pt x="2236" y="209"/>
                    <a:pt x="2623" y="520"/>
                    <a:pt x="2777" y="918"/>
                  </a:cubicBezTo>
                  <a:cubicBezTo>
                    <a:pt x="2939" y="1347"/>
                    <a:pt x="2838" y="1873"/>
                    <a:pt x="2524" y="2228"/>
                  </a:cubicBezTo>
                  <a:cubicBezTo>
                    <a:pt x="2259" y="2528"/>
                    <a:pt x="1861" y="2702"/>
                    <a:pt x="1450" y="2702"/>
                  </a:cubicBezTo>
                  <a:cubicBezTo>
                    <a:pt x="1385" y="2702"/>
                    <a:pt x="1319" y="2698"/>
                    <a:pt x="1254" y="2689"/>
                  </a:cubicBezTo>
                  <a:cubicBezTo>
                    <a:pt x="951" y="2653"/>
                    <a:pt x="667" y="2516"/>
                    <a:pt x="451" y="2300"/>
                  </a:cubicBezTo>
                  <a:cubicBezTo>
                    <a:pt x="236" y="2085"/>
                    <a:pt x="114" y="1793"/>
                    <a:pt x="114" y="1488"/>
                  </a:cubicBezTo>
                  <a:cubicBezTo>
                    <a:pt x="118" y="1151"/>
                    <a:pt x="295" y="804"/>
                    <a:pt x="583" y="560"/>
                  </a:cubicBezTo>
                  <a:cubicBezTo>
                    <a:pt x="857" y="330"/>
                    <a:pt x="1299" y="116"/>
                    <a:pt x="1650" y="116"/>
                  </a:cubicBezTo>
                  <a:close/>
                  <a:moveTo>
                    <a:pt x="1648" y="0"/>
                  </a:moveTo>
                  <a:cubicBezTo>
                    <a:pt x="1229" y="0"/>
                    <a:pt x="752" y="269"/>
                    <a:pt x="510" y="474"/>
                  </a:cubicBezTo>
                  <a:cubicBezTo>
                    <a:pt x="194" y="739"/>
                    <a:pt x="5" y="1118"/>
                    <a:pt x="1" y="1486"/>
                  </a:cubicBezTo>
                  <a:cubicBezTo>
                    <a:pt x="1" y="1822"/>
                    <a:pt x="133" y="2142"/>
                    <a:pt x="369" y="2380"/>
                  </a:cubicBezTo>
                  <a:cubicBezTo>
                    <a:pt x="604" y="2613"/>
                    <a:pt x="909" y="2762"/>
                    <a:pt x="1239" y="2802"/>
                  </a:cubicBezTo>
                  <a:cubicBezTo>
                    <a:pt x="1307" y="2811"/>
                    <a:pt x="1374" y="2817"/>
                    <a:pt x="1443" y="2817"/>
                  </a:cubicBezTo>
                  <a:cubicBezTo>
                    <a:pt x="1889" y="2817"/>
                    <a:pt x="2320" y="2630"/>
                    <a:pt x="2609" y="2304"/>
                  </a:cubicBezTo>
                  <a:cubicBezTo>
                    <a:pt x="2949" y="1917"/>
                    <a:pt x="3059" y="1345"/>
                    <a:pt x="2882" y="878"/>
                  </a:cubicBezTo>
                  <a:cubicBezTo>
                    <a:pt x="2718" y="445"/>
                    <a:pt x="2293" y="104"/>
                    <a:pt x="1803" y="13"/>
                  </a:cubicBezTo>
                  <a:cubicBezTo>
                    <a:pt x="1753" y="4"/>
                    <a:pt x="1701" y="0"/>
                    <a:pt x="16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1"/>
            <p:cNvSpPr/>
            <p:nvPr/>
          </p:nvSpPr>
          <p:spPr>
            <a:xfrm>
              <a:off x="-4020307" y="-391722"/>
              <a:ext cx="189361" cy="120964"/>
            </a:xfrm>
            <a:custGeom>
              <a:rect b="b" l="l" r="r" t="t"/>
              <a:pathLst>
                <a:path extrusionOk="0" h="2407" w="3768">
                  <a:moveTo>
                    <a:pt x="2104" y="112"/>
                  </a:moveTo>
                  <a:cubicBezTo>
                    <a:pt x="2124" y="112"/>
                    <a:pt x="2145" y="113"/>
                    <a:pt x="2165" y="116"/>
                  </a:cubicBezTo>
                  <a:cubicBezTo>
                    <a:pt x="2310" y="137"/>
                    <a:pt x="2462" y="200"/>
                    <a:pt x="2607" y="263"/>
                  </a:cubicBezTo>
                  <a:cubicBezTo>
                    <a:pt x="2664" y="286"/>
                    <a:pt x="2720" y="311"/>
                    <a:pt x="2777" y="332"/>
                  </a:cubicBezTo>
                  <a:lnTo>
                    <a:pt x="3498" y="606"/>
                  </a:lnTo>
                  <a:cubicBezTo>
                    <a:pt x="3074" y="871"/>
                    <a:pt x="2556" y="1176"/>
                    <a:pt x="2007" y="1176"/>
                  </a:cubicBezTo>
                  <a:lnTo>
                    <a:pt x="1986" y="1176"/>
                  </a:lnTo>
                  <a:cubicBezTo>
                    <a:pt x="1829" y="1169"/>
                    <a:pt x="1673" y="1150"/>
                    <a:pt x="1522" y="1115"/>
                  </a:cubicBezTo>
                  <a:cubicBezTo>
                    <a:pt x="1156" y="1039"/>
                    <a:pt x="796" y="938"/>
                    <a:pt x="447" y="812"/>
                  </a:cubicBezTo>
                  <a:lnTo>
                    <a:pt x="464" y="803"/>
                  </a:lnTo>
                  <a:cubicBezTo>
                    <a:pt x="491" y="789"/>
                    <a:pt x="514" y="778"/>
                    <a:pt x="523" y="774"/>
                  </a:cubicBezTo>
                  <a:cubicBezTo>
                    <a:pt x="651" y="704"/>
                    <a:pt x="781" y="635"/>
                    <a:pt x="912" y="572"/>
                  </a:cubicBezTo>
                  <a:cubicBezTo>
                    <a:pt x="1143" y="458"/>
                    <a:pt x="1381" y="351"/>
                    <a:pt x="1618" y="254"/>
                  </a:cubicBezTo>
                  <a:lnTo>
                    <a:pt x="1683" y="227"/>
                  </a:lnTo>
                  <a:cubicBezTo>
                    <a:pt x="1821" y="170"/>
                    <a:pt x="1964" y="112"/>
                    <a:pt x="2104" y="112"/>
                  </a:cubicBezTo>
                  <a:close/>
                  <a:moveTo>
                    <a:pt x="3623" y="662"/>
                  </a:moveTo>
                  <a:cubicBezTo>
                    <a:pt x="3631" y="667"/>
                    <a:pt x="3637" y="675"/>
                    <a:pt x="3641" y="685"/>
                  </a:cubicBezTo>
                  <a:cubicBezTo>
                    <a:pt x="3654" y="728"/>
                    <a:pt x="3572" y="784"/>
                    <a:pt x="3547" y="799"/>
                  </a:cubicBezTo>
                  <a:lnTo>
                    <a:pt x="2781" y="1279"/>
                  </a:lnTo>
                  <a:cubicBezTo>
                    <a:pt x="2640" y="1367"/>
                    <a:pt x="2481" y="1466"/>
                    <a:pt x="2308" y="1493"/>
                  </a:cubicBezTo>
                  <a:cubicBezTo>
                    <a:pt x="2276" y="1498"/>
                    <a:pt x="2243" y="1500"/>
                    <a:pt x="2211" y="1500"/>
                  </a:cubicBezTo>
                  <a:cubicBezTo>
                    <a:pt x="2080" y="1500"/>
                    <a:pt x="1946" y="1466"/>
                    <a:pt x="1801" y="1426"/>
                  </a:cubicBezTo>
                  <a:cubicBezTo>
                    <a:pt x="1278" y="1281"/>
                    <a:pt x="754" y="1108"/>
                    <a:pt x="245" y="913"/>
                  </a:cubicBezTo>
                  <a:cubicBezTo>
                    <a:pt x="264" y="902"/>
                    <a:pt x="285" y="892"/>
                    <a:pt x="306" y="881"/>
                  </a:cubicBezTo>
                  <a:lnTo>
                    <a:pt x="308" y="881"/>
                  </a:lnTo>
                  <a:cubicBezTo>
                    <a:pt x="695" y="1026"/>
                    <a:pt x="1092" y="1142"/>
                    <a:pt x="1498" y="1226"/>
                  </a:cubicBezTo>
                  <a:cubicBezTo>
                    <a:pt x="1656" y="1262"/>
                    <a:pt x="1820" y="1283"/>
                    <a:pt x="1984" y="1289"/>
                  </a:cubicBezTo>
                  <a:lnTo>
                    <a:pt x="2007" y="1289"/>
                  </a:lnTo>
                  <a:cubicBezTo>
                    <a:pt x="2617" y="1289"/>
                    <a:pt x="3175" y="942"/>
                    <a:pt x="3623" y="662"/>
                  </a:cubicBezTo>
                  <a:close/>
                  <a:moveTo>
                    <a:pt x="285" y="1594"/>
                  </a:moveTo>
                  <a:cubicBezTo>
                    <a:pt x="291" y="1594"/>
                    <a:pt x="300" y="1598"/>
                    <a:pt x="304" y="1605"/>
                  </a:cubicBezTo>
                  <a:cubicBezTo>
                    <a:pt x="365" y="1672"/>
                    <a:pt x="352" y="1928"/>
                    <a:pt x="348" y="2015"/>
                  </a:cubicBezTo>
                  <a:cubicBezTo>
                    <a:pt x="348" y="2027"/>
                    <a:pt x="348" y="2040"/>
                    <a:pt x="346" y="2050"/>
                  </a:cubicBezTo>
                  <a:cubicBezTo>
                    <a:pt x="348" y="2105"/>
                    <a:pt x="337" y="2160"/>
                    <a:pt x="316" y="2208"/>
                  </a:cubicBezTo>
                  <a:cubicBezTo>
                    <a:pt x="299" y="2240"/>
                    <a:pt x="264" y="2274"/>
                    <a:pt x="226" y="2274"/>
                  </a:cubicBezTo>
                  <a:cubicBezTo>
                    <a:pt x="224" y="2274"/>
                    <a:pt x="222" y="2274"/>
                    <a:pt x="220" y="2273"/>
                  </a:cubicBezTo>
                  <a:cubicBezTo>
                    <a:pt x="182" y="2265"/>
                    <a:pt x="150" y="2238"/>
                    <a:pt x="138" y="2202"/>
                  </a:cubicBezTo>
                  <a:cubicBezTo>
                    <a:pt x="123" y="2153"/>
                    <a:pt x="119" y="2103"/>
                    <a:pt x="125" y="2053"/>
                  </a:cubicBezTo>
                  <a:cubicBezTo>
                    <a:pt x="150" y="1735"/>
                    <a:pt x="222" y="1594"/>
                    <a:pt x="283" y="1594"/>
                  </a:cubicBezTo>
                  <a:close/>
                  <a:moveTo>
                    <a:pt x="834" y="1247"/>
                  </a:moveTo>
                  <a:cubicBezTo>
                    <a:pt x="1145" y="1352"/>
                    <a:pt x="1456" y="1449"/>
                    <a:pt x="1770" y="1537"/>
                  </a:cubicBezTo>
                  <a:cubicBezTo>
                    <a:pt x="1917" y="1577"/>
                    <a:pt x="2062" y="1613"/>
                    <a:pt x="2207" y="1613"/>
                  </a:cubicBezTo>
                  <a:cubicBezTo>
                    <a:pt x="2247" y="1613"/>
                    <a:pt x="2285" y="1611"/>
                    <a:pt x="2325" y="1605"/>
                  </a:cubicBezTo>
                  <a:cubicBezTo>
                    <a:pt x="2518" y="1575"/>
                    <a:pt x="2691" y="1470"/>
                    <a:pt x="2840" y="1375"/>
                  </a:cubicBezTo>
                  <a:lnTo>
                    <a:pt x="2992" y="1281"/>
                  </a:lnTo>
                  <a:lnTo>
                    <a:pt x="2992" y="1281"/>
                  </a:lnTo>
                  <a:cubicBezTo>
                    <a:pt x="3023" y="1544"/>
                    <a:pt x="3034" y="1811"/>
                    <a:pt x="2880" y="1994"/>
                  </a:cubicBezTo>
                  <a:lnTo>
                    <a:pt x="2882" y="1994"/>
                  </a:lnTo>
                  <a:cubicBezTo>
                    <a:pt x="2796" y="2099"/>
                    <a:pt x="2659" y="2172"/>
                    <a:pt x="2451" y="2225"/>
                  </a:cubicBezTo>
                  <a:cubicBezTo>
                    <a:pt x="2276" y="2269"/>
                    <a:pt x="2097" y="2291"/>
                    <a:pt x="1917" y="2291"/>
                  </a:cubicBezTo>
                  <a:cubicBezTo>
                    <a:pt x="1778" y="2291"/>
                    <a:pt x="1640" y="2278"/>
                    <a:pt x="1503" y="2252"/>
                  </a:cubicBezTo>
                  <a:cubicBezTo>
                    <a:pt x="1263" y="2206"/>
                    <a:pt x="1088" y="2126"/>
                    <a:pt x="966" y="2006"/>
                  </a:cubicBezTo>
                  <a:cubicBezTo>
                    <a:pt x="771" y="1817"/>
                    <a:pt x="716" y="1491"/>
                    <a:pt x="834" y="1247"/>
                  </a:cubicBezTo>
                  <a:close/>
                  <a:moveTo>
                    <a:pt x="2099" y="1"/>
                  </a:moveTo>
                  <a:cubicBezTo>
                    <a:pt x="1938" y="1"/>
                    <a:pt x="1781" y="68"/>
                    <a:pt x="1639" y="124"/>
                  </a:cubicBezTo>
                  <a:cubicBezTo>
                    <a:pt x="1618" y="134"/>
                    <a:pt x="1595" y="143"/>
                    <a:pt x="1574" y="151"/>
                  </a:cubicBezTo>
                  <a:cubicBezTo>
                    <a:pt x="1334" y="248"/>
                    <a:pt x="1095" y="357"/>
                    <a:pt x="861" y="471"/>
                  </a:cubicBezTo>
                  <a:cubicBezTo>
                    <a:pt x="729" y="536"/>
                    <a:pt x="596" y="606"/>
                    <a:pt x="466" y="677"/>
                  </a:cubicBezTo>
                  <a:cubicBezTo>
                    <a:pt x="457" y="681"/>
                    <a:pt x="438" y="690"/>
                    <a:pt x="413" y="702"/>
                  </a:cubicBezTo>
                  <a:cubicBezTo>
                    <a:pt x="117" y="845"/>
                    <a:pt x="75" y="881"/>
                    <a:pt x="75" y="934"/>
                  </a:cubicBezTo>
                  <a:cubicBezTo>
                    <a:pt x="75" y="957"/>
                    <a:pt x="87" y="978"/>
                    <a:pt x="110" y="986"/>
                  </a:cubicBezTo>
                  <a:cubicBezTo>
                    <a:pt x="159" y="1005"/>
                    <a:pt x="207" y="1024"/>
                    <a:pt x="255" y="1041"/>
                  </a:cubicBezTo>
                  <a:cubicBezTo>
                    <a:pt x="255" y="1043"/>
                    <a:pt x="255" y="1043"/>
                    <a:pt x="255" y="1045"/>
                  </a:cubicBezTo>
                  <a:lnTo>
                    <a:pt x="239" y="1489"/>
                  </a:lnTo>
                  <a:cubicBezTo>
                    <a:pt x="115" y="1523"/>
                    <a:pt x="39" y="1708"/>
                    <a:pt x="11" y="2044"/>
                  </a:cubicBezTo>
                  <a:cubicBezTo>
                    <a:pt x="1" y="2111"/>
                    <a:pt x="9" y="2181"/>
                    <a:pt x="30" y="2246"/>
                  </a:cubicBezTo>
                  <a:cubicBezTo>
                    <a:pt x="58" y="2324"/>
                    <a:pt x="127" y="2379"/>
                    <a:pt x="207" y="2389"/>
                  </a:cubicBezTo>
                  <a:lnTo>
                    <a:pt x="224" y="2389"/>
                  </a:lnTo>
                  <a:cubicBezTo>
                    <a:pt x="306" y="2385"/>
                    <a:pt x="380" y="2336"/>
                    <a:pt x="415" y="2263"/>
                  </a:cubicBezTo>
                  <a:cubicBezTo>
                    <a:pt x="445" y="2198"/>
                    <a:pt x="462" y="2126"/>
                    <a:pt x="459" y="2055"/>
                  </a:cubicBezTo>
                  <a:cubicBezTo>
                    <a:pt x="459" y="2044"/>
                    <a:pt x="459" y="2034"/>
                    <a:pt x="462" y="2019"/>
                  </a:cubicBezTo>
                  <a:cubicBezTo>
                    <a:pt x="472" y="1817"/>
                    <a:pt x="470" y="1617"/>
                    <a:pt x="386" y="1527"/>
                  </a:cubicBezTo>
                  <a:cubicBezTo>
                    <a:pt x="375" y="1516"/>
                    <a:pt x="365" y="1508"/>
                    <a:pt x="352" y="1502"/>
                  </a:cubicBezTo>
                  <a:lnTo>
                    <a:pt x="369" y="1083"/>
                  </a:lnTo>
                  <a:cubicBezTo>
                    <a:pt x="489" y="1127"/>
                    <a:pt x="607" y="1169"/>
                    <a:pt x="727" y="1211"/>
                  </a:cubicBezTo>
                  <a:cubicBezTo>
                    <a:pt x="594" y="1508"/>
                    <a:pt x="657" y="1857"/>
                    <a:pt x="886" y="2088"/>
                  </a:cubicBezTo>
                  <a:cubicBezTo>
                    <a:pt x="1025" y="2225"/>
                    <a:pt x="1219" y="2315"/>
                    <a:pt x="1482" y="2366"/>
                  </a:cubicBezTo>
                  <a:cubicBezTo>
                    <a:pt x="1624" y="2393"/>
                    <a:pt x="1768" y="2407"/>
                    <a:pt x="1913" y="2407"/>
                  </a:cubicBezTo>
                  <a:cubicBezTo>
                    <a:pt x="2103" y="2407"/>
                    <a:pt x="2293" y="2383"/>
                    <a:pt x="2478" y="2336"/>
                  </a:cubicBezTo>
                  <a:cubicBezTo>
                    <a:pt x="2712" y="2278"/>
                    <a:pt x="2868" y="2191"/>
                    <a:pt x="2971" y="2067"/>
                  </a:cubicBezTo>
                  <a:cubicBezTo>
                    <a:pt x="3160" y="1836"/>
                    <a:pt x="3139" y="1518"/>
                    <a:pt x="3101" y="1213"/>
                  </a:cubicBezTo>
                  <a:lnTo>
                    <a:pt x="3608" y="898"/>
                  </a:lnTo>
                  <a:cubicBezTo>
                    <a:pt x="3759" y="803"/>
                    <a:pt x="3768" y="713"/>
                    <a:pt x="3751" y="654"/>
                  </a:cubicBezTo>
                  <a:cubicBezTo>
                    <a:pt x="3724" y="572"/>
                    <a:pt x="3639" y="538"/>
                    <a:pt x="3593" y="521"/>
                  </a:cubicBezTo>
                  <a:lnTo>
                    <a:pt x="2817" y="227"/>
                  </a:lnTo>
                  <a:cubicBezTo>
                    <a:pt x="2762" y="208"/>
                    <a:pt x="2708" y="183"/>
                    <a:pt x="2649" y="160"/>
                  </a:cubicBezTo>
                  <a:cubicBezTo>
                    <a:pt x="2497" y="95"/>
                    <a:pt x="2340" y="27"/>
                    <a:pt x="2178" y="6"/>
                  </a:cubicBezTo>
                  <a:cubicBezTo>
                    <a:pt x="2152" y="2"/>
                    <a:pt x="2125" y="1"/>
                    <a:pt x="20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1"/>
            <p:cNvSpPr/>
            <p:nvPr/>
          </p:nvSpPr>
          <p:spPr>
            <a:xfrm>
              <a:off x="-4092574" y="-253418"/>
              <a:ext cx="367867" cy="8443"/>
            </a:xfrm>
            <a:custGeom>
              <a:rect b="b" l="l" r="r" t="t"/>
              <a:pathLst>
                <a:path extrusionOk="0" h="168" w="7320">
                  <a:moveTo>
                    <a:pt x="7242" y="1"/>
                  </a:moveTo>
                  <a:cubicBezTo>
                    <a:pt x="6728" y="28"/>
                    <a:pt x="6205" y="28"/>
                    <a:pt x="5696" y="28"/>
                  </a:cubicBezTo>
                  <a:lnTo>
                    <a:pt x="4751" y="28"/>
                  </a:lnTo>
                  <a:cubicBezTo>
                    <a:pt x="4282" y="28"/>
                    <a:pt x="3799" y="28"/>
                    <a:pt x="3321" y="37"/>
                  </a:cubicBezTo>
                  <a:lnTo>
                    <a:pt x="2989" y="43"/>
                  </a:lnTo>
                  <a:cubicBezTo>
                    <a:pt x="2764" y="47"/>
                    <a:pt x="2530" y="53"/>
                    <a:pt x="2301" y="53"/>
                  </a:cubicBezTo>
                  <a:cubicBezTo>
                    <a:pt x="1965" y="53"/>
                    <a:pt x="1622" y="47"/>
                    <a:pt x="1292" y="39"/>
                  </a:cubicBezTo>
                  <a:lnTo>
                    <a:pt x="59" y="7"/>
                  </a:lnTo>
                  <a:cubicBezTo>
                    <a:pt x="58" y="7"/>
                    <a:pt x="57" y="7"/>
                    <a:pt x="56" y="7"/>
                  </a:cubicBezTo>
                  <a:cubicBezTo>
                    <a:pt x="28" y="7"/>
                    <a:pt x="2" y="32"/>
                    <a:pt x="2" y="62"/>
                  </a:cubicBezTo>
                  <a:cubicBezTo>
                    <a:pt x="0" y="93"/>
                    <a:pt x="26" y="119"/>
                    <a:pt x="57" y="121"/>
                  </a:cubicBezTo>
                  <a:lnTo>
                    <a:pt x="1288" y="152"/>
                  </a:lnTo>
                  <a:cubicBezTo>
                    <a:pt x="1601" y="159"/>
                    <a:pt x="1923" y="167"/>
                    <a:pt x="2242" y="167"/>
                  </a:cubicBezTo>
                  <a:lnTo>
                    <a:pt x="2299" y="167"/>
                  </a:lnTo>
                  <a:cubicBezTo>
                    <a:pt x="2530" y="167"/>
                    <a:pt x="2764" y="161"/>
                    <a:pt x="2991" y="157"/>
                  </a:cubicBezTo>
                  <a:cubicBezTo>
                    <a:pt x="3100" y="154"/>
                    <a:pt x="3212" y="152"/>
                    <a:pt x="3321" y="150"/>
                  </a:cubicBezTo>
                  <a:cubicBezTo>
                    <a:pt x="3662" y="143"/>
                    <a:pt x="4007" y="142"/>
                    <a:pt x="4346" y="142"/>
                  </a:cubicBezTo>
                  <a:cubicBezTo>
                    <a:pt x="4481" y="142"/>
                    <a:pt x="4616" y="142"/>
                    <a:pt x="4749" y="142"/>
                  </a:cubicBezTo>
                  <a:lnTo>
                    <a:pt x="5696" y="142"/>
                  </a:lnTo>
                  <a:cubicBezTo>
                    <a:pt x="6205" y="142"/>
                    <a:pt x="6730" y="142"/>
                    <a:pt x="7248" y="117"/>
                  </a:cubicBezTo>
                  <a:cubicBezTo>
                    <a:pt x="7319" y="108"/>
                    <a:pt x="7315" y="1"/>
                    <a:pt x="724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1"/>
            <p:cNvSpPr/>
            <p:nvPr/>
          </p:nvSpPr>
          <p:spPr>
            <a:xfrm>
              <a:off x="-4093328" y="-230803"/>
              <a:ext cx="368922" cy="8342"/>
            </a:xfrm>
            <a:custGeom>
              <a:rect b="b" l="l" r="r" t="t"/>
              <a:pathLst>
                <a:path extrusionOk="0" h="166" w="7341">
                  <a:moveTo>
                    <a:pt x="7263" y="1"/>
                  </a:moveTo>
                  <a:cubicBezTo>
                    <a:pt x="7261" y="1"/>
                    <a:pt x="7259" y="1"/>
                    <a:pt x="7257" y="1"/>
                  </a:cubicBezTo>
                  <a:cubicBezTo>
                    <a:pt x="6743" y="28"/>
                    <a:pt x="6220" y="28"/>
                    <a:pt x="5711" y="28"/>
                  </a:cubicBezTo>
                  <a:lnTo>
                    <a:pt x="4764" y="28"/>
                  </a:lnTo>
                  <a:cubicBezTo>
                    <a:pt x="4295" y="28"/>
                    <a:pt x="3812" y="28"/>
                    <a:pt x="3336" y="35"/>
                  </a:cubicBezTo>
                  <a:cubicBezTo>
                    <a:pt x="3225" y="37"/>
                    <a:pt x="3113" y="39"/>
                    <a:pt x="3004" y="43"/>
                  </a:cubicBezTo>
                  <a:cubicBezTo>
                    <a:pt x="2777" y="47"/>
                    <a:pt x="2545" y="54"/>
                    <a:pt x="2316" y="54"/>
                  </a:cubicBezTo>
                  <a:cubicBezTo>
                    <a:pt x="2287" y="54"/>
                    <a:pt x="2257" y="54"/>
                    <a:pt x="2227" y="54"/>
                  </a:cubicBezTo>
                  <a:cubicBezTo>
                    <a:pt x="1920" y="54"/>
                    <a:pt x="1608" y="44"/>
                    <a:pt x="1307" y="37"/>
                  </a:cubicBezTo>
                  <a:lnTo>
                    <a:pt x="74" y="5"/>
                  </a:lnTo>
                  <a:cubicBezTo>
                    <a:pt x="3" y="9"/>
                    <a:pt x="1" y="115"/>
                    <a:pt x="72" y="119"/>
                  </a:cubicBezTo>
                  <a:lnTo>
                    <a:pt x="1303" y="150"/>
                  </a:lnTo>
                  <a:cubicBezTo>
                    <a:pt x="1616" y="159"/>
                    <a:pt x="1938" y="165"/>
                    <a:pt x="2257" y="165"/>
                  </a:cubicBezTo>
                  <a:lnTo>
                    <a:pt x="2314" y="165"/>
                  </a:lnTo>
                  <a:cubicBezTo>
                    <a:pt x="2545" y="165"/>
                    <a:pt x="2779" y="161"/>
                    <a:pt x="3006" y="155"/>
                  </a:cubicBezTo>
                  <a:cubicBezTo>
                    <a:pt x="3115" y="152"/>
                    <a:pt x="3227" y="150"/>
                    <a:pt x="3336" y="148"/>
                  </a:cubicBezTo>
                  <a:cubicBezTo>
                    <a:pt x="3812" y="140"/>
                    <a:pt x="4295" y="140"/>
                    <a:pt x="4764" y="140"/>
                  </a:cubicBezTo>
                  <a:lnTo>
                    <a:pt x="5711" y="142"/>
                  </a:lnTo>
                  <a:cubicBezTo>
                    <a:pt x="6220" y="142"/>
                    <a:pt x="6745" y="142"/>
                    <a:pt x="7263" y="115"/>
                  </a:cubicBezTo>
                  <a:cubicBezTo>
                    <a:pt x="7341" y="115"/>
                    <a:pt x="7337" y="1"/>
                    <a:pt x="726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61"/>
            <p:cNvSpPr/>
            <p:nvPr/>
          </p:nvSpPr>
          <p:spPr>
            <a:xfrm>
              <a:off x="-4092574" y="-208188"/>
              <a:ext cx="367012" cy="8342"/>
            </a:xfrm>
            <a:custGeom>
              <a:rect b="b" l="l" r="r" t="t"/>
              <a:pathLst>
                <a:path extrusionOk="0" h="166" w="7303">
                  <a:moveTo>
                    <a:pt x="7248" y="1"/>
                  </a:moveTo>
                  <a:cubicBezTo>
                    <a:pt x="7246" y="1"/>
                    <a:pt x="7244" y="1"/>
                    <a:pt x="7242" y="1"/>
                  </a:cubicBezTo>
                  <a:cubicBezTo>
                    <a:pt x="6728" y="26"/>
                    <a:pt x="6205" y="26"/>
                    <a:pt x="5698" y="26"/>
                  </a:cubicBezTo>
                  <a:lnTo>
                    <a:pt x="4751" y="24"/>
                  </a:lnTo>
                  <a:cubicBezTo>
                    <a:pt x="4282" y="24"/>
                    <a:pt x="3799" y="24"/>
                    <a:pt x="3321" y="33"/>
                  </a:cubicBezTo>
                  <a:lnTo>
                    <a:pt x="2989" y="39"/>
                  </a:lnTo>
                  <a:cubicBezTo>
                    <a:pt x="2764" y="45"/>
                    <a:pt x="2530" y="49"/>
                    <a:pt x="2301" y="52"/>
                  </a:cubicBezTo>
                  <a:cubicBezTo>
                    <a:pt x="1967" y="52"/>
                    <a:pt x="1624" y="43"/>
                    <a:pt x="1292" y="35"/>
                  </a:cubicBezTo>
                  <a:lnTo>
                    <a:pt x="59" y="3"/>
                  </a:lnTo>
                  <a:cubicBezTo>
                    <a:pt x="30" y="3"/>
                    <a:pt x="2" y="28"/>
                    <a:pt x="2" y="58"/>
                  </a:cubicBezTo>
                  <a:cubicBezTo>
                    <a:pt x="0" y="89"/>
                    <a:pt x="26" y="117"/>
                    <a:pt x="57" y="117"/>
                  </a:cubicBezTo>
                  <a:lnTo>
                    <a:pt x="57" y="119"/>
                  </a:lnTo>
                  <a:lnTo>
                    <a:pt x="1290" y="150"/>
                  </a:lnTo>
                  <a:cubicBezTo>
                    <a:pt x="1601" y="159"/>
                    <a:pt x="1923" y="165"/>
                    <a:pt x="2242" y="165"/>
                  </a:cubicBezTo>
                  <a:lnTo>
                    <a:pt x="2301" y="165"/>
                  </a:lnTo>
                  <a:cubicBezTo>
                    <a:pt x="2530" y="165"/>
                    <a:pt x="2764" y="161"/>
                    <a:pt x="2991" y="155"/>
                  </a:cubicBezTo>
                  <a:cubicBezTo>
                    <a:pt x="3100" y="152"/>
                    <a:pt x="3212" y="150"/>
                    <a:pt x="3321" y="148"/>
                  </a:cubicBezTo>
                  <a:cubicBezTo>
                    <a:pt x="3799" y="140"/>
                    <a:pt x="4282" y="140"/>
                    <a:pt x="4749" y="140"/>
                  </a:cubicBezTo>
                  <a:lnTo>
                    <a:pt x="5696" y="140"/>
                  </a:lnTo>
                  <a:cubicBezTo>
                    <a:pt x="5764" y="140"/>
                    <a:pt x="5832" y="140"/>
                    <a:pt x="5900" y="140"/>
                  </a:cubicBezTo>
                  <a:cubicBezTo>
                    <a:pt x="6345" y="140"/>
                    <a:pt x="6799" y="138"/>
                    <a:pt x="7248" y="115"/>
                  </a:cubicBezTo>
                  <a:cubicBezTo>
                    <a:pt x="7279" y="113"/>
                    <a:pt x="7303" y="85"/>
                    <a:pt x="7303" y="54"/>
                  </a:cubicBezTo>
                  <a:cubicBezTo>
                    <a:pt x="7301" y="24"/>
                    <a:pt x="7277" y="1"/>
                    <a:pt x="72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61"/>
            <p:cNvSpPr/>
            <p:nvPr/>
          </p:nvSpPr>
          <p:spPr>
            <a:xfrm>
              <a:off x="-4092574" y="-185523"/>
              <a:ext cx="367917" cy="8393"/>
            </a:xfrm>
            <a:custGeom>
              <a:rect b="b" l="l" r="r" t="t"/>
              <a:pathLst>
                <a:path extrusionOk="0" h="167" w="7321">
                  <a:moveTo>
                    <a:pt x="7245" y="0"/>
                  </a:moveTo>
                  <a:cubicBezTo>
                    <a:pt x="7244" y="0"/>
                    <a:pt x="7243" y="0"/>
                    <a:pt x="7242" y="0"/>
                  </a:cubicBezTo>
                  <a:cubicBezTo>
                    <a:pt x="6726" y="25"/>
                    <a:pt x="6203" y="25"/>
                    <a:pt x="5698" y="25"/>
                  </a:cubicBezTo>
                  <a:lnTo>
                    <a:pt x="4751" y="25"/>
                  </a:lnTo>
                  <a:cubicBezTo>
                    <a:pt x="4282" y="25"/>
                    <a:pt x="3797" y="25"/>
                    <a:pt x="3319" y="34"/>
                  </a:cubicBezTo>
                  <a:cubicBezTo>
                    <a:pt x="3210" y="36"/>
                    <a:pt x="3098" y="38"/>
                    <a:pt x="2987" y="40"/>
                  </a:cubicBezTo>
                  <a:cubicBezTo>
                    <a:pt x="2762" y="46"/>
                    <a:pt x="2528" y="51"/>
                    <a:pt x="2299" y="53"/>
                  </a:cubicBezTo>
                  <a:cubicBezTo>
                    <a:pt x="1965" y="53"/>
                    <a:pt x="1622" y="44"/>
                    <a:pt x="1290" y="36"/>
                  </a:cubicBezTo>
                  <a:lnTo>
                    <a:pt x="59" y="4"/>
                  </a:lnTo>
                  <a:cubicBezTo>
                    <a:pt x="28" y="4"/>
                    <a:pt x="2" y="30"/>
                    <a:pt x="0" y="61"/>
                  </a:cubicBezTo>
                  <a:cubicBezTo>
                    <a:pt x="0" y="91"/>
                    <a:pt x="26" y="118"/>
                    <a:pt x="57" y="118"/>
                  </a:cubicBezTo>
                  <a:lnTo>
                    <a:pt x="1290" y="149"/>
                  </a:lnTo>
                  <a:cubicBezTo>
                    <a:pt x="1601" y="158"/>
                    <a:pt x="1923" y="166"/>
                    <a:pt x="2242" y="166"/>
                  </a:cubicBezTo>
                  <a:lnTo>
                    <a:pt x="2299" y="166"/>
                  </a:lnTo>
                  <a:cubicBezTo>
                    <a:pt x="2530" y="166"/>
                    <a:pt x="2764" y="160"/>
                    <a:pt x="2991" y="156"/>
                  </a:cubicBezTo>
                  <a:cubicBezTo>
                    <a:pt x="3100" y="152"/>
                    <a:pt x="3212" y="149"/>
                    <a:pt x="3321" y="147"/>
                  </a:cubicBezTo>
                  <a:cubicBezTo>
                    <a:pt x="3640" y="142"/>
                    <a:pt x="3961" y="140"/>
                    <a:pt x="4278" y="140"/>
                  </a:cubicBezTo>
                  <a:cubicBezTo>
                    <a:pt x="4437" y="140"/>
                    <a:pt x="4595" y="140"/>
                    <a:pt x="4751" y="141"/>
                  </a:cubicBezTo>
                  <a:lnTo>
                    <a:pt x="5696" y="141"/>
                  </a:lnTo>
                  <a:cubicBezTo>
                    <a:pt x="6205" y="141"/>
                    <a:pt x="6730" y="141"/>
                    <a:pt x="7246" y="114"/>
                  </a:cubicBezTo>
                  <a:cubicBezTo>
                    <a:pt x="7320" y="110"/>
                    <a:pt x="7315" y="0"/>
                    <a:pt x="72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1"/>
            <p:cNvSpPr/>
            <p:nvPr/>
          </p:nvSpPr>
          <p:spPr>
            <a:xfrm>
              <a:off x="-4111722" y="-154917"/>
              <a:ext cx="198759" cy="105234"/>
            </a:xfrm>
            <a:custGeom>
              <a:rect b="b" l="l" r="r" t="t"/>
              <a:pathLst>
                <a:path extrusionOk="0" h="2094" w="3955">
                  <a:moveTo>
                    <a:pt x="386" y="115"/>
                  </a:moveTo>
                  <a:cubicBezTo>
                    <a:pt x="447" y="115"/>
                    <a:pt x="474" y="220"/>
                    <a:pt x="482" y="283"/>
                  </a:cubicBezTo>
                  <a:cubicBezTo>
                    <a:pt x="529" y="675"/>
                    <a:pt x="489" y="1072"/>
                    <a:pt x="365" y="1448"/>
                  </a:cubicBezTo>
                  <a:lnTo>
                    <a:pt x="365" y="1448"/>
                  </a:lnTo>
                  <a:cubicBezTo>
                    <a:pt x="305" y="1358"/>
                    <a:pt x="257" y="1260"/>
                    <a:pt x="222" y="1156"/>
                  </a:cubicBezTo>
                  <a:cubicBezTo>
                    <a:pt x="118" y="849"/>
                    <a:pt x="140" y="512"/>
                    <a:pt x="280" y="220"/>
                  </a:cubicBezTo>
                  <a:cubicBezTo>
                    <a:pt x="299" y="180"/>
                    <a:pt x="339" y="115"/>
                    <a:pt x="386" y="115"/>
                  </a:cubicBezTo>
                  <a:close/>
                  <a:moveTo>
                    <a:pt x="1817" y="1715"/>
                  </a:moveTo>
                  <a:cubicBezTo>
                    <a:pt x="1883" y="1715"/>
                    <a:pt x="1948" y="1717"/>
                    <a:pt x="2013" y="1721"/>
                  </a:cubicBezTo>
                  <a:cubicBezTo>
                    <a:pt x="2089" y="1724"/>
                    <a:pt x="2167" y="1728"/>
                    <a:pt x="2245" y="1728"/>
                  </a:cubicBezTo>
                  <a:cubicBezTo>
                    <a:pt x="2329" y="1728"/>
                    <a:pt x="2413" y="1724"/>
                    <a:pt x="2497" y="1717"/>
                  </a:cubicBezTo>
                  <a:lnTo>
                    <a:pt x="2497" y="1717"/>
                  </a:lnTo>
                  <a:cubicBezTo>
                    <a:pt x="2241" y="1837"/>
                    <a:pt x="1962" y="1899"/>
                    <a:pt x="1682" y="1899"/>
                  </a:cubicBezTo>
                  <a:cubicBezTo>
                    <a:pt x="1526" y="1899"/>
                    <a:pt x="1370" y="1880"/>
                    <a:pt x="1216" y="1841"/>
                  </a:cubicBezTo>
                  <a:cubicBezTo>
                    <a:pt x="1330" y="1772"/>
                    <a:pt x="1475" y="1732"/>
                    <a:pt x="1647" y="1719"/>
                  </a:cubicBezTo>
                  <a:cubicBezTo>
                    <a:pt x="1704" y="1716"/>
                    <a:pt x="1761" y="1715"/>
                    <a:pt x="1817" y="1715"/>
                  </a:cubicBezTo>
                  <a:close/>
                  <a:moveTo>
                    <a:pt x="382" y="1"/>
                  </a:moveTo>
                  <a:cubicBezTo>
                    <a:pt x="323" y="1"/>
                    <a:pt x="244" y="31"/>
                    <a:pt x="177" y="169"/>
                  </a:cubicBezTo>
                  <a:cubicBezTo>
                    <a:pt x="24" y="489"/>
                    <a:pt x="1" y="857"/>
                    <a:pt x="112" y="1194"/>
                  </a:cubicBezTo>
                  <a:cubicBezTo>
                    <a:pt x="161" y="1332"/>
                    <a:pt x="230" y="1463"/>
                    <a:pt x="318" y="1581"/>
                  </a:cubicBezTo>
                  <a:cubicBezTo>
                    <a:pt x="262" y="1728"/>
                    <a:pt x="192" y="1871"/>
                    <a:pt x="112" y="2005"/>
                  </a:cubicBezTo>
                  <a:cubicBezTo>
                    <a:pt x="95" y="2033"/>
                    <a:pt x="104" y="2068"/>
                    <a:pt x="131" y="2085"/>
                  </a:cubicBezTo>
                  <a:cubicBezTo>
                    <a:pt x="140" y="2091"/>
                    <a:pt x="150" y="2093"/>
                    <a:pt x="160" y="2093"/>
                  </a:cubicBezTo>
                  <a:cubicBezTo>
                    <a:pt x="180" y="2093"/>
                    <a:pt x="200" y="2083"/>
                    <a:pt x="211" y="2064"/>
                  </a:cubicBezTo>
                  <a:cubicBezTo>
                    <a:pt x="285" y="1942"/>
                    <a:pt x="348" y="1814"/>
                    <a:pt x="402" y="1681"/>
                  </a:cubicBezTo>
                  <a:cubicBezTo>
                    <a:pt x="512" y="1799"/>
                    <a:pt x="640" y="1896"/>
                    <a:pt x="783" y="1970"/>
                  </a:cubicBezTo>
                  <a:cubicBezTo>
                    <a:pt x="791" y="1974"/>
                    <a:pt x="800" y="1976"/>
                    <a:pt x="809" y="1976"/>
                  </a:cubicBezTo>
                  <a:cubicBezTo>
                    <a:pt x="841" y="1976"/>
                    <a:pt x="870" y="1947"/>
                    <a:pt x="865" y="1911"/>
                  </a:cubicBezTo>
                  <a:lnTo>
                    <a:pt x="794" y="1398"/>
                  </a:lnTo>
                  <a:cubicBezTo>
                    <a:pt x="766" y="1200"/>
                    <a:pt x="745" y="998"/>
                    <a:pt x="800" y="830"/>
                  </a:cubicBezTo>
                  <a:cubicBezTo>
                    <a:pt x="852" y="1093"/>
                    <a:pt x="876" y="1362"/>
                    <a:pt x="874" y="1629"/>
                  </a:cubicBezTo>
                  <a:cubicBezTo>
                    <a:pt x="872" y="1666"/>
                    <a:pt x="901" y="1687"/>
                    <a:pt x="930" y="1687"/>
                  </a:cubicBezTo>
                  <a:cubicBezTo>
                    <a:pt x="953" y="1687"/>
                    <a:pt x="977" y="1674"/>
                    <a:pt x="985" y="1646"/>
                  </a:cubicBezTo>
                  <a:lnTo>
                    <a:pt x="1155" y="1013"/>
                  </a:lnTo>
                  <a:cubicBezTo>
                    <a:pt x="1166" y="960"/>
                    <a:pt x="1185" y="912"/>
                    <a:pt x="1216" y="870"/>
                  </a:cubicBezTo>
                  <a:cubicBezTo>
                    <a:pt x="1233" y="848"/>
                    <a:pt x="1263" y="830"/>
                    <a:pt x="1291" y="830"/>
                  </a:cubicBezTo>
                  <a:cubicBezTo>
                    <a:pt x="1298" y="830"/>
                    <a:pt x="1305" y="831"/>
                    <a:pt x="1311" y="834"/>
                  </a:cubicBezTo>
                  <a:cubicBezTo>
                    <a:pt x="1340" y="847"/>
                    <a:pt x="1361" y="901"/>
                    <a:pt x="1364" y="992"/>
                  </a:cubicBezTo>
                  <a:lnTo>
                    <a:pt x="1370" y="1520"/>
                  </a:lnTo>
                  <a:cubicBezTo>
                    <a:pt x="1370" y="1551"/>
                    <a:pt x="1395" y="1576"/>
                    <a:pt x="1427" y="1576"/>
                  </a:cubicBezTo>
                  <a:cubicBezTo>
                    <a:pt x="1458" y="1576"/>
                    <a:pt x="1483" y="1551"/>
                    <a:pt x="1483" y="1520"/>
                  </a:cubicBezTo>
                  <a:cubicBezTo>
                    <a:pt x="1483" y="1309"/>
                    <a:pt x="1547" y="1103"/>
                    <a:pt x="1664" y="926"/>
                  </a:cubicBezTo>
                  <a:lnTo>
                    <a:pt x="1719" y="1313"/>
                  </a:lnTo>
                  <a:cubicBezTo>
                    <a:pt x="1723" y="1347"/>
                    <a:pt x="1749" y="1363"/>
                    <a:pt x="1775" y="1363"/>
                  </a:cubicBezTo>
                  <a:cubicBezTo>
                    <a:pt x="1803" y="1363"/>
                    <a:pt x="1830" y="1345"/>
                    <a:pt x="1833" y="1309"/>
                  </a:cubicBezTo>
                  <a:cubicBezTo>
                    <a:pt x="1843" y="1154"/>
                    <a:pt x="1995" y="1042"/>
                    <a:pt x="2140" y="1011"/>
                  </a:cubicBezTo>
                  <a:cubicBezTo>
                    <a:pt x="2185" y="1001"/>
                    <a:pt x="2232" y="997"/>
                    <a:pt x="2279" y="997"/>
                  </a:cubicBezTo>
                  <a:cubicBezTo>
                    <a:pt x="2402" y="997"/>
                    <a:pt x="2528" y="1024"/>
                    <a:pt x="2642" y="1048"/>
                  </a:cubicBezTo>
                  <a:cubicBezTo>
                    <a:pt x="2777" y="1078"/>
                    <a:pt x="2916" y="1122"/>
                    <a:pt x="2954" y="1229"/>
                  </a:cubicBezTo>
                  <a:cubicBezTo>
                    <a:pt x="3002" y="1377"/>
                    <a:pt x="2821" y="1520"/>
                    <a:pt x="2762" y="1562"/>
                  </a:cubicBezTo>
                  <a:cubicBezTo>
                    <a:pt x="2592" y="1595"/>
                    <a:pt x="2419" y="1614"/>
                    <a:pt x="2247" y="1614"/>
                  </a:cubicBezTo>
                  <a:cubicBezTo>
                    <a:pt x="2171" y="1614"/>
                    <a:pt x="2095" y="1612"/>
                    <a:pt x="2020" y="1608"/>
                  </a:cubicBezTo>
                  <a:cubicBezTo>
                    <a:pt x="1952" y="1603"/>
                    <a:pt x="1884" y="1601"/>
                    <a:pt x="1817" y="1601"/>
                  </a:cubicBezTo>
                  <a:cubicBezTo>
                    <a:pt x="1758" y="1601"/>
                    <a:pt x="1700" y="1603"/>
                    <a:pt x="1641" y="1606"/>
                  </a:cubicBezTo>
                  <a:cubicBezTo>
                    <a:pt x="1393" y="1623"/>
                    <a:pt x="1195" y="1696"/>
                    <a:pt x="1054" y="1822"/>
                  </a:cubicBezTo>
                  <a:cubicBezTo>
                    <a:pt x="1021" y="1850"/>
                    <a:pt x="1031" y="1904"/>
                    <a:pt x="1073" y="1919"/>
                  </a:cubicBezTo>
                  <a:cubicBezTo>
                    <a:pt x="1273" y="1982"/>
                    <a:pt x="1479" y="2013"/>
                    <a:pt x="1683" y="2013"/>
                  </a:cubicBezTo>
                  <a:cubicBezTo>
                    <a:pt x="2080" y="2013"/>
                    <a:pt x="2473" y="1896"/>
                    <a:pt x="2808" y="1669"/>
                  </a:cubicBezTo>
                  <a:cubicBezTo>
                    <a:pt x="2993" y="1631"/>
                    <a:pt x="3172" y="1574"/>
                    <a:pt x="3345" y="1498"/>
                  </a:cubicBezTo>
                  <a:cubicBezTo>
                    <a:pt x="3488" y="1437"/>
                    <a:pt x="3667" y="1345"/>
                    <a:pt x="3788" y="1187"/>
                  </a:cubicBezTo>
                  <a:cubicBezTo>
                    <a:pt x="3919" y="1021"/>
                    <a:pt x="3955" y="807"/>
                    <a:pt x="3879" y="643"/>
                  </a:cubicBezTo>
                  <a:cubicBezTo>
                    <a:pt x="3809" y="489"/>
                    <a:pt x="3621" y="358"/>
                    <a:pt x="3378" y="358"/>
                  </a:cubicBezTo>
                  <a:cubicBezTo>
                    <a:pt x="3315" y="358"/>
                    <a:pt x="3249" y="367"/>
                    <a:pt x="3181" y="386"/>
                  </a:cubicBezTo>
                  <a:lnTo>
                    <a:pt x="3179" y="386"/>
                  </a:lnTo>
                  <a:cubicBezTo>
                    <a:pt x="3073" y="411"/>
                    <a:pt x="2977" y="466"/>
                    <a:pt x="2903" y="544"/>
                  </a:cubicBezTo>
                  <a:cubicBezTo>
                    <a:pt x="2821" y="632"/>
                    <a:pt x="2789" y="754"/>
                    <a:pt x="2823" y="870"/>
                  </a:cubicBezTo>
                  <a:cubicBezTo>
                    <a:pt x="2856" y="977"/>
                    <a:pt x="2960" y="1052"/>
                    <a:pt x="3064" y="1052"/>
                  </a:cubicBezTo>
                  <a:cubicBezTo>
                    <a:pt x="3081" y="1052"/>
                    <a:pt x="3097" y="1050"/>
                    <a:pt x="3113" y="1046"/>
                  </a:cubicBezTo>
                  <a:cubicBezTo>
                    <a:pt x="3185" y="1033"/>
                    <a:pt x="3168" y="934"/>
                    <a:pt x="3106" y="934"/>
                  </a:cubicBezTo>
                  <a:cubicBezTo>
                    <a:pt x="3100" y="934"/>
                    <a:pt x="3094" y="935"/>
                    <a:pt x="3088" y="937"/>
                  </a:cubicBezTo>
                  <a:cubicBezTo>
                    <a:pt x="3081" y="938"/>
                    <a:pt x="3074" y="939"/>
                    <a:pt x="3067" y="939"/>
                  </a:cubicBezTo>
                  <a:cubicBezTo>
                    <a:pt x="3009" y="939"/>
                    <a:pt x="2949" y="896"/>
                    <a:pt x="2930" y="834"/>
                  </a:cubicBezTo>
                  <a:cubicBezTo>
                    <a:pt x="2911" y="758"/>
                    <a:pt x="2933" y="676"/>
                    <a:pt x="2987" y="619"/>
                  </a:cubicBezTo>
                  <a:cubicBezTo>
                    <a:pt x="3046" y="558"/>
                    <a:pt x="3124" y="514"/>
                    <a:pt x="3208" y="495"/>
                  </a:cubicBezTo>
                  <a:cubicBezTo>
                    <a:pt x="3259" y="481"/>
                    <a:pt x="3313" y="474"/>
                    <a:pt x="3367" y="474"/>
                  </a:cubicBezTo>
                  <a:cubicBezTo>
                    <a:pt x="3536" y="474"/>
                    <a:pt x="3705" y="542"/>
                    <a:pt x="3774" y="689"/>
                  </a:cubicBezTo>
                  <a:cubicBezTo>
                    <a:pt x="3831" y="815"/>
                    <a:pt x="3801" y="983"/>
                    <a:pt x="3696" y="1118"/>
                  </a:cubicBezTo>
                  <a:cubicBezTo>
                    <a:pt x="3612" y="1225"/>
                    <a:pt x="3490" y="1309"/>
                    <a:pt x="3296" y="1393"/>
                  </a:cubicBezTo>
                  <a:cubicBezTo>
                    <a:pt x="3195" y="1437"/>
                    <a:pt x="3092" y="1475"/>
                    <a:pt x="2985" y="1507"/>
                  </a:cubicBezTo>
                  <a:cubicBezTo>
                    <a:pt x="3065" y="1404"/>
                    <a:pt x="3092" y="1294"/>
                    <a:pt x="3059" y="1194"/>
                  </a:cubicBezTo>
                  <a:cubicBezTo>
                    <a:pt x="3004" y="1034"/>
                    <a:pt x="2829" y="975"/>
                    <a:pt x="2665" y="939"/>
                  </a:cubicBezTo>
                  <a:cubicBezTo>
                    <a:pt x="2544" y="912"/>
                    <a:pt x="2412" y="883"/>
                    <a:pt x="2277" y="883"/>
                  </a:cubicBezTo>
                  <a:cubicBezTo>
                    <a:pt x="2223" y="883"/>
                    <a:pt x="2169" y="888"/>
                    <a:pt x="2114" y="899"/>
                  </a:cubicBezTo>
                  <a:cubicBezTo>
                    <a:pt x="1990" y="926"/>
                    <a:pt x="1881" y="994"/>
                    <a:pt x="1801" y="1093"/>
                  </a:cubicBezTo>
                  <a:lnTo>
                    <a:pt x="1755" y="779"/>
                  </a:lnTo>
                  <a:cubicBezTo>
                    <a:pt x="1751" y="749"/>
                    <a:pt x="1725" y="730"/>
                    <a:pt x="1698" y="730"/>
                  </a:cubicBezTo>
                  <a:cubicBezTo>
                    <a:pt x="1683" y="730"/>
                    <a:pt x="1667" y="736"/>
                    <a:pt x="1656" y="750"/>
                  </a:cubicBezTo>
                  <a:cubicBezTo>
                    <a:pt x="1582" y="834"/>
                    <a:pt x="1521" y="926"/>
                    <a:pt x="1475" y="1029"/>
                  </a:cubicBezTo>
                  <a:lnTo>
                    <a:pt x="1475" y="992"/>
                  </a:lnTo>
                  <a:cubicBezTo>
                    <a:pt x="1475" y="935"/>
                    <a:pt x="1473" y="781"/>
                    <a:pt x="1355" y="731"/>
                  </a:cubicBezTo>
                  <a:cubicBezTo>
                    <a:pt x="1333" y="721"/>
                    <a:pt x="1310" y="717"/>
                    <a:pt x="1287" y="717"/>
                  </a:cubicBezTo>
                  <a:cubicBezTo>
                    <a:pt x="1229" y="717"/>
                    <a:pt x="1169" y="745"/>
                    <a:pt x="1126" y="796"/>
                  </a:cubicBezTo>
                  <a:cubicBezTo>
                    <a:pt x="1080" y="853"/>
                    <a:pt x="1059" y="924"/>
                    <a:pt x="1044" y="983"/>
                  </a:cubicBezTo>
                  <a:lnTo>
                    <a:pt x="972" y="1248"/>
                  </a:lnTo>
                  <a:cubicBezTo>
                    <a:pt x="956" y="1046"/>
                    <a:pt x="924" y="847"/>
                    <a:pt x="876" y="649"/>
                  </a:cubicBezTo>
                  <a:cubicBezTo>
                    <a:pt x="871" y="628"/>
                    <a:pt x="852" y="611"/>
                    <a:pt x="831" y="607"/>
                  </a:cubicBezTo>
                  <a:cubicBezTo>
                    <a:pt x="828" y="606"/>
                    <a:pt x="824" y="606"/>
                    <a:pt x="821" y="606"/>
                  </a:cubicBezTo>
                  <a:cubicBezTo>
                    <a:pt x="803" y="606"/>
                    <a:pt x="785" y="614"/>
                    <a:pt x="775" y="630"/>
                  </a:cubicBezTo>
                  <a:cubicBezTo>
                    <a:pt x="615" y="849"/>
                    <a:pt x="640" y="1137"/>
                    <a:pt x="678" y="1414"/>
                  </a:cubicBezTo>
                  <a:lnTo>
                    <a:pt x="735" y="1812"/>
                  </a:lnTo>
                  <a:cubicBezTo>
                    <a:pt x="627" y="1742"/>
                    <a:pt x="531" y="1658"/>
                    <a:pt x="449" y="1559"/>
                  </a:cubicBezTo>
                  <a:cubicBezTo>
                    <a:pt x="596" y="1147"/>
                    <a:pt x="646" y="706"/>
                    <a:pt x="596" y="268"/>
                  </a:cubicBezTo>
                  <a:cubicBezTo>
                    <a:pt x="575" y="106"/>
                    <a:pt x="497" y="3"/>
                    <a:pt x="388" y="1"/>
                  </a:cubicBezTo>
                  <a:cubicBezTo>
                    <a:pt x="386" y="1"/>
                    <a:pt x="384" y="1"/>
                    <a:pt x="3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2" name="Google Shape;1282;p61"/>
          <p:cNvGrpSpPr/>
          <p:nvPr/>
        </p:nvGrpSpPr>
        <p:grpSpPr>
          <a:xfrm>
            <a:off x="5286029" y="1936053"/>
            <a:ext cx="297177" cy="457191"/>
            <a:chOff x="-5999878" y="-2947824"/>
            <a:chExt cx="260522" cy="401537"/>
          </a:xfrm>
        </p:grpSpPr>
        <p:sp>
          <p:nvSpPr>
            <p:cNvPr id="1283" name="Google Shape;1283;p61"/>
            <p:cNvSpPr/>
            <p:nvPr/>
          </p:nvSpPr>
          <p:spPr>
            <a:xfrm>
              <a:off x="-5999878" y="-2947824"/>
              <a:ext cx="260522" cy="401537"/>
            </a:xfrm>
            <a:custGeom>
              <a:rect b="b" l="l" r="r" t="t"/>
              <a:pathLst>
                <a:path extrusionOk="0" h="7990" w="5184">
                  <a:moveTo>
                    <a:pt x="2436" y="127"/>
                  </a:moveTo>
                  <a:lnTo>
                    <a:pt x="2462" y="273"/>
                  </a:lnTo>
                  <a:lnTo>
                    <a:pt x="356" y="1150"/>
                  </a:lnTo>
                  <a:lnTo>
                    <a:pt x="283" y="1101"/>
                  </a:lnTo>
                  <a:lnTo>
                    <a:pt x="2436" y="127"/>
                  </a:lnTo>
                  <a:close/>
                  <a:moveTo>
                    <a:pt x="2500" y="130"/>
                  </a:moveTo>
                  <a:lnTo>
                    <a:pt x="4914" y="1232"/>
                  </a:lnTo>
                  <a:lnTo>
                    <a:pt x="4744" y="1309"/>
                  </a:lnTo>
                  <a:lnTo>
                    <a:pt x="2525" y="270"/>
                  </a:lnTo>
                  <a:lnTo>
                    <a:pt x="2500" y="130"/>
                  </a:lnTo>
                  <a:close/>
                  <a:moveTo>
                    <a:pt x="2497" y="325"/>
                  </a:moveTo>
                  <a:lnTo>
                    <a:pt x="4668" y="1343"/>
                  </a:lnTo>
                  <a:lnTo>
                    <a:pt x="4394" y="1465"/>
                  </a:lnTo>
                  <a:cubicBezTo>
                    <a:pt x="4203" y="1553"/>
                    <a:pt x="4005" y="1642"/>
                    <a:pt x="3803" y="1732"/>
                  </a:cubicBezTo>
                  <a:lnTo>
                    <a:pt x="3797" y="1408"/>
                  </a:lnTo>
                  <a:cubicBezTo>
                    <a:pt x="3797" y="1341"/>
                    <a:pt x="3795" y="1251"/>
                    <a:pt x="3745" y="1179"/>
                  </a:cubicBezTo>
                  <a:cubicBezTo>
                    <a:pt x="3696" y="1108"/>
                    <a:pt x="3618" y="1078"/>
                    <a:pt x="3547" y="1055"/>
                  </a:cubicBezTo>
                  <a:cubicBezTo>
                    <a:pt x="3252" y="956"/>
                    <a:pt x="2946" y="907"/>
                    <a:pt x="2640" y="907"/>
                  </a:cubicBezTo>
                  <a:cubicBezTo>
                    <a:pt x="2239" y="907"/>
                    <a:pt x="1837" y="992"/>
                    <a:pt x="1465" y="1160"/>
                  </a:cubicBezTo>
                  <a:cubicBezTo>
                    <a:pt x="1376" y="1200"/>
                    <a:pt x="1280" y="1255"/>
                    <a:pt x="1244" y="1354"/>
                  </a:cubicBezTo>
                  <a:lnTo>
                    <a:pt x="1242" y="1356"/>
                  </a:lnTo>
                  <a:cubicBezTo>
                    <a:pt x="1225" y="1410"/>
                    <a:pt x="1221" y="1467"/>
                    <a:pt x="1227" y="1524"/>
                  </a:cubicBezTo>
                  <a:lnTo>
                    <a:pt x="1242" y="1728"/>
                  </a:lnTo>
                  <a:lnTo>
                    <a:pt x="422" y="1190"/>
                  </a:lnTo>
                  <a:lnTo>
                    <a:pt x="2497" y="325"/>
                  </a:lnTo>
                  <a:close/>
                  <a:moveTo>
                    <a:pt x="2639" y="1019"/>
                  </a:moveTo>
                  <a:cubicBezTo>
                    <a:pt x="2933" y="1019"/>
                    <a:pt x="3228" y="1066"/>
                    <a:pt x="3511" y="1160"/>
                  </a:cubicBezTo>
                  <a:cubicBezTo>
                    <a:pt x="3564" y="1179"/>
                    <a:pt x="3625" y="1202"/>
                    <a:pt x="3654" y="1244"/>
                  </a:cubicBezTo>
                  <a:cubicBezTo>
                    <a:pt x="3684" y="1286"/>
                    <a:pt x="3686" y="1345"/>
                    <a:pt x="3686" y="1410"/>
                  </a:cubicBezTo>
                  <a:lnTo>
                    <a:pt x="3692" y="1772"/>
                  </a:lnTo>
                  <a:cubicBezTo>
                    <a:pt x="3343" y="1550"/>
                    <a:pt x="2946" y="1439"/>
                    <a:pt x="2549" y="1439"/>
                  </a:cubicBezTo>
                  <a:cubicBezTo>
                    <a:pt x="2133" y="1439"/>
                    <a:pt x="1716" y="1561"/>
                    <a:pt x="1358" y="1806"/>
                  </a:cubicBezTo>
                  <a:lnTo>
                    <a:pt x="1339" y="1516"/>
                  </a:lnTo>
                  <a:cubicBezTo>
                    <a:pt x="1332" y="1476"/>
                    <a:pt x="1334" y="1434"/>
                    <a:pt x="1345" y="1394"/>
                  </a:cubicBezTo>
                  <a:cubicBezTo>
                    <a:pt x="1368" y="1333"/>
                    <a:pt x="1437" y="1293"/>
                    <a:pt x="1509" y="1261"/>
                  </a:cubicBezTo>
                  <a:cubicBezTo>
                    <a:pt x="1867" y="1100"/>
                    <a:pt x="2253" y="1019"/>
                    <a:pt x="2639" y="1019"/>
                  </a:cubicBezTo>
                  <a:close/>
                  <a:moveTo>
                    <a:pt x="2551" y="1501"/>
                  </a:moveTo>
                  <a:cubicBezTo>
                    <a:pt x="2957" y="1501"/>
                    <a:pt x="3354" y="1622"/>
                    <a:pt x="3692" y="1846"/>
                  </a:cubicBezTo>
                  <a:lnTo>
                    <a:pt x="3696" y="2090"/>
                  </a:lnTo>
                  <a:cubicBezTo>
                    <a:pt x="3507" y="1942"/>
                    <a:pt x="3290" y="1831"/>
                    <a:pt x="3059" y="1762"/>
                  </a:cubicBezTo>
                  <a:cubicBezTo>
                    <a:pt x="2881" y="1710"/>
                    <a:pt x="2698" y="1684"/>
                    <a:pt x="2516" y="1684"/>
                  </a:cubicBezTo>
                  <a:cubicBezTo>
                    <a:pt x="2237" y="1684"/>
                    <a:pt x="1958" y="1744"/>
                    <a:pt x="1700" y="1863"/>
                  </a:cubicBezTo>
                  <a:cubicBezTo>
                    <a:pt x="1585" y="1915"/>
                    <a:pt x="1475" y="1982"/>
                    <a:pt x="1374" y="2058"/>
                  </a:cubicBezTo>
                  <a:lnTo>
                    <a:pt x="1362" y="1877"/>
                  </a:lnTo>
                  <a:cubicBezTo>
                    <a:pt x="1702" y="1640"/>
                    <a:pt x="2104" y="1507"/>
                    <a:pt x="2518" y="1501"/>
                  </a:cubicBezTo>
                  <a:lnTo>
                    <a:pt x="2521" y="1501"/>
                  </a:lnTo>
                  <a:cubicBezTo>
                    <a:pt x="2531" y="1501"/>
                    <a:pt x="2541" y="1501"/>
                    <a:pt x="2551" y="1501"/>
                  </a:cubicBezTo>
                  <a:close/>
                  <a:moveTo>
                    <a:pt x="454" y="1875"/>
                  </a:moveTo>
                  <a:cubicBezTo>
                    <a:pt x="457" y="1875"/>
                    <a:pt x="461" y="1875"/>
                    <a:pt x="464" y="1875"/>
                  </a:cubicBezTo>
                  <a:lnTo>
                    <a:pt x="466" y="1877"/>
                  </a:lnTo>
                  <a:cubicBezTo>
                    <a:pt x="487" y="1881"/>
                    <a:pt x="506" y="1909"/>
                    <a:pt x="518" y="1930"/>
                  </a:cubicBezTo>
                  <a:cubicBezTo>
                    <a:pt x="588" y="2048"/>
                    <a:pt x="605" y="2195"/>
                    <a:pt x="615" y="2329"/>
                  </a:cubicBezTo>
                  <a:cubicBezTo>
                    <a:pt x="617" y="2363"/>
                    <a:pt x="617" y="2397"/>
                    <a:pt x="619" y="2430"/>
                  </a:cubicBezTo>
                  <a:cubicBezTo>
                    <a:pt x="621" y="2462"/>
                    <a:pt x="621" y="2493"/>
                    <a:pt x="619" y="2523"/>
                  </a:cubicBezTo>
                  <a:cubicBezTo>
                    <a:pt x="614" y="2541"/>
                    <a:pt x="600" y="2545"/>
                    <a:pt x="583" y="2545"/>
                  </a:cubicBezTo>
                  <a:cubicBezTo>
                    <a:pt x="574" y="2545"/>
                    <a:pt x="563" y="2544"/>
                    <a:pt x="553" y="2544"/>
                  </a:cubicBezTo>
                  <a:cubicBezTo>
                    <a:pt x="551" y="2544"/>
                    <a:pt x="548" y="2544"/>
                    <a:pt x="546" y="2544"/>
                  </a:cubicBezTo>
                  <a:lnTo>
                    <a:pt x="415" y="2557"/>
                  </a:lnTo>
                  <a:cubicBezTo>
                    <a:pt x="403" y="2558"/>
                    <a:pt x="365" y="2567"/>
                    <a:pt x="337" y="2567"/>
                  </a:cubicBezTo>
                  <a:cubicBezTo>
                    <a:pt x="323" y="2567"/>
                    <a:pt x="311" y="2565"/>
                    <a:pt x="306" y="2559"/>
                  </a:cubicBezTo>
                  <a:cubicBezTo>
                    <a:pt x="302" y="2548"/>
                    <a:pt x="300" y="2533"/>
                    <a:pt x="302" y="2521"/>
                  </a:cubicBezTo>
                  <a:cubicBezTo>
                    <a:pt x="300" y="2380"/>
                    <a:pt x="306" y="2239"/>
                    <a:pt x="323" y="2098"/>
                  </a:cubicBezTo>
                  <a:cubicBezTo>
                    <a:pt x="331" y="2016"/>
                    <a:pt x="348" y="1926"/>
                    <a:pt x="413" y="1888"/>
                  </a:cubicBezTo>
                  <a:cubicBezTo>
                    <a:pt x="425" y="1879"/>
                    <a:pt x="439" y="1875"/>
                    <a:pt x="454" y="1875"/>
                  </a:cubicBezTo>
                  <a:close/>
                  <a:moveTo>
                    <a:pt x="2516" y="1795"/>
                  </a:moveTo>
                  <a:cubicBezTo>
                    <a:pt x="2689" y="1795"/>
                    <a:pt x="2861" y="1818"/>
                    <a:pt x="3027" y="1867"/>
                  </a:cubicBezTo>
                  <a:cubicBezTo>
                    <a:pt x="3450" y="1995"/>
                    <a:pt x="3814" y="2268"/>
                    <a:pt x="4054" y="2641"/>
                  </a:cubicBezTo>
                  <a:cubicBezTo>
                    <a:pt x="4136" y="2773"/>
                    <a:pt x="4186" y="2891"/>
                    <a:pt x="4203" y="3002"/>
                  </a:cubicBezTo>
                  <a:cubicBezTo>
                    <a:pt x="4224" y="3137"/>
                    <a:pt x="4199" y="3267"/>
                    <a:pt x="4132" y="3362"/>
                  </a:cubicBezTo>
                  <a:cubicBezTo>
                    <a:pt x="4071" y="3448"/>
                    <a:pt x="3971" y="3500"/>
                    <a:pt x="3876" y="3500"/>
                  </a:cubicBezTo>
                  <a:cubicBezTo>
                    <a:pt x="3858" y="3500"/>
                    <a:pt x="3841" y="3498"/>
                    <a:pt x="3825" y="3495"/>
                  </a:cubicBezTo>
                  <a:cubicBezTo>
                    <a:pt x="3740" y="3478"/>
                    <a:pt x="3658" y="3417"/>
                    <a:pt x="3574" y="3310"/>
                  </a:cubicBezTo>
                  <a:cubicBezTo>
                    <a:pt x="3398" y="3080"/>
                    <a:pt x="3303" y="2798"/>
                    <a:pt x="3311" y="2510"/>
                  </a:cubicBezTo>
                  <a:cubicBezTo>
                    <a:pt x="3311" y="2476"/>
                    <a:pt x="3283" y="2453"/>
                    <a:pt x="3253" y="2453"/>
                  </a:cubicBezTo>
                  <a:cubicBezTo>
                    <a:pt x="3240" y="2453"/>
                    <a:pt x="3226" y="2458"/>
                    <a:pt x="3215" y="2470"/>
                  </a:cubicBezTo>
                  <a:cubicBezTo>
                    <a:pt x="3044" y="2655"/>
                    <a:pt x="2832" y="2763"/>
                    <a:pt x="2632" y="2769"/>
                  </a:cubicBezTo>
                  <a:cubicBezTo>
                    <a:pt x="2627" y="2769"/>
                    <a:pt x="2622" y="2769"/>
                    <a:pt x="2617" y="2769"/>
                  </a:cubicBezTo>
                  <a:cubicBezTo>
                    <a:pt x="2394" y="2769"/>
                    <a:pt x="2187" y="2628"/>
                    <a:pt x="2131" y="2439"/>
                  </a:cubicBezTo>
                  <a:cubicBezTo>
                    <a:pt x="2124" y="2412"/>
                    <a:pt x="2101" y="2399"/>
                    <a:pt x="2078" y="2399"/>
                  </a:cubicBezTo>
                  <a:cubicBezTo>
                    <a:pt x="2053" y="2399"/>
                    <a:pt x="2028" y="2416"/>
                    <a:pt x="2024" y="2447"/>
                  </a:cubicBezTo>
                  <a:cubicBezTo>
                    <a:pt x="1974" y="2849"/>
                    <a:pt x="1778" y="3219"/>
                    <a:pt x="1475" y="3488"/>
                  </a:cubicBezTo>
                  <a:cubicBezTo>
                    <a:pt x="1401" y="3555"/>
                    <a:pt x="1290" y="3638"/>
                    <a:pt x="1165" y="3638"/>
                  </a:cubicBezTo>
                  <a:cubicBezTo>
                    <a:pt x="1159" y="3638"/>
                    <a:pt x="1153" y="3638"/>
                    <a:pt x="1147" y="3638"/>
                  </a:cubicBezTo>
                  <a:cubicBezTo>
                    <a:pt x="1034" y="3629"/>
                    <a:pt x="1002" y="3514"/>
                    <a:pt x="968" y="3352"/>
                  </a:cubicBezTo>
                  <a:cubicBezTo>
                    <a:pt x="966" y="3335"/>
                    <a:pt x="962" y="3318"/>
                    <a:pt x="958" y="3303"/>
                  </a:cubicBezTo>
                  <a:cubicBezTo>
                    <a:pt x="912" y="3070"/>
                    <a:pt x="941" y="2828"/>
                    <a:pt x="1046" y="2615"/>
                  </a:cubicBezTo>
                  <a:cubicBezTo>
                    <a:pt x="1181" y="2342"/>
                    <a:pt x="1429" y="2109"/>
                    <a:pt x="1747" y="1961"/>
                  </a:cubicBezTo>
                  <a:cubicBezTo>
                    <a:pt x="1988" y="1852"/>
                    <a:pt x="2251" y="1795"/>
                    <a:pt x="2516" y="1795"/>
                  </a:cubicBezTo>
                  <a:close/>
                  <a:moveTo>
                    <a:pt x="2104" y="2628"/>
                  </a:moveTo>
                  <a:cubicBezTo>
                    <a:pt x="2226" y="2785"/>
                    <a:pt x="2416" y="2879"/>
                    <a:pt x="2615" y="2879"/>
                  </a:cubicBezTo>
                  <a:cubicBezTo>
                    <a:pt x="2621" y="2879"/>
                    <a:pt x="2628" y="2879"/>
                    <a:pt x="2634" y="2878"/>
                  </a:cubicBezTo>
                  <a:cubicBezTo>
                    <a:pt x="2832" y="2872"/>
                    <a:pt x="3030" y="2788"/>
                    <a:pt x="3202" y="2634"/>
                  </a:cubicBezTo>
                  <a:cubicBezTo>
                    <a:pt x="3223" y="2904"/>
                    <a:pt x="3322" y="3162"/>
                    <a:pt x="3486" y="3375"/>
                  </a:cubicBezTo>
                  <a:cubicBezTo>
                    <a:pt x="3587" y="3507"/>
                    <a:pt x="3690" y="3581"/>
                    <a:pt x="3803" y="3602"/>
                  </a:cubicBezTo>
                  <a:cubicBezTo>
                    <a:pt x="3827" y="3606"/>
                    <a:pt x="3851" y="3608"/>
                    <a:pt x="3874" y="3608"/>
                  </a:cubicBezTo>
                  <a:cubicBezTo>
                    <a:pt x="3985" y="3608"/>
                    <a:pt x="4091" y="3564"/>
                    <a:pt x="4169" y="3484"/>
                  </a:cubicBezTo>
                  <a:cubicBezTo>
                    <a:pt x="4319" y="3562"/>
                    <a:pt x="4382" y="3745"/>
                    <a:pt x="4312" y="3898"/>
                  </a:cubicBezTo>
                  <a:cubicBezTo>
                    <a:pt x="4260" y="4015"/>
                    <a:pt x="4145" y="4085"/>
                    <a:pt x="4023" y="4085"/>
                  </a:cubicBezTo>
                  <a:cubicBezTo>
                    <a:pt x="3984" y="4085"/>
                    <a:pt x="3945" y="4078"/>
                    <a:pt x="3907" y="4062"/>
                  </a:cubicBezTo>
                  <a:cubicBezTo>
                    <a:pt x="3901" y="4061"/>
                    <a:pt x="3895" y="4060"/>
                    <a:pt x="3890" y="4060"/>
                  </a:cubicBezTo>
                  <a:cubicBezTo>
                    <a:pt x="3868" y="4060"/>
                    <a:pt x="3849" y="4072"/>
                    <a:pt x="3839" y="4092"/>
                  </a:cubicBezTo>
                  <a:cubicBezTo>
                    <a:pt x="3608" y="4561"/>
                    <a:pt x="3103" y="4887"/>
                    <a:pt x="2579" y="4904"/>
                  </a:cubicBezTo>
                  <a:cubicBezTo>
                    <a:pt x="2567" y="4904"/>
                    <a:pt x="2555" y="4904"/>
                    <a:pt x="2542" y="4904"/>
                  </a:cubicBezTo>
                  <a:cubicBezTo>
                    <a:pt x="2031" y="4904"/>
                    <a:pt x="1526" y="4611"/>
                    <a:pt x="1275" y="4168"/>
                  </a:cubicBezTo>
                  <a:lnTo>
                    <a:pt x="1275" y="4166"/>
                  </a:lnTo>
                  <a:cubicBezTo>
                    <a:pt x="1267" y="4153"/>
                    <a:pt x="1254" y="4142"/>
                    <a:pt x="1238" y="4140"/>
                  </a:cubicBezTo>
                  <a:cubicBezTo>
                    <a:pt x="1234" y="4139"/>
                    <a:pt x="1230" y="4139"/>
                    <a:pt x="1226" y="4139"/>
                  </a:cubicBezTo>
                  <a:cubicBezTo>
                    <a:pt x="1214" y="4139"/>
                    <a:pt x="1203" y="4143"/>
                    <a:pt x="1193" y="4151"/>
                  </a:cubicBezTo>
                  <a:cubicBezTo>
                    <a:pt x="1145" y="4188"/>
                    <a:pt x="1088" y="4206"/>
                    <a:pt x="1032" y="4206"/>
                  </a:cubicBezTo>
                  <a:cubicBezTo>
                    <a:pt x="932" y="4206"/>
                    <a:pt x="834" y="4149"/>
                    <a:pt x="790" y="4048"/>
                  </a:cubicBezTo>
                  <a:cubicBezTo>
                    <a:pt x="722" y="3890"/>
                    <a:pt x="821" y="3711"/>
                    <a:pt x="989" y="3684"/>
                  </a:cubicBezTo>
                  <a:cubicBezTo>
                    <a:pt x="1029" y="3722"/>
                    <a:pt x="1082" y="3745"/>
                    <a:pt x="1139" y="3747"/>
                  </a:cubicBezTo>
                  <a:lnTo>
                    <a:pt x="1168" y="3747"/>
                  </a:lnTo>
                  <a:cubicBezTo>
                    <a:pt x="1328" y="3747"/>
                    <a:pt x="1461" y="3648"/>
                    <a:pt x="1549" y="3570"/>
                  </a:cubicBezTo>
                  <a:cubicBezTo>
                    <a:pt x="1829" y="3322"/>
                    <a:pt x="2022" y="2992"/>
                    <a:pt x="2104" y="2628"/>
                  </a:cubicBezTo>
                  <a:close/>
                  <a:moveTo>
                    <a:pt x="1925" y="4883"/>
                  </a:moveTo>
                  <a:lnTo>
                    <a:pt x="1925" y="4883"/>
                  </a:lnTo>
                  <a:cubicBezTo>
                    <a:pt x="2121" y="4967"/>
                    <a:pt x="2329" y="5013"/>
                    <a:pt x="2542" y="5013"/>
                  </a:cubicBezTo>
                  <a:lnTo>
                    <a:pt x="2584" y="5013"/>
                  </a:lnTo>
                  <a:cubicBezTo>
                    <a:pt x="2754" y="5007"/>
                    <a:pt x="2922" y="4973"/>
                    <a:pt x="3082" y="4910"/>
                  </a:cubicBezTo>
                  <a:lnTo>
                    <a:pt x="3082" y="4910"/>
                  </a:lnTo>
                  <a:cubicBezTo>
                    <a:pt x="2966" y="5068"/>
                    <a:pt x="2849" y="5194"/>
                    <a:pt x="2689" y="5247"/>
                  </a:cubicBezTo>
                  <a:cubicBezTo>
                    <a:pt x="2633" y="5263"/>
                    <a:pt x="2575" y="5272"/>
                    <a:pt x="2518" y="5272"/>
                  </a:cubicBezTo>
                  <a:cubicBezTo>
                    <a:pt x="2412" y="5272"/>
                    <a:pt x="2307" y="5243"/>
                    <a:pt x="2216" y="5186"/>
                  </a:cubicBezTo>
                  <a:cubicBezTo>
                    <a:pt x="2094" y="5112"/>
                    <a:pt x="1995" y="5007"/>
                    <a:pt x="1925" y="4883"/>
                  </a:cubicBezTo>
                  <a:close/>
                  <a:moveTo>
                    <a:pt x="3200" y="4935"/>
                  </a:moveTo>
                  <a:lnTo>
                    <a:pt x="2943" y="5730"/>
                  </a:lnTo>
                  <a:lnTo>
                    <a:pt x="2640" y="5373"/>
                  </a:lnTo>
                  <a:cubicBezTo>
                    <a:pt x="2668" y="5369"/>
                    <a:pt x="2697" y="5360"/>
                    <a:pt x="2725" y="5352"/>
                  </a:cubicBezTo>
                  <a:cubicBezTo>
                    <a:pt x="2937" y="5278"/>
                    <a:pt x="3086" y="5093"/>
                    <a:pt x="3200" y="4935"/>
                  </a:cubicBezTo>
                  <a:close/>
                  <a:moveTo>
                    <a:pt x="1932" y="5087"/>
                  </a:moveTo>
                  <a:cubicBezTo>
                    <a:pt x="1995" y="5165"/>
                    <a:pt x="2070" y="5230"/>
                    <a:pt x="2159" y="5282"/>
                  </a:cubicBezTo>
                  <a:cubicBezTo>
                    <a:pt x="2253" y="5339"/>
                    <a:pt x="2361" y="5373"/>
                    <a:pt x="2470" y="5381"/>
                  </a:cubicBezTo>
                  <a:lnTo>
                    <a:pt x="2180" y="5793"/>
                  </a:lnTo>
                  <a:cubicBezTo>
                    <a:pt x="2089" y="5560"/>
                    <a:pt x="2007" y="5324"/>
                    <a:pt x="1932" y="5087"/>
                  </a:cubicBezTo>
                  <a:close/>
                  <a:moveTo>
                    <a:pt x="2558" y="5448"/>
                  </a:moveTo>
                  <a:cubicBezTo>
                    <a:pt x="2594" y="5490"/>
                    <a:pt x="2626" y="5535"/>
                    <a:pt x="2659" y="5577"/>
                  </a:cubicBezTo>
                  <a:cubicBezTo>
                    <a:pt x="2668" y="5587"/>
                    <a:pt x="2676" y="5596"/>
                    <a:pt x="2682" y="5606"/>
                  </a:cubicBezTo>
                  <a:cubicBezTo>
                    <a:pt x="2699" y="5625"/>
                    <a:pt x="2708" y="5652"/>
                    <a:pt x="2706" y="5680"/>
                  </a:cubicBezTo>
                  <a:cubicBezTo>
                    <a:pt x="2699" y="5728"/>
                    <a:pt x="2668" y="5779"/>
                    <a:pt x="2649" y="5823"/>
                  </a:cubicBezTo>
                  <a:cubicBezTo>
                    <a:pt x="2645" y="5831"/>
                    <a:pt x="2622" y="5901"/>
                    <a:pt x="2613" y="5903"/>
                  </a:cubicBezTo>
                  <a:lnTo>
                    <a:pt x="2542" y="5909"/>
                  </a:lnTo>
                  <a:cubicBezTo>
                    <a:pt x="2518" y="5875"/>
                    <a:pt x="2493" y="5846"/>
                    <a:pt x="2470" y="5814"/>
                  </a:cubicBezTo>
                  <a:cubicBezTo>
                    <a:pt x="2462" y="5804"/>
                    <a:pt x="2388" y="5692"/>
                    <a:pt x="2390" y="5688"/>
                  </a:cubicBezTo>
                  <a:cubicBezTo>
                    <a:pt x="2447" y="5608"/>
                    <a:pt x="2508" y="5530"/>
                    <a:pt x="2558" y="5448"/>
                  </a:cubicBezTo>
                  <a:close/>
                  <a:moveTo>
                    <a:pt x="2807" y="5741"/>
                  </a:moveTo>
                  <a:lnTo>
                    <a:pt x="2889" y="5838"/>
                  </a:lnTo>
                  <a:cubicBezTo>
                    <a:pt x="2893" y="5842"/>
                    <a:pt x="2899" y="5846"/>
                    <a:pt x="2903" y="5850"/>
                  </a:cubicBezTo>
                  <a:lnTo>
                    <a:pt x="2834" y="6065"/>
                  </a:lnTo>
                  <a:lnTo>
                    <a:pt x="2716" y="5943"/>
                  </a:lnTo>
                  <a:lnTo>
                    <a:pt x="2807" y="5741"/>
                  </a:lnTo>
                  <a:close/>
                  <a:moveTo>
                    <a:pt x="2323" y="5783"/>
                  </a:moveTo>
                  <a:lnTo>
                    <a:pt x="2447" y="5964"/>
                  </a:lnTo>
                  <a:cubicBezTo>
                    <a:pt x="2428" y="6010"/>
                    <a:pt x="2405" y="6058"/>
                    <a:pt x="2384" y="6105"/>
                  </a:cubicBezTo>
                  <a:cubicBezTo>
                    <a:pt x="2371" y="6132"/>
                    <a:pt x="2357" y="6161"/>
                    <a:pt x="2344" y="6191"/>
                  </a:cubicBezTo>
                  <a:cubicBezTo>
                    <a:pt x="2304" y="6100"/>
                    <a:pt x="2266" y="6008"/>
                    <a:pt x="2228" y="5915"/>
                  </a:cubicBezTo>
                  <a:lnTo>
                    <a:pt x="2323" y="5783"/>
                  </a:lnTo>
                  <a:close/>
                  <a:moveTo>
                    <a:pt x="2607" y="5989"/>
                  </a:moveTo>
                  <a:cubicBezTo>
                    <a:pt x="2609" y="5991"/>
                    <a:pt x="2611" y="5991"/>
                    <a:pt x="2611" y="5993"/>
                  </a:cubicBezTo>
                  <a:lnTo>
                    <a:pt x="2687" y="6069"/>
                  </a:lnTo>
                  <a:lnTo>
                    <a:pt x="2743" y="6130"/>
                  </a:lnTo>
                  <a:cubicBezTo>
                    <a:pt x="2758" y="6145"/>
                    <a:pt x="2792" y="6168"/>
                    <a:pt x="2794" y="6189"/>
                  </a:cubicBezTo>
                  <a:cubicBezTo>
                    <a:pt x="2794" y="6201"/>
                    <a:pt x="2792" y="6214"/>
                    <a:pt x="2788" y="6224"/>
                  </a:cubicBezTo>
                  <a:cubicBezTo>
                    <a:pt x="2758" y="6313"/>
                    <a:pt x="2725" y="6397"/>
                    <a:pt x="2697" y="6485"/>
                  </a:cubicBezTo>
                  <a:cubicBezTo>
                    <a:pt x="2668" y="6578"/>
                    <a:pt x="2638" y="6670"/>
                    <a:pt x="2609" y="6761"/>
                  </a:cubicBezTo>
                  <a:cubicBezTo>
                    <a:pt x="2613" y="6742"/>
                    <a:pt x="2558" y="6660"/>
                    <a:pt x="2550" y="6641"/>
                  </a:cubicBezTo>
                  <a:cubicBezTo>
                    <a:pt x="2529" y="6599"/>
                    <a:pt x="2502" y="6563"/>
                    <a:pt x="2481" y="6523"/>
                  </a:cubicBezTo>
                  <a:cubicBezTo>
                    <a:pt x="2464" y="6494"/>
                    <a:pt x="2449" y="6464"/>
                    <a:pt x="2436" y="6433"/>
                  </a:cubicBezTo>
                  <a:cubicBezTo>
                    <a:pt x="2432" y="6418"/>
                    <a:pt x="2426" y="6405"/>
                    <a:pt x="2422" y="6393"/>
                  </a:cubicBezTo>
                  <a:cubicBezTo>
                    <a:pt x="2415" y="6374"/>
                    <a:pt x="2411" y="6353"/>
                    <a:pt x="2409" y="6332"/>
                  </a:cubicBezTo>
                  <a:cubicBezTo>
                    <a:pt x="2411" y="6298"/>
                    <a:pt x="2422" y="6262"/>
                    <a:pt x="2441" y="6233"/>
                  </a:cubicBezTo>
                  <a:cubicBezTo>
                    <a:pt x="2453" y="6203"/>
                    <a:pt x="2466" y="6176"/>
                    <a:pt x="2481" y="6149"/>
                  </a:cubicBezTo>
                  <a:cubicBezTo>
                    <a:pt x="2489" y="6132"/>
                    <a:pt x="2548" y="5991"/>
                    <a:pt x="2554" y="5991"/>
                  </a:cubicBezTo>
                  <a:lnTo>
                    <a:pt x="2607" y="5989"/>
                  </a:lnTo>
                  <a:close/>
                  <a:moveTo>
                    <a:pt x="1774" y="4946"/>
                  </a:moveTo>
                  <a:cubicBezTo>
                    <a:pt x="1961" y="5577"/>
                    <a:pt x="2203" y="6191"/>
                    <a:pt x="2495" y="6782"/>
                  </a:cubicBezTo>
                  <a:lnTo>
                    <a:pt x="1719" y="6395"/>
                  </a:lnTo>
                  <a:cubicBezTo>
                    <a:pt x="1675" y="6372"/>
                    <a:pt x="1623" y="6342"/>
                    <a:pt x="1618" y="6304"/>
                  </a:cubicBezTo>
                  <a:cubicBezTo>
                    <a:pt x="1623" y="6277"/>
                    <a:pt x="1633" y="6250"/>
                    <a:pt x="1650" y="6229"/>
                  </a:cubicBezTo>
                  <a:lnTo>
                    <a:pt x="1852" y="5888"/>
                  </a:lnTo>
                  <a:cubicBezTo>
                    <a:pt x="1873" y="5854"/>
                    <a:pt x="1854" y="5812"/>
                    <a:pt x="1816" y="5806"/>
                  </a:cubicBezTo>
                  <a:cubicBezTo>
                    <a:pt x="1769" y="5797"/>
                    <a:pt x="1721" y="5793"/>
                    <a:pt x="1674" y="5793"/>
                  </a:cubicBezTo>
                  <a:cubicBezTo>
                    <a:pt x="1610" y="5793"/>
                    <a:pt x="1547" y="5801"/>
                    <a:pt x="1484" y="5816"/>
                  </a:cubicBezTo>
                  <a:lnTo>
                    <a:pt x="1774" y="4946"/>
                  </a:lnTo>
                  <a:close/>
                  <a:moveTo>
                    <a:pt x="3309" y="4958"/>
                  </a:moveTo>
                  <a:lnTo>
                    <a:pt x="3614" y="5734"/>
                  </a:lnTo>
                  <a:lnTo>
                    <a:pt x="3109" y="5985"/>
                  </a:lnTo>
                  <a:cubicBezTo>
                    <a:pt x="3091" y="5993"/>
                    <a:pt x="3078" y="6012"/>
                    <a:pt x="3078" y="6031"/>
                  </a:cubicBezTo>
                  <a:cubicBezTo>
                    <a:pt x="3078" y="6052"/>
                    <a:pt x="3088" y="6071"/>
                    <a:pt x="3105" y="6081"/>
                  </a:cubicBezTo>
                  <a:cubicBezTo>
                    <a:pt x="3168" y="6117"/>
                    <a:pt x="3234" y="6155"/>
                    <a:pt x="3280" y="6208"/>
                  </a:cubicBezTo>
                  <a:cubicBezTo>
                    <a:pt x="3324" y="6262"/>
                    <a:pt x="3341" y="6325"/>
                    <a:pt x="3324" y="6374"/>
                  </a:cubicBezTo>
                  <a:cubicBezTo>
                    <a:pt x="3307" y="6426"/>
                    <a:pt x="3252" y="6464"/>
                    <a:pt x="3187" y="6506"/>
                  </a:cubicBezTo>
                  <a:lnTo>
                    <a:pt x="2708" y="6813"/>
                  </a:lnTo>
                  <a:lnTo>
                    <a:pt x="3309" y="4958"/>
                  </a:lnTo>
                  <a:close/>
                  <a:moveTo>
                    <a:pt x="3431" y="4973"/>
                  </a:moveTo>
                  <a:lnTo>
                    <a:pt x="4580" y="5833"/>
                  </a:lnTo>
                  <a:cubicBezTo>
                    <a:pt x="4735" y="5951"/>
                    <a:pt x="4914" y="6084"/>
                    <a:pt x="4996" y="6269"/>
                  </a:cubicBezTo>
                  <a:cubicBezTo>
                    <a:pt x="5072" y="6441"/>
                    <a:pt x="5059" y="6645"/>
                    <a:pt x="5051" y="6826"/>
                  </a:cubicBezTo>
                  <a:lnTo>
                    <a:pt x="5051" y="6822"/>
                  </a:lnTo>
                  <a:lnTo>
                    <a:pt x="5009" y="7568"/>
                  </a:lnTo>
                  <a:cubicBezTo>
                    <a:pt x="5004" y="7644"/>
                    <a:pt x="4998" y="7711"/>
                    <a:pt x="4960" y="7753"/>
                  </a:cubicBezTo>
                  <a:cubicBezTo>
                    <a:pt x="4912" y="7806"/>
                    <a:pt x="4826" y="7810"/>
                    <a:pt x="4739" y="7810"/>
                  </a:cubicBezTo>
                  <a:lnTo>
                    <a:pt x="4268" y="7819"/>
                  </a:lnTo>
                  <a:lnTo>
                    <a:pt x="4306" y="6763"/>
                  </a:lnTo>
                  <a:cubicBezTo>
                    <a:pt x="4307" y="6725"/>
                    <a:pt x="4279" y="6706"/>
                    <a:pt x="4251" y="6706"/>
                  </a:cubicBezTo>
                  <a:cubicBezTo>
                    <a:pt x="4224" y="6706"/>
                    <a:pt x="4198" y="6723"/>
                    <a:pt x="4197" y="6759"/>
                  </a:cubicBezTo>
                  <a:lnTo>
                    <a:pt x="4159" y="7821"/>
                  </a:lnTo>
                  <a:lnTo>
                    <a:pt x="2638" y="7846"/>
                  </a:lnTo>
                  <a:lnTo>
                    <a:pt x="2638" y="7846"/>
                  </a:lnTo>
                  <a:lnTo>
                    <a:pt x="2645" y="6986"/>
                  </a:lnTo>
                  <a:lnTo>
                    <a:pt x="2647" y="6986"/>
                  </a:lnTo>
                  <a:lnTo>
                    <a:pt x="3246" y="6603"/>
                  </a:lnTo>
                  <a:cubicBezTo>
                    <a:pt x="3326" y="6553"/>
                    <a:pt x="3400" y="6500"/>
                    <a:pt x="3429" y="6412"/>
                  </a:cubicBezTo>
                  <a:cubicBezTo>
                    <a:pt x="3459" y="6323"/>
                    <a:pt x="3433" y="6222"/>
                    <a:pt x="3364" y="6140"/>
                  </a:cubicBezTo>
                  <a:cubicBezTo>
                    <a:pt x="3330" y="6103"/>
                    <a:pt x="3290" y="6069"/>
                    <a:pt x="3248" y="6042"/>
                  </a:cubicBezTo>
                  <a:lnTo>
                    <a:pt x="3709" y="5812"/>
                  </a:lnTo>
                  <a:cubicBezTo>
                    <a:pt x="3734" y="5800"/>
                    <a:pt x="3745" y="5770"/>
                    <a:pt x="3734" y="5743"/>
                  </a:cubicBezTo>
                  <a:lnTo>
                    <a:pt x="3431" y="4973"/>
                  </a:lnTo>
                  <a:close/>
                  <a:moveTo>
                    <a:pt x="1665" y="4921"/>
                  </a:moveTo>
                  <a:lnTo>
                    <a:pt x="1345" y="5886"/>
                  </a:lnTo>
                  <a:cubicBezTo>
                    <a:pt x="1333" y="5923"/>
                    <a:pt x="1361" y="5958"/>
                    <a:pt x="1396" y="5958"/>
                  </a:cubicBezTo>
                  <a:cubicBezTo>
                    <a:pt x="1404" y="5958"/>
                    <a:pt x="1411" y="5956"/>
                    <a:pt x="1419" y="5953"/>
                  </a:cubicBezTo>
                  <a:cubicBezTo>
                    <a:pt x="1500" y="5921"/>
                    <a:pt x="1587" y="5904"/>
                    <a:pt x="1674" y="5904"/>
                  </a:cubicBezTo>
                  <a:cubicBezTo>
                    <a:pt x="1687" y="5904"/>
                    <a:pt x="1701" y="5904"/>
                    <a:pt x="1715" y="5905"/>
                  </a:cubicBezTo>
                  <a:lnTo>
                    <a:pt x="1555" y="6172"/>
                  </a:lnTo>
                  <a:cubicBezTo>
                    <a:pt x="1526" y="6214"/>
                    <a:pt x="1509" y="6262"/>
                    <a:pt x="1509" y="6315"/>
                  </a:cubicBezTo>
                  <a:cubicBezTo>
                    <a:pt x="1517" y="6418"/>
                    <a:pt x="1625" y="6473"/>
                    <a:pt x="1669" y="6494"/>
                  </a:cubicBezTo>
                  <a:lnTo>
                    <a:pt x="2533" y="6925"/>
                  </a:lnTo>
                  <a:lnTo>
                    <a:pt x="2527" y="7846"/>
                  </a:lnTo>
                  <a:lnTo>
                    <a:pt x="857" y="7873"/>
                  </a:lnTo>
                  <a:cubicBezTo>
                    <a:pt x="859" y="7871"/>
                    <a:pt x="859" y="7869"/>
                    <a:pt x="857" y="7865"/>
                  </a:cubicBezTo>
                  <a:lnTo>
                    <a:pt x="859" y="6738"/>
                  </a:lnTo>
                  <a:cubicBezTo>
                    <a:pt x="859" y="6706"/>
                    <a:pt x="834" y="6681"/>
                    <a:pt x="804" y="6681"/>
                  </a:cubicBezTo>
                  <a:cubicBezTo>
                    <a:pt x="775" y="6681"/>
                    <a:pt x="750" y="6706"/>
                    <a:pt x="750" y="6736"/>
                  </a:cubicBezTo>
                  <a:lnTo>
                    <a:pt x="750" y="7867"/>
                  </a:lnTo>
                  <a:cubicBezTo>
                    <a:pt x="750" y="7869"/>
                    <a:pt x="750" y="7873"/>
                    <a:pt x="750" y="7875"/>
                  </a:cubicBezTo>
                  <a:lnTo>
                    <a:pt x="560" y="7880"/>
                  </a:lnTo>
                  <a:cubicBezTo>
                    <a:pt x="546" y="7880"/>
                    <a:pt x="532" y="7880"/>
                    <a:pt x="517" y="7880"/>
                  </a:cubicBezTo>
                  <a:cubicBezTo>
                    <a:pt x="393" y="7880"/>
                    <a:pt x="270" y="7869"/>
                    <a:pt x="197" y="7791"/>
                  </a:cubicBezTo>
                  <a:cubicBezTo>
                    <a:pt x="117" y="7709"/>
                    <a:pt x="112" y="7573"/>
                    <a:pt x="112" y="7440"/>
                  </a:cubicBezTo>
                  <a:lnTo>
                    <a:pt x="123" y="6607"/>
                  </a:lnTo>
                  <a:cubicBezTo>
                    <a:pt x="125" y="6447"/>
                    <a:pt x="127" y="6264"/>
                    <a:pt x="207" y="6119"/>
                  </a:cubicBezTo>
                  <a:cubicBezTo>
                    <a:pt x="279" y="5989"/>
                    <a:pt x="415" y="5892"/>
                    <a:pt x="533" y="5808"/>
                  </a:cubicBezTo>
                  <a:cubicBezTo>
                    <a:pt x="754" y="5650"/>
                    <a:pt x="960" y="5482"/>
                    <a:pt x="1160" y="5320"/>
                  </a:cubicBezTo>
                  <a:cubicBezTo>
                    <a:pt x="1322" y="5190"/>
                    <a:pt x="1490" y="5051"/>
                    <a:pt x="1665" y="4921"/>
                  </a:cubicBezTo>
                  <a:close/>
                  <a:moveTo>
                    <a:pt x="2466" y="1"/>
                  </a:moveTo>
                  <a:cubicBezTo>
                    <a:pt x="2458" y="1"/>
                    <a:pt x="2450" y="2"/>
                    <a:pt x="2443" y="5"/>
                  </a:cubicBezTo>
                  <a:lnTo>
                    <a:pt x="146" y="1042"/>
                  </a:lnTo>
                  <a:cubicBezTo>
                    <a:pt x="106" y="1061"/>
                    <a:pt x="102" y="1116"/>
                    <a:pt x="138" y="1139"/>
                  </a:cubicBezTo>
                  <a:lnTo>
                    <a:pt x="350" y="1280"/>
                  </a:lnTo>
                  <a:cubicBezTo>
                    <a:pt x="348" y="1286"/>
                    <a:pt x="346" y="1293"/>
                    <a:pt x="348" y="1301"/>
                  </a:cubicBezTo>
                  <a:lnTo>
                    <a:pt x="369" y="1789"/>
                  </a:lnTo>
                  <a:lnTo>
                    <a:pt x="359" y="1795"/>
                  </a:lnTo>
                  <a:cubicBezTo>
                    <a:pt x="239" y="1865"/>
                    <a:pt x="224" y="2010"/>
                    <a:pt x="213" y="2088"/>
                  </a:cubicBezTo>
                  <a:cubicBezTo>
                    <a:pt x="199" y="2233"/>
                    <a:pt x="190" y="2378"/>
                    <a:pt x="192" y="2525"/>
                  </a:cubicBezTo>
                  <a:cubicBezTo>
                    <a:pt x="188" y="2565"/>
                    <a:pt x="201" y="2605"/>
                    <a:pt x="226" y="2637"/>
                  </a:cubicBezTo>
                  <a:cubicBezTo>
                    <a:pt x="252" y="2662"/>
                    <a:pt x="286" y="2677"/>
                    <a:pt x="324" y="2677"/>
                  </a:cubicBezTo>
                  <a:cubicBezTo>
                    <a:pt x="326" y="2677"/>
                    <a:pt x="329" y="2677"/>
                    <a:pt x="331" y="2676"/>
                  </a:cubicBezTo>
                  <a:cubicBezTo>
                    <a:pt x="346" y="2676"/>
                    <a:pt x="361" y="2674"/>
                    <a:pt x="375" y="2672"/>
                  </a:cubicBezTo>
                  <a:lnTo>
                    <a:pt x="682" y="2634"/>
                  </a:lnTo>
                  <a:cubicBezTo>
                    <a:pt x="710" y="2630"/>
                    <a:pt x="729" y="2607"/>
                    <a:pt x="729" y="2580"/>
                  </a:cubicBezTo>
                  <a:cubicBezTo>
                    <a:pt x="733" y="2321"/>
                    <a:pt x="720" y="2058"/>
                    <a:pt x="613" y="1877"/>
                  </a:cubicBezTo>
                  <a:cubicBezTo>
                    <a:pt x="590" y="1827"/>
                    <a:pt x="546" y="1789"/>
                    <a:pt x="493" y="1772"/>
                  </a:cubicBezTo>
                  <a:cubicBezTo>
                    <a:pt x="489" y="1770"/>
                    <a:pt x="483" y="1770"/>
                    <a:pt x="478" y="1768"/>
                  </a:cubicBezTo>
                  <a:lnTo>
                    <a:pt x="459" y="1349"/>
                  </a:lnTo>
                  <a:lnTo>
                    <a:pt x="1250" y="1869"/>
                  </a:lnTo>
                  <a:lnTo>
                    <a:pt x="1269" y="2146"/>
                  </a:lnTo>
                  <a:cubicBezTo>
                    <a:pt x="1137" y="2264"/>
                    <a:pt x="1027" y="2407"/>
                    <a:pt x="947" y="2567"/>
                  </a:cubicBezTo>
                  <a:cubicBezTo>
                    <a:pt x="830" y="2803"/>
                    <a:pt x="796" y="3070"/>
                    <a:pt x="851" y="3326"/>
                  </a:cubicBezTo>
                  <a:cubicBezTo>
                    <a:pt x="853" y="3341"/>
                    <a:pt x="857" y="3358"/>
                    <a:pt x="859" y="3375"/>
                  </a:cubicBezTo>
                  <a:cubicBezTo>
                    <a:pt x="872" y="3448"/>
                    <a:pt x="893" y="3520"/>
                    <a:pt x="922" y="3587"/>
                  </a:cubicBezTo>
                  <a:cubicBezTo>
                    <a:pt x="706" y="3648"/>
                    <a:pt x="594" y="3884"/>
                    <a:pt x="680" y="4090"/>
                  </a:cubicBezTo>
                  <a:cubicBezTo>
                    <a:pt x="741" y="4235"/>
                    <a:pt x="880" y="4320"/>
                    <a:pt x="1024" y="4320"/>
                  </a:cubicBezTo>
                  <a:cubicBezTo>
                    <a:pt x="1087" y="4320"/>
                    <a:pt x="1150" y="4304"/>
                    <a:pt x="1208" y="4271"/>
                  </a:cubicBezTo>
                  <a:cubicBezTo>
                    <a:pt x="1332" y="4468"/>
                    <a:pt x="1501" y="4637"/>
                    <a:pt x="1698" y="4761"/>
                  </a:cubicBezTo>
                  <a:cubicBezTo>
                    <a:pt x="1484" y="4914"/>
                    <a:pt x="1282" y="5076"/>
                    <a:pt x="1088" y="5234"/>
                  </a:cubicBezTo>
                  <a:cubicBezTo>
                    <a:pt x="895" y="5392"/>
                    <a:pt x="689" y="5562"/>
                    <a:pt x="470" y="5716"/>
                  </a:cubicBezTo>
                  <a:cubicBezTo>
                    <a:pt x="342" y="5808"/>
                    <a:pt x="194" y="5911"/>
                    <a:pt x="110" y="6065"/>
                  </a:cubicBezTo>
                  <a:cubicBezTo>
                    <a:pt x="16" y="6235"/>
                    <a:pt x="14" y="6439"/>
                    <a:pt x="11" y="6603"/>
                  </a:cubicBezTo>
                  <a:lnTo>
                    <a:pt x="3" y="7438"/>
                  </a:lnTo>
                  <a:cubicBezTo>
                    <a:pt x="1" y="7594"/>
                    <a:pt x="7" y="7753"/>
                    <a:pt x="117" y="7867"/>
                  </a:cubicBezTo>
                  <a:cubicBezTo>
                    <a:pt x="222" y="7974"/>
                    <a:pt x="375" y="7989"/>
                    <a:pt x="520" y="7989"/>
                  </a:cubicBezTo>
                  <a:lnTo>
                    <a:pt x="563" y="7989"/>
                  </a:lnTo>
                  <a:lnTo>
                    <a:pt x="4207" y="7930"/>
                  </a:lnTo>
                  <a:lnTo>
                    <a:pt x="4216" y="7930"/>
                  </a:lnTo>
                  <a:lnTo>
                    <a:pt x="4741" y="7922"/>
                  </a:lnTo>
                  <a:cubicBezTo>
                    <a:pt x="4847" y="7920"/>
                    <a:pt x="4964" y="7911"/>
                    <a:pt x="5040" y="7827"/>
                  </a:cubicBezTo>
                  <a:cubicBezTo>
                    <a:pt x="5101" y="7758"/>
                    <a:pt x="5112" y="7669"/>
                    <a:pt x="5118" y="7575"/>
                  </a:cubicBezTo>
                  <a:lnTo>
                    <a:pt x="5160" y="6828"/>
                  </a:lnTo>
                  <a:cubicBezTo>
                    <a:pt x="5171" y="6637"/>
                    <a:pt x="5183" y="6418"/>
                    <a:pt x="5097" y="6222"/>
                  </a:cubicBezTo>
                  <a:cubicBezTo>
                    <a:pt x="5002" y="6010"/>
                    <a:pt x="4805" y="5861"/>
                    <a:pt x="4647" y="5743"/>
                  </a:cubicBezTo>
                  <a:lnTo>
                    <a:pt x="3362" y="4780"/>
                  </a:lnTo>
                  <a:cubicBezTo>
                    <a:pt x="3360" y="4778"/>
                    <a:pt x="3358" y="4778"/>
                    <a:pt x="3356" y="4775"/>
                  </a:cubicBezTo>
                  <a:cubicBezTo>
                    <a:pt x="3591" y="4630"/>
                    <a:pt x="3787" y="4424"/>
                    <a:pt x="3917" y="4180"/>
                  </a:cubicBezTo>
                  <a:cubicBezTo>
                    <a:pt x="3950" y="4188"/>
                    <a:pt x="3984" y="4192"/>
                    <a:pt x="4016" y="4192"/>
                  </a:cubicBezTo>
                  <a:cubicBezTo>
                    <a:pt x="4187" y="4192"/>
                    <a:pt x="4344" y="4090"/>
                    <a:pt x="4411" y="3928"/>
                  </a:cubicBezTo>
                  <a:cubicBezTo>
                    <a:pt x="4491" y="3732"/>
                    <a:pt x="4418" y="3509"/>
                    <a:pt x="4241" y="3400"/>
                  </a:cubicBezTo>
                  <a:cubicBezTo>
                    <a:pt x="4312" y="3274"/>
                    <a:pt x="4338" y="3129"/>
                    <a:pt x="4312" y="2986"/>
                  </a:cubicBezTo>
                  <a:cubicBezTo>
                    <a:pt x="4294" y="2859"/>
                    <a:pt x="4239" y="2727"/>
                    <a:pt x="4146" y="2582"/>
                  </a:cubicBezTo>
                  <a:cubicBezTo>
                    <a:pt x="4052" y="2435"/>
                    <a:pt x="3938" y="2300"/>
                    <a:pt x="3808" y="2182"/>
                  </a:cubicBezTo>
                  <a:cubicBezTo>
                    <a:pt x="3808" y="2178"/>
                    <a:pt x="3808" y="2174"/>
                    <a:pt x="3808" y="2170"/>
                  </a:cubicBezTo>
                  <a:lnTo>
                    <a:pt x="3803" y="1852"/>
                  </a:lnTo>
                  <a:lnTo>
                    <a:pt x="3808" y="1852"/>
                  </a:lnTo>
                  <a:cubicBezTo>
                    <a:pt x="4026" y="1755"/>
                    <a:pt x="4237" y="1661"/>
                    <a:pt x="4441" y="1568"/>
                  </a:cubicBezTo>
                  <a:cubicBezTo>
                    <a:pt x="4643" y="1476"/>
                    <a:pt x="4853" y="1381"/>
                    <a:pt x="5072" y="1284"/>
                  </a:cubicBezTo>
                  <a:cubicBezTo>
                    <a:pt x="5114" y="1265"/>
                    <a:pt x="5114" y="1204"/>
                    <a:pt x="5072" y="1183"/>
                  </a:cubicBezTo>
                  <a:lnTo>
                    <a:pt x="2489" y="5"/>
                  </a:lnTo>
                  <a:cubicBezTo>
                    <a:pt x="2482" y="2"/>
                    <a:pt x="2474" y="1"/>
                    <a:pt x="24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61"/>
            <p:cNvSpPr/>
            <p:nvPr/>
          </p:nvSpPr>
          <p:spPr>
            <a:xfrm>
              <a:off x="-5956909" y="-2755094"/>
              <a:ext cx="15680" cy="11458"/>
            </a:xfrm>
            <a:custGeom>
              <a:rect b="b" l="l" r="r" t="t"/>
              <a:pathLst>
                <a:path extrusionOk="0" h="228" w="312">
                  <a:moveTo>
                    <a:pt x="150" y="1"/>
                  </a:moveTo>
                  <a:cubicBezTo>
                    <a:pt x="100" y="1"/>
                    <a:pt x="50" y="23"/>
                    <a:pt x="19" y="63"/>
                  </a:cubicBezTo>
                  <a:cubicBezTo>
                    <a:pt x="1" y="88"/>
                    <a:pt x="21" y="114"/>
                    <a:pt x="44" y="114"/>
                  </a:cubicBezTo>
                  <a:cubicBezTo>
                    <a:pt x="53" y="114"/>
                    <a:pt x="62" y="111"/>
                    <a:pt x="69" y="101"/>
                  </a:cubicBezTo>
                  <a:cubicBezTo>
                    <a:pt x="88" y="78"/>
                    <a:pt x="118" y="64"/>
                    <a:pt x="148" y="64"/>
                  </a:cubicBezTo>
                  <a:cubicBezTo>
                    <a:pt x="159" y="64"/>
                    <a:pt x="170" y="66"/>
                    <a:pt x="181" y="70"/>
                  </a:cubicBezTo>
                  <a:cubicBezTo>
                    <a:pt x="204" y="78"/>
                    <a:pt x="225" y="95"/>
                    <a:pt x="235" y="118"/>
                  </a:cubicBezTo>
                  <a:cubicBezTo>
                    <a:pt x="225" y="118"/>
                    <a:pt x="212" y="118"/>
                    <a:pt x="200" y="120"/>
                  </a:cubicBezTo>
                  <a:cubicBezTo>
                    <a:pt x="166" y="129"/>
                    <a:pt x="137" y="150"/>
                    <a:pt x="122" y="181"/>
                  </a:cubicBezTo>
                  <a:cubicBezTo>
                    <a:pt x="113" y="196"/>
                    <a:pt x="120" y="215"/>
                    <a:pt x="137" y="223"/>
                  </a:cubicBezTo>
                  <a:cubicBezTo>
                    <a:pt x="141" y="225"/>
                    <a:pt x="145" y="227"/>
                    <a:pt x="149" y="227"/>
                  </a:cubicBezTo>
                  <a:cubicBezTo>
                    <a:pt x="162" y="227"/>
                    <a:pt x="172" y="219"/>
                    <a:pt x="179" y="209"/>
                  </a:cubicBezTo>
                  <a:cubicBezTo>
                    <a:pt x="190" y="191"/>
                    <a:pt x="209" y="181"/>
                    <a:pt x="230" y="181"/>
                  </a:cubicBezTo>
                  <a:cubicBezTo>
                    <a:pt x="240" y="181"/>
                    <a:pt x="251" y="184"/>
                    <a:pt x="261" y="190"/>
                  </a:cubicBezTo>
                  <a:cubicBezTo>
                    <a:pt x="266" y="195"/>
                    <a:pt x="272" y="197"/>
                    <a:pt x="280" y="197"/>
                  </a:cubicBezTo>
                  <a:cubicBezTo>
                    <a:pt x="284" y="197"/>
                    <a:pt x="289" y="196"/>
                    <a:pt x="294" y="194"/>
                  </a:cubicBezTo>
                  <a:cubicBezTo>
                    <a:pt x="305" y="190"/>
                    <a:pt x="311" y="179"/>
                    <a:pt x="311" y="166"/>
                  </a:cubicBezTo>
                  <a:cubicBezTo>
                    <a:pt x="311" y="97"/>
                    <a:pt x="269" y="34"/>
                    <a:pt x="202" y="9"/>
                  </a:cubicBezTo>
                  <a:cubicBezTo>
                    <a:pt x="185" y="3"/>
                    <a:pt x="168" y="1"/>
                    <a:pt x="1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61"/>
            <p:cNvSpPr/>
            <p:nvPr/>
          </p:nvSpPr>
          <p:spPr>
            <a:xfrm>
              <a:off x="-5803981" y="-2765245"/>
              <a:ext cx="15981" cy="15981"/>
            </a:xfrm>
            <a:custGeom>
              <a:rect b="b" l="l" r="r" t="t"/>
              <a:pathLst>
                <a:path extrusionOk="0" h="318" w="318">
                  <a:moveTo>
                    <a:pt x="212" y="1"/>
                  </a:moveTo>
                  <a:cubicBezTo>
                    <a:pt x="160" y="1"/>
                    <a:pt x="106" y="24"/>
                    <a:pt x="70" y="68"/>
                  </a:cubicBezTo>
                  <a:cubicBezTo>
                    <a:pt x="19" y="131"/>
                    <a:pt x="0" y="213"/>
                    <a:pt x="17" y="293"/>
                  </a:cubicBezTo>
                  <a:cubicBezTo>
                    <a:pt x="19" y="305"/>
                    <a:pt x="27" y="316"/>
                    <a:pt x="40" y="318"/>
                  </a:cubicBezTo>
                  <a:lnTo>
                    <a:pt x="46" y="318"/>
                  </a:lnTo>
                  <a:cubicBezTo>
                    <a:pt x="57" y="318"/>
                    <a:pt x="67" y="314"/>
                    <a:pt x="74" y="305"/>
                  </a:cubicBezTo>
                  <a:cubicBezTo>
                    <a:pt x="112" y="249"/>
                    <a:pt x="176" y="216"/>
                    <a:pt x="243" y="216"/>
                  </a:cubicBezTo>
                  <a:cubicBezTo>
                    <a:pt x="249" y="216"/>
                    <a:pt x="255" y="217"/>
                    <a:pt x="261" y="217"/>
                  </a:cubicBezTo>
                  <a:cubicBezTo>
                    <a:pt x="301" y="217"/>
                    <a:pt x="305" y="158"/>
                    <a:pt x="265" y="154"/>
                  </a:cubicBezTo>
                  <a:cubicBezTo>
                    <a:pt x="259" y="154"/>
                    <a:pt x="254" y="153"/>
                    <a:pt x="248" y="153"/>
                  </a:cubicBezTo>
                  <a:cubicBezTo>
                    <a:pt x="187" y="153"/>
                    <a:pt x="126" y="174"/>
                    <a:pt x="76" y="213"/>
                  </a:cubicBezTo>
                  <a:cubicBezTo>
                    <a:pt x="78" y="175"/>
                    <a:pt x="93" y="137"/>
                    <a:pt x="118" y="108"/>
                  </a:cubicBezTo>
                  <a:cubicBezTo>
                    <a:pt x="140" y="82"/>
                    <a:pt x="176" y="64"/>
                    <a:pt x="212" y="64"/>
                  </a:cubicBezTo>
                  <a:cubicBezTo>
                    <a:pt x="230" y="64"/>
                    <a:pt x="249" y="69"/>
                    <a:pt x="265" y="80"/>
                  </a:cubicBezTo>
                  <a:cubicBezTo>
                    <a:pt x="270" y="83"/>
                    <a:pt x="276" y="85"/>
                    <a:pt x="282" y="85"/>
                  </a:cubicBezTo>
                  <a:cubicBezTo>
                    <a:pt x="292" y="85"/>
                    <a:pt x="302" y="80"/>
                    <a:pt x="309" y="72"/>
                  </a:cubicBezTo>
                  <a:cubicBezTo>
                    <a:pt x="318" y="57"/>
                    <a:pt x="316" y="38"/>
                    <a:pt x="301" y="28"/>
                  </a:cubicBezTo>
                  <a:cubicBezTo>
                    <a:pt x="275" y="10"/>
                    <a:pt x="244" y="1"/>
                    <a:pt x="2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6" name="Google Shape;1286;p61"/>
          <p:cNvSpPr txBox="1"/>
          <p:nvPr/>
        </p:nvSpPr>
        <p:spPr>
          <a:xfrm>
            <a:off x="6234688" y="1745688"/>
            <a:ext cx="19476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 sz="2000">
                <a:solidFill>
                  <a:schemeClr val="dk1"/>
                </a:solidFill>
                <a:latin typeface="Architects Daughter"/>
                <a:ea typeface="Architects Daughter"/>
                <a:cs typeface="Architects Daughter"/>
                <a:sym typeface="Architects Daughter"/>
              </a:rPr>
              <a:t>Repetition</a:t>
            </a:r>
            <a:endParaRPr b="1" sz="2000">
              <a:solidFill>
                <a:schemeClr val="dk1"/>
              </a:solidFill>
              <a:latin typeface="Architects Daughter"/>
              <a:ea typeface="Architects Daughter"/>
              <a:cs typeface="Architects Daughter"/>
              <a:sym typeface="Architects Daughter"/>
            </a:endParaRPr>
          </a:p>
        </p:txBody>
      </p:sp>
      <p:sp>
        <p:nvSpPr>
          <p:cNvPr id="1287" name="Google Shape;1287;p61"/>
          <p:cNvSpPr txBox="1"/>
          <p:nvPr/>
        </p:nvSpPr>
        <p:spPr>
          <a:xfrm>
            <a:off x="6234688" y="2206282"/>
            <a:ext cx="1947600" cy="49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lang="en">
                <a:solidFill>
                  <a:schemeClr val="dk1"/>
                </a:solidFill>
                <a:latin typeface="Titillium Web"/>
                <a:ea typeface="Titillium Web"/>
                <a:cs typeface="Titillium Web"/>
                <a:sym typeface="Titillium Web"/>
              </a:rPr>
              <a:t>Similarities are fine, but do not have the same thing in every essay</a:t>
            </a:r>
            <a:endParaRPr>
              <a:solidFill>
                <a:schemeClr val="dk1"/>
              </a:solidFill>
              <a:latin typeface="Titillium Web"/>
              <a:ea typeface="Titillium Web"/>
              <a:cs typeface="Titillium Web"/>
              <a:sym typeface="Titillium Web"/>
            </a:endParaRPr>
          </a:p>
        </p:txBody>
      </p:sp>
      <p:sp>
        <p:nvSpPr>
          <p:cNvPr id="1288" name="Google Shape;1288;p61"/>
          <p:cNvSpPr txBox="1"/>
          <p:nvPr/>
        </p:nvSpPr>
        <p:spPr>
          <a:xfrm>
            <a:off x="961688" y="1689913"/>
            <a:ext cx="1947600" cy="34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1200"/>
              </a:spcAft>
              <a:buNone/>
            </a:pPr>
            <a:r>
              <a:rPr b="1" lang="en" sz="2000">
                <a:solidFill>
                  <a:schemeClr val="dk1"/>
                </a:solidFill>
                <a:latin typeface="Architects Daughter"/>
                <a:ea typeface="Architects Daughter"/>
                <a:cs typeface="Architects Daughter"/>
                <a:sym typeface="Architects Daughter"/>
              </a:rPr>
              <a:t>Plagiarism</a:t>
            </a:r>
            <a:endParaRPr b="1" sz="2000">
              <a:solidFill>
                <a:schemeClr val="dk1"/>
              </a:solidFill>
              <a:latin typeface="Architects Daughter"/>
              <a:ea typeface="Architects Daughter"/>
              <a:cs typeface="Architects Daughter"/>
              <a:sym typeface="Architects Daughter"/>
            </a:endParaRPr>
          </a:p>
        </p:txBody>
      </p:sp>
      <p:sp>
        <p:nvSpPr>
          <p:cNvPr id="1289" name="Google Shape;1289;p61"/>
          <p:cNvSpPr txBox="1"/>
          <p:nvPr/>
        </p:nvSpPr>
        <p:spPr>
          <a:xfrm>
            <a:off x="934700" y="2102475"/>
            <a:ext cx="2117400" cy="491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1200"/>
              </a:spcAft>
              <a:buNone/>
            </a:pPr>
            <a:r>
              <a:rPr lang="en">
                <a:solidFill>
                  <a:schemeClr val="dk1"/>
                </a:solidFill>
                <a:latin typeface="Titillium Web"/>
                <a:ea typeface="Titillium Web"/>
                <a:cs typeface="Titillium Web"/>
                <a:sym typeface="Titillium Web"/>
              </a:rPr>
              <a:t>While searching for examples for inspiration is fine, plagiarizing is not!</a:t>
            </a:r>
            <a:endParaRPr>
              <a:solidFill>
                <a:schemeClr val="dk1"/>
              </a:solidFill>
              <a:latin typeface="Titillium Web"/>
              <a:ea typeface="Titillium Web"/>
              <a:cs typeface="Titillium Web"/>
              <a:sym typeface="Titillium Web"/>
            </a:endParaRPr>
          </a:p>
        </p:txBody>
      </p:sp>
      <p:sp>
        <p:nvSpPr>
          <p:cNvPr id="1290" name="Google Shape;1290;p61"/>
          <p:cNvSpPr txBox="1"/>
          <p:nvPr/>
        </p:nvSpPr>
        <p:spPr>
          <a:xfrm>
            <a:off x="6234700" y="3190100"/>
            <a:ext cx="2228400" cy="49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 sz="1800">
                <a:solidFill>
                  <a:schemeClr val="dk1"/>
                </a:solidFill>
                <a:latin typeface="Architects Daughter"/>
                <a:ea typeface="Architects Daughter"/>
                <a:cs typeface="Architects Daughter"/>
                <a:sym typeface="Architects Daughter"/>
              </a:rPr>
              <a:t>Boring/Simple answers</a:t>
            </a:r>
            <a:endParaRPr b="1" sz="1800">
              <a:solidFill>
                <a:schemeClr val="dk1"/>
              </a:solidFill>
              <a:latin typeface="Architects Daughter"/>
              <a:ea typeface="Architects Daughter"/>
              <a:cs typeface="Architects Daughter"/>
              <a:sym typeface="Architects Daughter"/>
            </a:endParaRPr>
          </a:p>
        </p:txBody>
      </p:sp>
      <p:sp>
        <p:nvSpPr>
          <p:cNvPr id="1291" name="Google Shape;1291;p61"/>
          <p:cNvSpPr txBox="1"/>
          <p:nvPr/>
        </p:nvSpPr>
        <p:spPr>
          <a:xfrm>
            <a:off x="6234700" y="3791625"/>
            <a:ext cx="2357400" cy="49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lang="en" sz="1350">
                <a:solidFill>
                  <a:schemeClr val="dk1"/>
                </a:solidFill>
                <a:latin typeface="Titillium Web"/>
                <a:ea typeface="Titillium Web"/>
                <a:cs typeface="Titillium Web"/>
                <a:sym typeface="Titillium Web"/>
              </a:rPr>
              <a:t>If your answer is too direct or can be used in a “check box,” chances are it is too simple.</a:t>
            </a:r>
            <a:endParaRPr sz="1350">
              <a:solidFill>
                <a:schemeClr val="dk1"/>
              </a:solidFill>
              <a:latin typeface="Titillium Web"/>
              <a:ea typeface="Titillium Web"/>
              <a:cs typeface="Titillium Web"/>
              <a:sym typeface="Titillium Web"/>
            </a:endParaRPr>
          </a:p>
        </p:txBody>
      </p:sp>
      <p:sp>
        <p:nvSpPr>
          <p:cNvPr id="1292" name="Google Shape;1292;p61"/>
          <p:cNvSpPr txBox="1"/>
          <p:nvPr/>
        </p:nvSpPr>
        <p:spPr>
          <a:xfrm>
            <a:off x="961700" y="3227450"/>
            <a:ext cx="2063400" cy="41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200"/>
              </a:spcAft>
              <a:buNone/>
            </a:pPr>
            <a:r>
              <a:rPr b="1" lang="en" sz="1800">
                <a:solidFill>
                  <a:schemeClr val="dk1"/>
                </a:solidFill>
                <a:latin typeface="Architects Daughter"/>
                <a:ea typeface="Architects Daughter"/>
                <a:cs typeface="Architects Daughter"/>
                <a:sym typeface="Architects Daughter"/>
              </a:rPr>
              <a:t>Telling WHAT &amp; not showing WHY</a:t>
            </a:r>
            <a:endParaRPr b="1" sz="1800">
              <a:solidFill>
                <a:schemeClr val="dk1"/>
              </a:solidFill>
              <a:latin typeface="Architects Daughter"/>
              <a:ea typeface="Architects Daughter"/>
              <a:cs typeface="Architects Daughter"/>
              <a:sym typeface="Architects Daughter"/>
            </a:endParaRPr>
          </a:p>
        </p:txBody>
      </p:sp>
      <p:sp>
        <p:nvSpPr>
          <p:cNvPr id="1293" name="Google Shape;1293;p61"/>
          <p:cNvSpPr txBox="1"/>
          <p:nvPr/>
        </p:nvSpPr>
        <p:spPr>
          <a:xfrm>
            <a:off x="608600" y="3880488"/>
            <a:ext cx="2416500" cy="491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1200"/>
              </a:spcAft>
              <a:buNone/>
            </a:pPr>
            <a:r>
              <a:rPr lang="en" sz="1350">
                <a:solidFill>
                  <a:schemeClr val="dk1"/>
                </a:solidFill>
                <a:latin typeface="Titillium Web"/>
                <a:ea typeface="Titillium Web"/>
                <a:cs typeface="Titillium Web"/>
                <a:sym typeface="Titillium Web"/>
              </a:rPr>
              <a:t>Try to show and not tell! Do not just express something, but explain it if possible.</a:t>
            </a:r>
            <a:r>
              <a:rPr lang="en">
                <a:solidFill>
                  <a:schemeClr val="dk1"/>
                </a:solidFill>
                <a:latin typeface="Titillium Web"/>
                <a:ea typeface="Titillium Web"/>
                <a:cs typeface="Titillium Web"/>
                <a:sym typeface="Titillium Web"/>
              </a:rPr>
              <a:t> </a:t>
            </a:r>
            <a:endParaRPr>
              <a:solidFill>
                <a:schemeClr val="dk1"/>
              </a:solidFill>
              <a:latin typeface="Titillium Web"/>
              <a:ea typeface="Titillium Web"/>
              <a:cs typeface="Titillium Web"/>
              <a:sym typeface="Titillium Web"/>
            </a:endParaRPr>
          </a:p>
        </p:txBody>
      </p:sp>
      <p:grpSp>
        <p:nvGrpSpPr>
          <p:cNvPr id="1294" name="Google Shape;1294;p61"/>
          <p:cNvGrpSpPr/>
          <p:nvPr/>
        </p:nvGrpSpPr>
        <p:grpSpPr>
          <a:xfrm>
            <a:off x="3483929" y="3544810"/>
            <a:ext cx="457275" cy="428223"/>
            <a:chOff x="-9765786" y="-3423846"/>
            <a:chExt cx="580445" cy="538985"/>
          </a:xfrm>
        </p:grpSpPr>
        <p:sp>
          <p:nvSpPr>
            <p:cNvPr id="1295" name="Google Shape;1295;p61"/>
            <p:cNvSpPr/>
            <p:nvPr/>
          </p:nvSpPr>
          <p:spPr>
            <a:xfrm>
              <a:off x="-9693921" y="-3221768"/>
              <a:ext cx="17388" cy="13820"/>
            </a:xfrm>
            <a:custGeom>
              <a:rect b="b" l="l" r="r" t="t"/>
              <a:pathLst>
                <a:path extrusionOk="0" h="275" w="346">
                  <a:moveTo>
                    <a:pt x="149" y="1"/>
                  </a:moveTo>
                  <a:cubicBezTo>
                    <a:pt x="111" y="1"/>
                    <a:pt x="71" y="14"/>
                    <a:pt x="37" y="43"/>
                  </a:cubicBezTo>
                  <a:cubicBezTo>
                    <a:pt x="0" y="74"/>
                    <a:pt x="30" y="124"/>
                    <a:pt x="66" y="124"/>
                  </a:cubicBezTo>
                  <a:cubicBezTo>
                    <a:pt x="76" y="124"/>
                    <a:pt x="86" y="121"/>
                    <a:pt x="95" y="112"/>
                  </a:cubicBezTo>
                  <a:lnTo>
                    <a:pt x="98" y="110"/>
                  </a:lnTo>
                  <a:cubicBezTo>
                    <a:pt x="113" y="97"/>
                    <a:pt x="132" y="91"/>
                    <a:pt x="150" y="91"/>
                  </a:cubicBezTo>
                  <a:cubicBezTo>
                    <a:pt x="184" y="91"/>
                    <a:pt x="217" y="111"/>
                    <a:pt x="228" y="148"/>
                  </a:cubicBezTo>
                  <a:cubicBezTo>
                    <a:pt x="186" y="148"/>
                    <a:pt x="146" y="167"/>
                    <a:pt x="114" y="196"/>
                  </a:cubicBezTo>
                  <a:cubicBezTo>
                    <a:pt x="85" y="223"/>
                    <a:pt x="105" y="274"/>
                    <a:pt x="146" y="274"/>
                  </a:cubicBezTo>
                  <a:cubicBezTo>
                    <a:pt x="146" y="274"/>
                    <a:pt x="147" y="274"/>
                    <a:pt x="148" y="274"/>
                  </a:cubicBezTo>
                  <a:cubicBezTo>
                    <a:pt x="158" y="274"/>
                    <a:pt x="171" y="270"/>
                    <a:pt x="180" y="262"/>
                  </a:cubicBezTo>
                  <a:cubicBezTo>
                    <a:pt x="195" y="247"/>
                    <a:pt x="215" y="239"/>
                    <a:pt x="236" y="239"/>
                  </a:cubicBezTo>
                  <a:cubicBezTo>
                    <a:pt x="245" y="239"/>
                    <a:pt x="253" y="240"/>
                    <a:pt x="262" y="243"/>
                  </a:cubicBezTo>
                  <a:cubicBezTo>
                    <a:pt x="267" y="245"/>
                    <a:pt x="273" y="246"/>
                    <a:pt x="279" y="246"/>
                  </a:cubicBezTo>
                  <a:cubicBezTo>
                    <a:pt x="287" y="246"/>
                    <a:pt x="294" y="244"/>
                    <a:pt x="299" y="241"/>
                  </a:cubicBezTo>
                  <a:cubicBezTo>
                    <a:pt x="312" y="234"/>
                    <a:pt x="318" y="222"/>
                    <a:pt x="323" y="209"/>
                  </a:cubicBezTo>
                  <a:cubicBezTo>
                    <a:pt x="345" y="92"/>
                    <a:pt x="251" y="1"/>
                    <a:pt x="14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61"/>
            <p:cNvSpPr/>
            <p:nvPr/>
          </p:nvSpPr>
          <p:spPr>
            <a:xfrm>
              <a:off x="-9524459" y="-3230462"/>
              <a:ext cx="16936" cy="14473"/>
            </a:xfrm>
            <a:custGeom>
              <a:rect b="b" l="l" r="r" t="t"/>
              <a:pathLst>
                <a:path extrusionOk="0" h="288" w="337">
                  <a:moveTo>
                    <a:pt x="258" y="1"/>
                  </a:moveTo>
                  <a:cubicBezTo>
                    <a:pt x="253" y="1"/>
                    <a:pt x="247" y="2"/>
                    <a:pt x="242" y="4"/>
                  </a:cubicBezTo>
                  <a:cubicBezTo>
                    <a:pt x="139" y="43"/>
                    <a:pt x="55" y="123"/>
                    <a:pt x="9" y="224"/>
                  </a:cubicBezTo>
                  <a:cubicBezTo>
                    <a:pt x="0" y="239"/>
                    <a:pt x="2" y="258"/>
                    <a:pt x="13" y="271"/>
                  </a:cubicBezTo>
                  <a:cubicBezTo>
                    <a:pt x="23" y="281"/>
                    <a:pt x="36" y="287"/>
                    <a:pt x="48" y="287"/>
                  </a:cubicBezTo>
                  <a:lnTo>
                    <a:pt x="59" y="287"/>
                  </a:lnTo>
                  <a:lnTo>
                    <a:pt x="282" y="235"/>
                  </a:lnTo>
                  <a:cubicBezTo>
                    <a:pt x="336" y="221"/>
                    <a:pt x="324" y="145"/>
                    <a:pt x="276" y="145"/>
                  </a:cubicBezTo>
                  <a:cubicBezTo>
                    <a:pt x="272" y="145"/>
                    <a:pt x="268" y="145"/>
                    <a:pt x="263" y="147"/>
                  </a:cubicBezTo>
                  <a:lnTo>
                    <a:pt x="152" y="172"/>
                  </a:lnTo>
                  <a:cubicBezTo>
                    <a:pt x="187" y="136"/>
                    <a:pt x="229" y="107"/>
                    <a:pt x="276" y="88"/>
                  </a:cubicBezTo>
                  <a:cubicBezTo>
                    <a:pt x="299" y="79"/>
                    <a:pt x="311" y="52"/>
                    <a:pt x="301" y="29"/>
                  </a:cubicBezTo>
                  <a:cubicBezTo>
                    <a:pt x="294" y="11"/>
                    <a:pt x="277" y="1"/>
                    <a:pt x="2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61"/>
            <p:cNvSpPr/>
            <p:nvPr/>
          </p:nvSpPr>
          <p:spPr>
            <a:xfrm>
              <a:off x="-9765786" y="-3423846"/>
              <a:ext cx="580445" cy="538985"/>
            </a:xfrm>
            <a:custGeom>
              <a:rect b="b" l="l" r="r" t="t"/>
              <a:pathLst>
                <a:path extrusionOk="0" h="10725" w="11550">
                  <a:moveTo>
                    <a:pt x="11040" y="165"/>
                  </a:moveTo>
                  <a:lnTo>
                    <a:pt x="10489" y="712"/>
                  </a:lnTo>
                  <a:cubicBezTo>
                    <a:pt x="8684" y="640"/>
                    <a:pt x="6864" y="604"/>
                    <a:pt x="5046" y="604"/>
                  </a:cubicBezTo>
                  <a:cubicBezTo>
                    <a:pt x="3619" y="604"/>
                    <a:pt x="2194" y="626"/>
                    <a:pt x="777" y="669"/>
                  </a:cubicBezTo>
                  <a:cubicBezTo>
                    <a:pt x="775" y="667"/>
                    <a:pt x="772" y="665"/>
                    <a:pt x="770" y="663"/>
                  </a:cubicBezTo>
                  <a:lnTo>
                    <a:pt x="331" y="228"/>
                  </a:lnTo>
                  <a:cubicBezTo>
                    <a:pt x="400" y="186"/>
                    <a:pt x="507" y="177"/>
                    <a:pt x="611" y="177"/>
                  </a:cubicBezTo>
                  <a:lnTo>
                    <a:pt x="617" y="177"/>
                  </a:lnTo>
                  <a:cubicBezTo>
                    <a:pt x="1105" y="179"/>
                    <a:pt x="1601" y="186"/>
                    <a:pt x="2081" y="190"/>
                  </a:cubicBezTo>
                  <a:cubicBezTo>
                    <a:pt x="2652" y="197"/>
                    <a:pt x="3241" y="204"/>
                    <a:pt x="3825" y="204"/>
                  </a:cubicBezTo>
                  <a:cubicBezTo>
                    <a:pt x="3956" y="204"/>
                    <a:pt x="4087" y="203"/>
                    <a:pt x="4217" y="203"/>
                  </a:cubicBezTo>
                  <a:lnTo>
                    <a:pt x="5198" y="198"/>
                  </a:lnTo>
                  <a:cubicBezTo>
                    <a:pt x="6173" y="192"/>
                    <a:pt x="7677" y="186"/>
                    <a:pt x="8937" y="177"/>
                  </a:cubicBezTo>
                  <a:cubicBezTo>
                    <a:pt x="9568" y="175"/>
                    <a:pt x="10136" y="171"/>
                    <a:pt x="10548" y="169"/>
                  </a:cubicBezTo>
                  <a:lnTo>
                    <a:pt x="11036" y="165"/>
                  </a:lnTo>
                  <a:close/>
                  <a:moveTo>
                    <a:pt x="3572" y="969"/>
                  </a:moveTo>
                  <a:cubicBezTo>
                    <a:pt x="3858" y="969"/>
                    <a:pt x="4104" y="1016"/>
                    <a:pt x="4318" y="1111"/>
                  </a:cubicBezTo>
                  <a:cubicBezTo>
                    <a:pt x="4691" y="1277"/>
                    <a:pt x="4951" y="1607"/>
                    <a:pt x="4983" y="1952"/>
                  </a:cubicBezTo>
                  <a:cubicBezTo>
                    <a:pt x="4985" y="1976"/>
                    <a:pt x="4985" y="1999"/>
                    <a:pt x="4987" y="2022"/>
                  </a:cubicBezTo>
                  <a:cubicBezTo>
                    <a:pt x="4979" y="2186"/>
                    <a:pt x="5042" y="2344"/>
                    <a:pt x="5162" y="2453"/>
                  </a:cubicBezTo>
                  <a:cubicBezTo>
                    <a:pt x="5176" y="2472"/>
                    <a:pt x="5191" y="2489"/>
                    <a:pt x="5206" y="2506"/>
                  </a:cubicBezTo>
                  <a:cubicBezTo>
                    <a:pt x="5467" y="2825"/>
                    <a:pt x="5463" y="3334"/>
                    <a:pt x="5198" y="3650"/>
                  </a:cubicBezTo>
                  <a:cubicBezTo>
                    <a:pt x="5169" y="3644"/>
                    <a:pt x="5139" y="3641"/>
                    <a:pt x="5107" y="3641"/>
                  </a:cubicBezTo>
                  <a:cubicBezTo>
                    <a:pt x="5010" y="3641"/>
                    <a:pt x="4895" y="3667"/>
                    <a:pt x="4762" y="3721"/>
                  </a:cubicBezTo>
                  <a:cubicBezTo>
                    <a:pt x="4746" y="3728"/>
                    <a:pt x="4730" y="3732"/>
                    <a:pt x="4713" y="3732"/>
                  </a:cubicBezTo>
                  <a:cubicBezTo>
                    <a:pt x="4694" y="3732"/>
                    <a:pt x="4675" y="3727"/>
                    <a:pt x="4657" y="3717"/>
                  </a:cubicBezTo>
                  <a:cubicBezTo>
                    <a:pt x="4571" y="3677"/>
                    <a:pt x="4495" y="3557"/>
                    <a:pt x="4466" y="3460"/>
                  </a:cubicBezTo>
                  <a:cubicBezTo>
                    <a:pt x="4409" y="3275"/>
                    <a:pt x="4451" y="3088"/>
                    <a:pt x="4497" y="2962"/>
                  </a:cubicBezTo>
                  <a:cubicBezTo>
                    <a:pt x="4535" y="2863"/>
                    <a:pt x="4581" y="2766"/>
                    <a:pt x="4636" y="2676"/>
                  </a:cubicBezTo>
                  <a:cubicBezTo>
                    <a:pt x="4642" y="2665"/>
                    <a:pt x="4651" y="2653"/>
                    <a:pt x="4661" y="2640"/>
                  </a:cubicBezTo>
                  <a:cubicBezTo>
                    <a:pt x="4705" y="2577"/>
                    <a:pt x="4773" y="2482"/>
                    <a:pt x="4720" y="2388"/>
                  </a:cubicBezTo>
                  <a:cubicBezTo>
                    <a:pt x="4706" y="2362"/>
                    <a:pt x="4679" y="2347"/>
                    <a:pt x="4652" y="2347"/>
                  </a:cubicBezTo>
                  <a:cubicBezTo>
                    <a:pt x="4639" y="2347"/>
                    <a:pt x="4627" y="2350"/>
                    <a:pt x="4615" y="2356"/>
                  </a:cubicBezTo>
                  <a:cubicBezTo>
                    <a:pt x="4529" y="2402"/>
                    <a:pt x="4445" y="2453"/>
                    <a:pt x="4365" y="2508"/>
                  </a:cubicBezTo>
                  <a:cubicBezTo>
                    <a:pt x="4253" y="2581"/>
                    <a:pt x="4148" y="2651"/>
                    <a:pt x="4026" y="2697"/>
                  </a:cubicBezTo>
                  <a:cubicBezTo>
                    <a:pt x="3822" y="2775"/>
                    <a:pt x="3605" y="2817"/>
                    <a:pt x="3389" y="2823"/>
                  </a:cubicBezTo>
                  <a:cubicBezTo>
                    <a:pt x="3380" y="2823"/>
                    <a:pt x="3370" y="2823"/>
                    <a:pt x="3361" y="2823"/>
                  </a:cubicBezTo>
                  <a:cubicBezTo>
                    <a:pt x="2921" y="2823"/>
                    <a:pt x="2492" y="2676"/>
                    <a:pt x="2146" y="2405"/>
                  </a:cubicBezTo>
                  <a:cubicBezTo>
                    <a:pt x="2130" y="2391"/>
                    <a:pt x="2112" y="2386"/>
                    <a:pt x="2095" y="2386"/>
                  </a:cubicBezTo>
                  <a:cubicBezTo>
                    <a:pt x="2045" y="2386"/>
                    <a:pt x="2000" y="2436"/>
                    <a:pt x="2022" y="2493"/>
                  </a:cubicBezTo>
                  <a:cubicBezTo>
                    <a:pt x="2104" y="2728"/>
                    <a:pt x="2196" y="2993"/>
                    <a:pt x="2167" y="3252"/>
                  </a:cubicBezTo>
                  <a:cubicBezTo>
                    <a:pt x="2144" y="3448"/>
                    <a:pt x="2036" y="3629"/>
                    <a:pt x="1887" y="3709"/>
                  </a:cubicBezTo>
                  <a:cubicBezTo>
                    <a:pt x="1824" y="3744"/>
                    <a:pt x="1750" y="3746"/>
                    <a:pt x="1673" y="3751"/>
                  </a:cubicBezTo>
                  <a:cubicBezTo>
                    <a:pt x="1639" y="3753"/>
                    <a:pt x="1603" y="3755"/>
                    <a:pt x="1567" y="3759"/>
                  </a:cubicBezTo>
                  <a:cubicBezTo>
                    <a:pt x="1563" y="3751"/>
                    <a:pt x="1557" y="3744"/>
                    <a:pt x="1551" y="3738"/>
                  </a:cubicBezTo>
                  <a:lnTo>
                    <a:pt x="1551" y="3736"/>
                  </a:lnTo>
                  <a:cubicBezTo>
                    <a:pt x="1189" y="3404"/>
                    <a:pt x="1149" y="2846"/>
                    <a:pt x="1456" y="2463"/>
                  </a:cubicBezTo>
                  <a:cubicBezTo>
                    <a:pt x="1492" y="2419"/>
                    <a:pt x="1530" y="2379"/>
                    <a:pt x="1572" y="2337"/>
                  </a:cubicBezTo>
                  <a:cubicBezTo>
                    <a:pt x="1643" y="2266"/>
                    <a:pt x="1708" y="2186"/>
                    <a:pt x="1765" y="2100"/>
                  </a:cubicBezTo>
                  <a:cubicBezTo>
                    <a:pt x="1805" y="2024"/>
                    <a:pt x="1841" y="1944"/>
                    <a:pt x="1866" y="1860"/>
                  </a:cubicBezTo>
                  <a:cubicBezTo>
                    <a:pt x="1883" y="1809"/>
                    <a:pt x="1902" y="1761"/>
                    <a:pt x="1921" y="1717"/>
                  </a:cubicBezTo>
                  <a:cubicBezTo>
                    <a:pt x="2013" y="1509"/>
                    <a:pt x="2198" y="1326"/>
                    <a:pt x="2436" y="1202"/>
                  </a:cubicBezTo>
                  <a:cubicBezTo>
                    <a:pt x="2636" y="1098"/>
                    <a:pt x="2869" y="1033"/>
                    <a:pt x="3174" y="995"/>
                  </a:cubicBezTo>
                  <a:cubicBezTo>
                    <a:pt x="3315" y="978"/>
                    <a:pt x="3447" y="969"/>
                    <a:pt x="3572" y="969"/>
                  </a:cubicBezTo>
                  <a:close/>
                  <a:moveTo>
                    <a:pt x="4485" y="2619"/>
                  </a:moveTo>
                  <a:lnTo>
                    <a:pt x="4485" y="2619"/>
                  </a:lnTo>
                  <a:cubicBezTo>
                    <a:pt x="4430" y="2712"/>
                    <a:pt x="4384" y="2808"/>
                    <a:pt x="4346" y="2909"/>
                  </a:cubicBezTo>
                  <a:cubicBezTo>
                    <a:pt x="4293" y="3059"/>
                    <a:pt x="4241" y="3284"/>
                    <a:pt x="4314" y="3509"/>
                  </a:cubicBezTo>
                  <a:cubicBezTo>
                    <a:pt x="4352" y="3631"/>
                    <a:pt x="4447" y="3797"/>
                    <a:pt x="4590" y="3862"/>
                  </a:cubicBezTo>
                  <a:cubicBezTo>
                    <a:pt x="4630" y="3882"/>
                    <a:pt x="4673" y="3892"/>
                    <a:pt x="4717" y="3892"/>
                  </a:cubicBezTo>
                  <a:cubicBezTo>
                    <a:pt x="4753" y="3892"/>
                    <a:pt x="4789" y="3885"/>
                    <a:pt x="4823" y="3870"/>
                  </a:cubicBezTo>
                  <a:cubicBezTo>
                    <a:pt x="4948" y="3819"/>
                    <a:pt x="5040" y="3799"/>
                    <a:pt x="5107" y="3799"/>
                  </a:cubicBezTo>
                  <a:cubicBezTo>
                    <a:pt x="5218" y="3799"/>
                    <a:pt x="5264" y="3852"/>
                    <a:pt x="5290" y="3900"/>
                  </a:cubicBezTo>
                  <a:cubicBezTo>
                    <a:pt x="5309" y="3940"/>
                    <a:pt x="5311" y="3988"/>
                    <a:pt x="5296" y="4030"/>
                  </a:cubicBezTo>
                  <a:cubicBezTo>
                    <a:pt x="5273" y="4102"/>
                    <a:pt x="5223" y="4161"/>
                    <a:pt x="5158" y="4194"/>
                  </a:cubicBezTo>
                  <a:cubicBezTo>
                    <a:pt x="5088" y="4231"/>
                    <a:pt x="5009" y="4243"/>
                    <a:pt x="4928" y="4243"/>
                  </a:cubicBezTo>
                  <a:cubicBezTo>
                    <a:pt x="4863" y="4243"/>
                    <a:pt x="4796" y="4235"/>
                    <a:pt x="4731" y="4226"/>
                  </a:cubicBezTo>
                  <a:cubicBezTo>
                    <a:pt x="4726" y="4225"/>
                    <a:pt x="4722" y="4225"/>
                    <a:pt x="4718" y="4225"/>
                  </a:cubicBezTo>
                  <a:cubicBezTo>
                    <a:pt x="4669" y="4225"/>
                    <a:pt x="4630" y="4270"/>
                    <a:pt x="4640" y="4318"/>
                  </a:cubicBezTo>
                  <a:cubicBezTo>
                    <a:pt x="4686" y="4581"/>
                    <a:pt x="4588" y="4874"/>
                    <a:pt x="4379" y="5082"/>
                  </a:cubicBezTo>
                  <a:cubicBezTo>
                    <a:pt x="4190" y="5271"/>
                    <a:pt x="3917" y="5397"/>
                    <a:pt x="3610" y="5435"/>
                  </a:cubicBezTo>
                  <a:cubicBezTo>
                    <a:pt x="3540" y="5444"/>
                    <a:pt x="3470" y="5448"/>
                    <a:pt x="3401" y="5448"/>
                  </a:cubicBezTo>
                  <a:cubicBezTo>
                    <a:pt x="2741" y="5448"/>
                    <a:pt x="2131" y="5064"/>
                    <a:pt x="1851" y="4453"/>
                  </a:cubicBezTo>
                  <a:cubicBezTo>
                    <a:pt x="1843" y="4434"/>
                    <a:pt x="1826" y="4419"/>
                    <a:pt x="1807" y="4413"/>
                  </a:cubicBezTo>
                  <a:cubicBezTo>
                    <a:pt x="1797" y="4409"/>
                    <a:pt x="1787" y="4407"/>
                    <a:pt x="1778" y="4407"/>
                  </a:cubicBezTo>
                  <a:cubicBezTo>
                    <a:pt x="1767" y="4407"/>
                    <a:pt x="1756" y="4410"/>
                    <a:pt x="1746" y="4415"/>
                  </a:cubicBezTo>
                  <a:cubicBezTo>
                    <a:pt x="1707" y="4434"/>
                    <a:pt x="1667" y="4442"/>
                    <a:pt x="1630" y="4442"/>
                  </a:cubicBezTo>
                  <a:cubicBezTo>
                    <a:pt x="1426" y="4442"/>
                    <a:pt x="1274" y="4199"/>
                    <a:pt x="1414" y="4009"/>
                  </a:cubicBezTo>
                  <a:cubicBezTo>
                    <a:pt x="1477" y="3923"/>
                    <a:pt x="1553" y="3915"/>
                    <a:pt x="1679" y="3908"/>
                  </a:cubicBezTo>
                  <a:cubicBezTo>
                    <a:pt x="1767" y="3904"/>
                    <a:pt x="1868" y="3900"/>
                    <a:pt x="1963" y="3847"/>
                  </a:cubicBezTo>
                  <a:cubicBezTo>
                    <a:pt x="2158" y="3740"/>
                    <a:pt x="2297" y="3519"/>
                    <a:pt x="2325" y="3269"/>
                  </a:cubicBezTo>
                  <a:cubicBezTo>
                    <a:pt x="2348" y="3063"/>
                    <a:pt x="2306" y="2859"/>
                    <a:pt x="2249" y="2670"/>
                  </a:cubicBezTo>
                  <a:lnTo>
                    <a:pt x="2249" y="2670"/>
                  </a:lnTo>
                  <a:cubicBezTo>
                    <a:pt x="2582" y="2874"/>
                    <a:pt x="2967" y="2981"/>
                    <a:pt x="3357" y="2981"/>
                  </a:cubicBezTo>
                  <a:cubicBezTo>
                    <a:pt x="3369" y="2981"/>
                    <a:pt x="3380" y="2981"/>
                    <a:pt x="3391" y="2981"/>
                  </a:cubicBezTo>
                  <a:cubicBezTo>
                    <a:pt x="3626" y="2977"/>
                    <a:pt x="3860" y="2930"/>
                    <a:pt x="4081" y="2846"/>
                  </a:cubicBezTo>
                  <a:cubicBezTo>
                    <a:pt x="4222" y="2794"/>
                    <a:pt x="4339" y="2716"/>
                    <a:pt x="4453" y="2640"/>
                  </a:cubicBezTo>
                  <a:lnTo>
                    <a:pt x="4485" y="2619"/>
                  </a:lnTo>
                  <a:close/>
                  <a:moveTo>
                    <a:pt x="2415" y="5326"/>
                  </a:moveTo>
                  <a:cubicBezTo>
                    <a:pt x="2440" y="5341"/>
                    <a:pt x="2466" y="5357"/>
                    <a:pt x="2491" y="5372"/>
                  </a:cubicBezTo>
                  <a:cubicBezTo>
                    <a:pt x="2770" y="5526"/>
                    <a:pt x="3082" y="5606"/>
                    <a:pt x="3401" y="5606"/>
                  </a:cubicBezTo>
                  <a:cubicBezTo>
                    <a:pt x="3477" y="5606"/>
                    <a:pt x="3553" y="5601"/>
                    <a:pt x="3629" y="5593"/>
                  </a:cubicBezTo>
                  <a:cubicBezTo>
                    <a:pt x="3822" y="5568"/>
                    <a:pt x="4009" y="5511"/>
                    <a:pt x="4182" y="5420"/>
                  </a:cubicBezTo>
                  <a:lnTo>
                    <a:pt x="4182" y="5420"/>
                  </a:lnTo>
                  <a:cubicBezTo>
                    <a:pt x="4004" y="5716"/>
                    <a:pt x="3666" y="5915"/>
                    <a:pt x="3322" y="5915"/>
                  </a:cubicBezTo>
                  <a:cubicBezTo>
                    <a:pt x="3311" y="5915"/>
                    <a:pt x="3300" y="5915"/>
                    <a:pt x="3290" y="5915"/>
                  </a:cubicBezTo>
                  <a:lnTo>
                    <a:pt x="3292" y="5915"/>
                  </a:lnTo>
                  <a:cubicBezTo>
                    <a:pt x="2922" y="5904"/>
                    <a:pt x="2569" y="5660"/>
                    <a:pt x="2415" y="5326"/>
                  </a:cubicBezTo>
                  <a:close/>
                  <a:moveTo>
                    <a:pt x="3364" y="6062"/>
                  </a:moveTo>
                  <a:lnTo>
                    <a:pt x="3498" y="6199"/>
                  </a:lnTo>
                  <a:cubicBezTo>
                    <a:pt x="3496" y="6201"/>
                    <a:pt x="3494" y="6203"/>
                    <a:pt x="3492" y="6205"/>
                  </a:cubicBezTo>
                  <a:lnTo>
                    <a:pt x="3157" y="6544"/>
                  </a:lnTo>
                  <a:lnTo>
                    <a:pt x="3090" y="6401"/>
                  </a:lnTo>
                  <a:lnTo>
                    <a:pt x="3364" y="6062"/>
                  </a:lnTo>
                  <a:close/>
                  <a:moveTo>
                    <a:pt x="4276" y="5437"/>
                  </a:moveTo>
                  <a:lnTo>
                    <a:pt x="4009" y="6596"/>
                  </a:lnTo>
                  <a:lnTo>
                    <a:pt x="3431" y="6001"/>
                  </a:lnTo>
                  <a:cubicBezTo>
                    <a:pt x="3786" y="5959"/>
                    <a:pt x="4100" y="5749"/>
                    <a:pt x="4276" y="5437"/>
                  </a:cubicBezTo>
                  <a:close/>
                  <a:moveTo>
                    <a:pt x="2426" y="5526"/>
                  </a:moveTo>
                  <a:lnTo>
                    <a:pt x="2426" y="5526"/>
                  </a:lnTo>
                  <a:cubicBezTo>
                    <a:pt x="2619" y="5803"/>
                    <a:pt x="2947" y="5995"/>
                    <a:pt x="3288" y="6005"/>
                  </a:cubicBezTo>
                  <a:lnTo>
                    <a:pt x="3288" y="6007"/>
                  </a:lnTo>
                  <a:lnTo>
                    <a:pt x="3290" y="6007"/>
                  </a:lnTo>
                  <a:lnTo>
                    <a:pt x="2737" y="6691"/>
                  </a:lnTo>
                  <a:cubicBezTo>
                    <a:pt x="2623" y="6304"/>
                    <a:pt x="2518" y="5917"/>
                    <a:pt x="2426" y="5526"/>
                  </a:cubicBezTo>
                  <a:close/>
                  <a:moveTo>
                    <a:pt x="3561" y="6264"/>
                  </a:moveTo>
                  <a:lnTo>
                    <a:pt x="3662" y="6369"/>
                  </a:lnTo>
                  <a:lnTo>
                    <a:pt x="3248" y="6733"/>
                  </a:lnTo>
                  <a:lnTo>
                    <a:pt x="3200" y="6630"/>
                  </a:lnTo>
                  <a:lnTo>
                    <a:pt x="3557" y="6268"/>
                  </a:lnTo>
                  <a:cubicBezTo>
                    <a:pt x="3557" y="6268"/>
                    <a:pt x="3559" y="6266"/>
                    <a:pt x="3561" y="6264"/>
                  </a:cubicBezTo>
                  <a:close/>
                  <a:moveTo>
                    <a:pt x="3662" y="6489"/>
                  </a:moveTo>
                  <a:lnTo>
                    <a:pt x="3530" y="6788"/>
                  </a:lnTo>
                  <a:lnTo>
                    <a:pt x="3324" y="6815"/>
                  </a:lnTo>
                  <a:lnTo>
                    <a:pt x="3298" y="6815"/>
                  </a:lnTo>
                  <a:cubicBezTo>
                    <a:pt x="3296" y="6813"/>
                    <a:pt x="3296" y="6813"/>
                    <a:pt x="3294" y="6813"/>
                  </a:cubicBezTo>
                  <a:lnTo>
                    <a:pt x="3662" y="6489"/>
                  </a:lnTo>
                  <a:close/>
                  <a:moveTo>
                    <a:pt x="5048" y="762"/>
                  </a:moveTo>
                  <a:cubicBezTo>
                    <a:pt x="6847" y="762"/>
                    <a:pt x="8647" y="798"/>
                    <a:pt x="10434" y="867"/>
                  </a:cubicBezTo>
                  <a:lnTo>
                    <a:pt x="10367" y="6910"/>
                  </a:lnTo>
                  <a:lnTo>
                    <a:pt x="6001" y="6933"/>
                  </a:lnTo>
                  <a:cubicBezTo>
                    <a:pt x="5984" y="6867"/>
                    <a:pt x="5967" y="6802"/>
                    <a:pt x="5944" y="6737"/>
                  </a:cubicBezTo>
                  <a:cubicBezTo>
                    <a:pt x="5717" y="6077"/>
                    <a:pt x="5164" y="5633"/>
                    <a:pt x="4516" y="5168"/>
                  </a:cubicBezTo>
                  <a:cubicBezTo>
                    <a:pt x="4718" y="4951"/>
                    <a:pt x="4825" y="4665"/>
                    <a:pt x="4811" y="4394"/>
                  </a:cubicBezTo>
                  <a:lnTo>
                    <a:pt x="4811" y="4394"/>
                  </a:lnTo>
                  <a:cubicBezTo>
                    <a:pt x="4846" y="4397"/>
                    <a:pt x="4883" y="4399"/>
                    <a:pt x="4920" y="4399"/>
                  </a:cubicBezTo>
                  <a:cubicBezTo>
                    <a:pt x="5026" y="4399"/>
                    <a:pt x="5133" y="4383"/>
                    <a:pt x="5231" y="4333"/>
                  </a:cubicBezTo>
                  <a:cubicBezTo>
                    <a:pt x="5334" y="4281"/>
                    <a:pt x="5412" y="4188"/>
                    <a:pt x="5448" y="4077"/>
                  </a:cubicBezTo>
                  <a:cubicBezTo>
                    <a:pt x="5477" y="3992"/>
                    <a:pt x="5471" y="3902"/>
                    <a:pt x="5431" y="3822"/>
                  </a:cubicBezTo>
                  <a:cubicBezTo>
                    <a:pt x="5410" y="3782"/>
                    <a:pt x="5380" y="3746"/>
                    <a:pt x="5347" y="3717"/>
                  </a:cubicBezTo>
                  <a:cubicBezTo>
                    <a:pt x="5631" y="3345"/>
                    <a:pt x="5629" y="2768"/>
                    <a:pt x="5330" y="2402"/>
                  </a:cubicBezTo>
                  <a:cubicBezTo>
                    <a:pt x="5315" y="2384"/>
                    <a:pt x="5298" y="2367"/>
                    <a:pt x="5282" y="2348"/>
                  </a:cubicBezTo>
                  <a:cubicBezTo>
                    <a:pt x="5187" y="2264"/>
                    <a:pt x="5137" y="2140"/>
                    <a:pt x="5147" y="2013"/>
                  </a:cubicBezTo>
                  <a:cubicBezTo>
                    <a:pt x="5145" y="1986"/>
                    <a:pt x="5143" y="1963"/>
                    <a:pt x="5141" y="1938"/>
                  </a:cubicBezTo>
                  <a:cubicBezTo>
                    <a:pt x="5107" y="1536"/>
                    <a:pt x="4808" y="1153"/>
                    <a:pt x="4384" y="964"/>
                  </a:cubicBezTo>
                  <a:cubicBezTo>
                    <a:pt x="4148" y="860"/>
                    <a:pt x="3879" y="808"/>
                    <a:pt x="3568" y="808"/>
                  </a:cubicBezTo>
                  <a:cubicBezTo>
                    <a:pt x="3438" y="808"/>
                    <a:pt x="3299" y="817"/>
                    <a:pt x="3153" y="836"/>
                  </a:cubicBezTo>
                  <a:cubicBezTo>
                    <a:pt x="2829" y="876"/>
                    <a:pt x="2579" y="947"/>
                    <a:pt x="2365" y="1059"/>
                  </a:cubicBezTo>
                  <a:cubicBezTo>
                    <a:pt x="2093" y="1197"/>
                    <a:pt x="1885" y="1408"/>
                    <a:pt x="1778" y="1650"/>
                  </a:cubicBezTo>
                  <a:cubicBezTo>
                    <a:pt x="1753" y="1702"/>
                    <a:pt x="1736" y="1755"/>
                    <a:pt x="1717" y="1807"/>
                  </a:cubicBezTo>
                  <a:cubicBezTo>
                    <a:pt x="1694" y="1881"/>
                    <a:pt x="1664" y="1950"/>
                    <a:pt x="1628" y="2018"/>
                  </a:cubicBezTo>
                  <a:cubicBezTo>
                    <a:pt x="1578" y="2093"/>
                    <a:pt x="1521" y="2163"/>
                    <a:pt x="1456" y="2226"/>
                  </a:cubicBezTo>
                  <a:cubicBezTo>
                    <a:pt x="1414" y="2270"/>
                    <a:pt x="1372" y="2314"/>
                    <a:pt x="1332" y="2362"/>
                  </a:cubicBezTo>
                  <a:cubicBezTo>
                    <a:pt x="987" y="2794"/>
                    <a:pt x="1016" y="3414"/>
                    <a:pt x="1399" y="3809"/>
                  </a:cubicBezTo>
                  <a:cubicBezTo>
                    <a:pt x="1355" y="3837"/>
                    <a:pt x="1317" y="3873"/>
                    <a:pt x="1286" y="3915"/>
                  </a:cubicBezTo>
                  <a:cubicBezTo>
                    <a:pt x="1069" y="4207"/>
                    <a:pt x="1293" y="4600"/>
                    <a:pt x="1626" y="4600"/>
                  </a:cubicBezTo>
                  <a:cubicBezTo>
                    <a:pt x="1662" y="4600"/>
                    <a:pt x="1700" y="4595"/>
                    <a:pt x="1738" y="4586"/>
                  </a:cubicBezTo>
                  <a:cubicBezTo>
                    <a:pt x="1851" y="4811"/>
                    <a:pt x="2011" y="5010"/>
                    <a:pt x="2205" y="5172"/>
                  </a:cubicBezTo>
                  <a:cubicBezTo>
                    <a:pt x="2201" y="5177"/>
                    <a:pt x="2198" y="5181"/>
                    <a:pt x="2198" y="5185"/>
                  </a:cubicBezTo>
                  <a:cubicBezTo>
                    <a:pt x="1994" y="5343"/>
                    <a:pt x="1803" y="5492"/>
                    <a:pt x="1614" y="5635"/>
                  </a:cubicBezTo>
                  <a:cubicBezTo>
                    <a:pt x="1410" y="5793"/>
                    <a:pt x="1199" y="5955"/>
                    <a:pt x="974" y="6131"/>
                  </a:cubicBezTo>
                  <a:cubicBezTo>
                    <a:pt x="937" y="6161"/>
                    <a:pt x="897" y="6192"/>
                    <a:pt x="859" y="6226"/>
                  </a:cubicBezTo>
                  <a:lnTo>
                    <a:pt x="840" y="827"/>
                  </a:lnTo>
                  <a:cubicBezTo>
                    <a:pt x="2237" y="784"/>
                    <a:pt x="3642" y="762"/>
                    <a:pt x="5048" y="762"/>
                  </a:cubicBezTo>
                  <a:close/>
                  <a:moveTo>
                    <a:pt x="3534" y="6878"/>
                  </a:moveTo>
                  <a:lnTo>
                    <a:pt x="3563" y="6945"/>
                  </a:lnTo>
                  <a:lnTo>
                    <a:pt x="3204" y="7229"/>
                  </a:lnTo>
                  <a:lnTo>
                    <a:pt x="3204" y="7229"/>
                  </a:lnTo>
                  <a:lnTo>
                    <a:pt x="3303" y="6907"/>
                  </a:lnTo>
                  <a:lnTo>
                    <a:pt x="3305" y="6907"/>
                  </a:lnTo>
                  <a:cubicBezTo>
                    <a:pt x="3315" y="6907"/>
                    <a:pt x="3326" y="6905"/>
                    <a:pt x="3336" y="6905"/>
                  </a:cubicBezTo>
                  <a:lnTo>
                    <a:pt x="3534" y="6878"/>
                  </a:lnTo>
                  <a:close/>
                  <a:moveTo>
                    <a:pt x="3767" y="6478"/>
                  </a:moveTo>
                  <a:lnTo>
                    <a:pt x="3984" y="6701"/>
                  </a:lnTo>
                  <a:lnTo>
                    <a:pt x="3839" y="7336"/>
                  </a:lnTo>
                  <a:lnTo>
                    <a:pt x="3612" y="6834"/>
                  </a:lnTo>
                  <a:cubicBezTo>
                    <a:pt x="3612" y="6834"/>
                    <a:pt x="3612" y="6832"/>
                    <a:pt x="3610" y="6830"/>
                  </a:cubicBezTo>
                  <a:lnTo>
                    <a:pt x="3767" y="6478"/>
                  </a:lnTo>
                  <a:close/>
                  <a:moveTo>
                    <a:pt x="11143" y="289"/>
                  </a:moveTo>
                  <a:lnTo>
                    <a:pt x="11385" y="7423"/>
                  </a:lnTo>
                  <a:lnTo>
                    <a:pt x="10527" y="6914"/>
                  </a:lnTo>
                  <a:lnTo>
                    <a:pt x="10594" y="831"/>
                  </a:lnTo>
                  <a:lnTo>
                    <a:pt x="10596" y="829"/>
                  </a:lnTo>
                  <a:lnTo>
                    <a:pt x="11143" y="289"/>
                  </a:lnTo>
                  <a:close/>
                  <a:moveTo>
                    <a:pt x="245" y="369"/>
                  </a:moveTo>
                  <a:lnTo>
                    <a:pt x="659" y="777"/>
                  </a:lnTo>
                  <a:cubicBezTo>
                    <a:pt x="665" y="783"/>
                    <a:pt x="672" y="787"/>
                    <a:pt x="678" y="789"/>
                  </a:cubicBezTo>
                  <a:lnTo>
                    <a:pt x="697" y="6363"/>
                  </a:lnTo>
                  <a:cubicBezTo>
                    <a:pt x="697" y="6373"/>
                    <a:pt x="699" y="6384"/>
                    <a:pt x="703" y="6392"/>
                  </a:cubicBezTo>
                  <a:cubicBezTo>
                    <a:pt x="697" y="6401"/>
                    <a:pt x="693" y="6407"/>
                    <a:pt x="688" y="6413"/>
                  </a:cubicBezTo>
                  <a:cubicBezTo>
                    <a:pt x="560" y="6613"/>
                    <a:pt x="556" y="6853"/>
                    <a:pt x="564" y="7059"/>
                  </a:cubicBezTo>
                  <a:cubicBezTo>
                    <a:pt x="552" y="7063"/>
                    <a:pt x="543" y="7069"/>
                    <a:pt x="533" y="7078"/>
                  </a:cubicBezTo>
                  <a:lnTo>
                    <a:pt x="160" y="7477"/>
                  </a:lnTo>
                  <a:cubicBezTo>
                    <a:pt x="173" y="6380"/>
                    <a:pt x="186" y="5227"/>
                    <a:pt x="198" y="4074"/>
                  </a:cubicBezTo>
                  <a:cubicBezTo>
                    <a:pt x="213" y="2853"/>
                    <a:pt x="226" y="1631"/>
                    <a:pt x="240" y="474"/>
                  </a:cubicBezTo>
                  <a:cubicBezTo>
                    <a:pt x="240" y="438"/>
                    <a:pt x="242" y="402"/>
                    <a:pt x="245" y="369"/>
                  </a:cubicBezTo>
                  <a:close/>
                  <a:moveTo>
                    <a:pt x="10466" y="7065"/>
                  </a:moveTo>
                  <a:lnTo>
                    <a:pt x="11141" y="7465"/>
                  </a:lnTo>
                  <a:lnTo>
                    <a:pt x="6068" y="7484"/>
                  </a:lnTo>
                  <a:cubicBezTo>
                    <a:pt x="6062" y="7351"/>
                    <a:pt x="6049" y="7221"/>
                    <a:pt x="6030" y="7092"/>
                  </a:cubicBezTo>
                  <a:lnTo>
                    <a:pt x="10445" y="7069"/>
                  </a:lnTo>
                  <a:cubicBezTo>
                    <a:pt x="10451" y="7069"/>
                    <a:pt x="10460" y="7067"/>
                    <a:pt x="10466" y="7065"/>
                  </a:cubicBezTo>
                  <a:close/>
                  <a:moveTo>
                    <a:pt x="3025" y="6480"/>
                  </a:moveTo>
                  <a:lnTo>
                    <a:pt x="3183" y="6811"/>
                  </a:lnTo>
                  <a:cubicBezTo>
                    <a:pt x="3191" y="6832"/>
                    <a:pt x="3204" y="6851"/>
                    <a:pt x="3218" y="6867"/>
                  </a:cubicBezTo>
                  <a:lnTo>
                    <a:pt x="3010" y="7551"/>
                  </a:lnTo>
                  <a:cubicBezTo>
                    <a:pt x="2926" y="7301"/>
                    <a:pt x="2844" y="7050"/>
                    <a:pt x="2768" y="6796"/>
                  </a:cubicBezTo>
                  <a:lnTo>
                    <a:pt x="3025" y="6480"/>
                  </a:lnTo>
                  <a:close/>
                  <a:moveTo>
                    <a:pt x="571" y="7271"/>
                  </a:moveTo>
                  <a:lnTo>
                    <a:pt x="581" y="7595"/>
                  </a:lnTo>
                  <a:lnTo>
                    <a:pt x="266" y="7597"/>
                  </a:lnTo>
                  <a:lnTo>
                    <a:pt x="571" y="7271"/>
                  </a:lnTo>
                  <a:close/>
                  <a:moveTo>
                    <a:pt x="3603" y="7031"/>
                  </a:moveTo>
                  <a:lnTo>
                    <a:pt x="3690" y="7221"/>
                  </a:lnTo>
                  <a:lnTo>
                    <a:pt x="3073" y="7728"/>
                  </a:lnTo>
                  <a:cubicBezTo>
                    <a:pt x="3069" y="7717"/>
                    <a:pt x="3065" y="7709"/>
                    <a:pt x="3063" y="7698"/>
                  </a:cubicBezTo>
                  <a:lnTo>
                    <a:pt x="3162" y="7374"/>
                  </a:lnTo>
                  <a:cubicBezTo>
                    <a:pt x="3168" y="7374"/>
                    <a:pt x="3174" y="7370"/>
                    <a:pt x="3178" y="7366"/>
                  </a:cubicBezTo>
                  <a:lnTo>
                    <a:pt x="3603" y="7031"/>
                  </a:lnTo>
                  <a:close/>
                  <a:moveTo>
                    <a:pt x="3727" y="7307"/>
                  </a:moveTo>
                  <a:lnTo>
                    <a:pt x="3807" y="7482"/>
                  </a:lnTo>
                  <a:lnTo>
                    <a:pt x="3757" y="7690"/>
                  </a:lnTo>
                  <a:cubicBezTo>
                    <a:pt x="3751" y="7690"/>
                    <a:pt x="3744" y="7692"/>
                    <a:pt x="3740" y="7696"/>
                  </a:cubicBezTo>
                  <a:lnTo>
                    <a:pt x="3202" y="8083"/>
                  </a:lnTo>
                  <a:cubicBezTo>
                    <a:pt x="3168" y="7995"/>
                    <a:pt x="3136" y="7906"/>
                    <a:pt x="3105" y="7818"/>
                  </a:cubicBezTo>
                  <a:lnTo>
                    <a:pt x="3727" y="7307"/>
                  </a:lnTo>
                  <a:close/>
                  <a:moveTo>
                    <a:pt x="3727" y="7818"/>
                  </a:moveTo>
                  <a:lnTo>
                    <a:pt x="3652" y="8144"/>
                  </a:lnTo>
                  <a:cubicBezTo>
                    <a:pt x="3641" y="8144"/>
                    <a:pt x="3631" y="8148"/>
                    <a:pt x="3622" y="8155"/>
                  </a:cubicBezTo>
                  <a:lnTo>
                    <a:pt x="3315" y="8388"/>
                  </a:lnTo>
                  <a:cubicBezTo>
                    <a:pt x="3288" y="8317"/>
                    <a:pt x="3261" y="8245"/>
                    <a:pt x="3233" y="8171"/>
                  </a:cubicBezTo>
                  <a:lnTo>
                    <a:pt x="3727" y="7818"/>
                  </a:lnTo>
                  <a:close/>
                  <a:moveTo>
                    <a:pt x="4440" y="5444"/>
                  </a:moveTo>
                  <a:lnTo>
                    <a:pt x="4811" y="6657"/>
                  </a:lnTo>
                  <a:lnTo>
                    <a:pt x="4308" y="6956"/>
                  </a:lnTo>
                  <a:cubicBezTo>
                    <a:pt x="4285" y="6968"/>
                    <a:pt x="4270" y="6992"/>
                    <a:pt x="4268" y="7017"/>
                  </a:cubicBezTo>
                  <a:cubicBezTo>
                    <a:pt x="4266" y="7042"/>
                    <a:pt x="4276" y="7067"/>
                    <a:pt x="4295" y="7084"/>
                  </a:cubicBezTo>
                  <a:lnTo>
                    <a:pt x="4295" y="7082"/>
                  </a:lnTo>
                  <a:lnTo>
                    <a:pt x="4724" y="7465"/>
                  </a:lnTo>
                  <a:lnTo>
                    <a:pt x="3664" y="8807"/>
                  </a:lnTo>
                  <a:lnTo>
                    <a:pt x="4440" y="5444"/>
                  </a:lnTo>
                  <a:close/>
                  <a:moveTo>
                    <a:pt x="3624" y="8268"/>
                  </a:moveTo>
                  <a:lnTo>
                    <a:pt x="3492" y="8834"/>
                  </a:lnTo>
                  <a:cubicBezTo>
                    <a:pt x="3443" y="8716"/>
                    <a:pt x="3397" y="8596"/>
                    <a:pt x="3349" y="8476"/>
                  </a:cubicBezTo>
                  <a:lnTo>
                    <a:pt x="3624" y="8268"/>
                  </a:lnTo>
                  <a:close/>
                  <a:moveTo>
                    <a:pt x="2262" y="5521"/>
                  </a:moveTo>
                  <a:cubicBezTo>
                    <a:pt x="2535" y="6678"/>
                    <a:pt x="2901" y="7812"/>
                    <a:pt x="3353" y="8912"/>
                  </a:cubicBezTo>
                  <a:cubicBezTo>
                    <a:pt x="2876" y="8563"/>
                    <a:pt x="2394" y="8138"/>
                    <a:pt x="1826" y="7559"/>
                  </a:cubicBezTo>
                  <a:lnTo>
                    <a:pt x="2093" y="7267"/>
                  </a:lnTo>
                  <a:cubicBezTo>
                    <a:pt x="2102" y="7259"/>
                    <a:pt x="2116" y="7242"/>
                    <a:pt x="2133" y="7221"/>
                  </a:cubicBezTo>
                  <a:cubicBezTo>
                    <a:pt x="2230" y="7103"/>
                    <a:pt x="2293" y="7034"/>
                    <a:pt x="2322" y="7017"/>
                  </a:cubicBezTo>
                  <a:cubicBezTo>
                    <a:pt x="2426" y="7017"/>
                    <a:pt x="2428" y="6859"/>
                    <a:pt x="2322" y="6859"/>
                  </a:cubicBezTo>
                  <a:lnTo>
                    <a:pt x="2322" y="6857"/>
                  </a:lnTo>
                  <a:lnTo>
                    <a:pt x="1797" y="6788"/>
                  </a:lnTo>
                  <a:lnTo>
                    <a:pt x="2262" y="5521"/>
                  </a:lnTo>
                  <a:close/>
                  <a:moveTo>
                    <a:pt x="4600" y="5427"/>
                  </a:moveTo>
                  <a:lnTo>
                    <a:pt x="4600" y="5427"/>
                  </a:lnTo>
                  <a:cubicBezTo>
                    <a:pt x="5147" y="5831"/>
                    <a:pt x="5599" y="6232"/>
                    <a:pt x="5793" y="6790"/>
                  </a:cubicBezTo>
                  <a:cubicBezTo>
                    <a:pt x="5910" y="7132"/>
                    <a:pt x="5915" y="7505"/>
                    <a:pt x="5919" y="7864"/>
                  </a:cubicBezTo>
                  <a:lnTo>
                    <a:pt x="5946" y="10111"/>
                  </a:lnTo>
                  <a:cubicBezTo>
                    <a:pt x="5946" y="10224"/>
                    <a:pt x="5944" y="10325"/>
                    <a:pt x="5896" y="10397"/>
                  </a:cubicBezTo>
                  <a:cubicBezTo>
                    <a:pt x="5816" y="10516"/>
                    <a:pt x="5639" y="10533"/>
                    <a:pt x="5456" y="10535"/>
                  </a:cubicBezTo>
                  <a:lnTo>
                    <a:pt x="5130" y="10537"/>
                  </a:lnTo>
                  <a:lnTo>
                    <a:pt x="5151" y="8239"/>
                  </a:lnTo>
                  <a:cubicBezTo>
                    <a:pt x="5153" y="8195"/>
                    <a:pt x="5118" y="8159"/>
                    <a:pt x="5073" y="8159"/>
                  </a:cubicBezTo>
                  <a:cubicBezTo>
                    <a:pt x="5029" y="8159"/>
                    <a:pt x="4994" y="8195"/>
                    <a:pt x="4994" y="8239"/>
                  </a:cubicBezTo>
                  <a:lnTo>
                    <a:pt x="4972" y="10540"/>
                  </a:lnTo>
                  <a:lnTo>
                    <a:pt x="1694" y="10567"/>
                  </a:lnTo>
                  <a:lnTo>
                    <a:pt x="1603" y="8354"/>
                  </a:lnTo>
                  <a:cubicBezTo>
                    <a:pt x="1600" y="8303"/>
                    <a:pt x="1561" y="8279"/>
                    <a:pt x="1523" y="8279"/>
                  </a:cubicBezTo>
                  <a:cubicBezTo>
                    <a:pt x="1482" y="8279"/>
                    <a:pt x="1441" y="8307"/>
                    <a:pt x="1443" y="8361"/>
                  </a:cubicBezTo>
                  <a:lnTo>
                    <a:pt x="1534" y="10567"/>
                  </a:lnTo>
                  <a:lnTo>
                    <a:pt x="1429" y="10567"/>
                  </a:lnTo>
                  <a:cubicBezTo>
                    <a:pt x="1415" y="10567"/>
                    <a:pt x="1401" y="10567"/>
                    <a:pt x="1387" y="10567"/>
                  </a:cubicBezTo>
                  <a:cubicBezTo>
                    <a:pt x="1211" y="10567"/>
                    <a:pt x="1040" y="10552"/>
                    <a:pt x="937" y="10443"/>
                  </a:cubicBezTo>
                  <a:cubicBezTo>
                    <a:pt x="842" y="10342"/>
                    <a:pt x="827" y="10180"/>
                    <a:pt x="823" y="10010"/>
                  </a:cubicBezTo>
                  <a:lnTo>
                    <a:pt x="726" y="7105"/>
                  </a:lnTo>
                  <a:cubicBezTo>
                    <a:pt x="718" y="6867"/>
                    <a:pt x="720" y="6659"/>
                    <a:pt x="823" y="6497"/>
                  </a:cubicBezTo>
                  <a:cubicBezTo>
                    <a:pt x="884" y="6403"/>
                    <a:pt x="981" y="6327"/>
                    <a:pt x="1073" y="6255"/>
                  </a:cubicBezTo>
                  <a:cubicBezTo>
                    <a:pt x="1296" y="6081"/>
                    <a:pt x="1506" y="5919"/>
                    <a:pt x="1710" y="5761"/>
                  </a:cubicBezTo>
                  <a:cubicBezTo>
                    <a:pt x="1843" y="5660"/>
                    <a:pt x="1978" y="5557"/>
                    <a:pt x="2116" y="5450"/>
                  </a:cubicBezTo>
                  <a:lnTo>
                    <a:pt x="2116" y="5450"/>
                  </a:lnTo>
                  <a:lnTo>
                    <a:pt x="1612" y="6827"/>
                  </a:lnTo>
                  <a:cubicBezTo>
                    <a:pt x="1593" y="6876"/>
                    <a:pt x="1624" y="6928"/>
                    <a:pt x="1677" y="6935"/>
                  </a:cubicBezTo>
                  <a:lnTo>
                    <a:pt x="2116" y="6992"/>
                  </a:lnTo>
                  <a:cubicBezTo>
                    <a:pt x="2085" y="7025"/>
                    <a:pt x="2049" y="7069"/>
                    <a:pt x="2009" y="7118"/>
                  </a:cubicBezTo>
                  <a:cubicBezTo>
                    <a:pt x="1994" y="7137"/>
                    <a:pt x="1982" y="7151"/>
                    <a:pt x="1975" y="7158"/>
                  </a:cubicBezTo>
                  <a:lnTo>
                    <a:pt x="1658" y="7507"/>
                  </a:lnTo>
                  <a:cubicBezTo>
                    <a:pt x="1628" y="7538"/>
                    <a:pt x="1628" y="7587"/>
                    <a:pt x="1658" y="7616"/>
                  </a:cubicBezTo>
                  <a:cubicBezTo>
                    <a:pt x="2333" y="8304"/>
                    <a:pt x="2884" y="8786"/>
                    <a:pt x="3446" y="9175"/>
                  </a:cubicBezTo>
                  <a:cubicBezTo>
                    <a:pt x="3450" y="9179"/>
                    <a:pt x="3456" y="9185"/>
                    <a:pt x="3460" y="9189"/>
                  </a:cubicBezTo>
                  <a:cubicBezTo>
                    <a:pt x="3475" y="9200"/>
                    <a:pt x="3492" y="9206"/>
                    <a:pt x="3511" y="9206"/>
                  </a:cubicBezTo>
                  <a:cubicBezTo>
                    <a:pt x="3534" y="9206"/>
                    <a:pt x="3557" y="9196"/>
                    <a:pt x="3574" y="9177"/>
                  </a:cubicBezTo>
                  <a:lnTo>
                    <a:pt x="4895" y="7505"/>
                  </a:lnTo>
                  <a:cubicBezTo>
                    <a:pt x="4922" y="7473"/>
                    <a:pt x="4918" y="7425"/>
                    <a:pt x="4884" y="7395"/>
                  </a:cubicBezTo>
                  <a:lnTo>
                    <a:pt x="4480" y="7036"/>
                  </a:lnTo>
                  <a:lnTo>
                    <a:pt x="4945" y="6762"/>
                  </a:lnTo>
                  <a:cubicBezTo>
                    <a:pt x="4979" y="6743"/>
                    <a:pt x="4994" y="6706"/>
                    <a:pt x="4981" y="6670"/>
                  </a:cubicBezTo>
                  <a:lnTo>
                    <a:pt x="4600" y="5427"/>
                  </a:lnTo>
                  <a:close/>
                  <a:moveTo>
                    <a:pt x="11206" y="1"/>
                  </a:moveTo>
                  <a:cubicBezTo>
                    <a:pt x="11072" y="7"/>
                    <a:pt x="6960" y="28"/>
                    <a:pt x="5198" y="36"/>
                  </a:cubicBezTo>
                  <a:lnTo>
                    <a:pt x="4220" y="41"/>
                  </a:lnTo>
                  <a:cubicBezTo>
                    <a:pt x="4087" y="41"/>
                    <a:pt x="3953" y="42"/>
                    <a:pt x="3819" y="42"/>
                  </a:cubicBezTo>
                  <a:cubicBezTo>
                    <a:pt x="3238" y="42"/>
                    <a:pt x="2652" y="35"/>
                    <a:pt x="2083" y="30"/>
                  </a:cubicBezTo>
                  <a:cubicBezTo>
                    <a:pt x="1603" y="24"/>
                    <a:pt x="1107" y="17"/>
                    <a:pt x="619" y="15"/>
                  </a:cubicBezTo>
                  <a:cubicBezTo>
                    <a:pt x="510" y="15"/>
                    <a:pt x="249" y="15"/>
                    <a:pt x="137" y="200"/>
                  </a:cubicBezTo>
                  <a:cubicBezTo>
                    <a:pt x="85" y="289"/>
                    <a:pt x="85" y="388"/>
                    <a:pt x="83" y="468"/>
                  </a:cubicBezTo>
                  <a:cubicBezTo>
                    <a:pt x="68" y="1626"/>
                    <a:pt x="55" y="2848"/>
                    <a:pt x="41" y="4070"/>
                  </a:cubicBezTo>
                  <a:cubicBezTo>
                    <a:pt x="26" y="5290"/>
                    <a:pt x="15" y="6514"/>
                    <a:pt x="1" y="7671"/>
                  </a:cubicBezTo>
                  <a:cubicBezTo>
                    <a:pt x="1" y="7715"/>
                    <a:pt x="34" y="7753"/>
                    <a:pt x="81" y="7753"/>
                  </a:cubicBezTo>
                  <a:lnTo>
                    <a:pt x="587" y="7751"/>
                  </a:lnTo>
                  <a:lnTo>
                    <a:pt x="661" y="10012"/>
                  </a:lnTo>
                  <a:cubicBezTo>
                    <a:pt x="667" y="10165"/>
                    <a:pt x="674" y="10397"/>
                    <a:pt x="819" y="10550"/>
                  </a:cubicBezTo>
                  <a:cubicBezTo>
                    <a:pt x="964" y="10704"/>
                    <a:pt x="1189" y="10725"/>
                    <a:pt x="1395" y="10725"/>
                  </a:cubicBezTo>
                  <a:lnTo>
                    <a:pt x="1429" y="10725"/>
                  </a:lnTo>
                  <a:lnTo>
                    <a:pt x="5458" y="10691"/>
                  </a:lnTo>
                  <a:cubicBezTo>
                    <a:pt x="5599" y="10691"/>
                    <a:pt x="5894" y="10687"/>
                    <a:pt x="6028" y="10481"/>
                  </a:cubicBezTo>
                  <a:cubicBezTo>
                    <a:pt x="6108" y="10361"/>
                    <a:pt x="6106" y="10214"/>
                    <a:pt x="6104" y="10104"/>
                  </a:cubicBezTo>
                  <a:lnTo>
                    <a:pt x="6079" y="7858"/>
                  </a:lnTo>
                  <a:cubicBezTo>
                    <a:pt x="6079" y="7784"/>
                    <a:pt x="6077" y="7711"/>
                    <a:pt x="6075" y="7637"/>
                  </a:cubicBezTo>
                  <a:lnTo>
                    <a:pt x="11469" y="7618"/>
                  </a:lnTo>
                  <a:cubicBezTo>
                    <a:pt x="11492" y="7618"/>
                    <a:pt x="11511" y="7610"/>
                    <a:pt x="11528" y="7593"/>
                  </a:cubicBezTo>
                  <a:cubicBezTo>
                    <a:pt x="11543" y="7578"/>
                    <a:pt x="11549" y="7557"/>
                    <a:pt x="11549" y="7536"/>
                  </a:cubicBezTo>
                  <a:lnTo>
                    <a:pt x="11292" y="78"/>
                  </a:lnTo>
                  <a:cubicBezTo>
                    <a:pt x="11292" y="36"/>
                    <a:pt x="11257" y="1"/>
                    <a:pt x="112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61"/>
          <p:cNvGrpSpPr/>
          <p:nvPr/>
        </p:nvGrpSpPr>
        <p:grpSpPr>
          <a:xfrm>
            <a:off x="5251754" y="3519757"/>
            <a:ext cx="365727" cy="478268"/>
            <a:chOff x="-10158735" y="-2278067"/>
            <a:chExt cx="446717" cy="606477"/>
          </a:xfrm>
        </p:grpSpPr>
        <p:sp>
          <p:nvSpPr>
            <p:cNvPr id="1299" name="Google Shape;1299;p61"/>
            <p:cNvSpPr/>
            <p:nvPr/>
          </p:nvSpPr>
          <p:spPr>
            <a:xfrm>
              <a:off x="-10158735" y="-2278067"/>
              <a:ext cx="446717" cy="606477"/>
            </a:xfrm>
            <a:custGeom>
              <a:rect b="b" l="l" r="r" t="t"/>
              <a:pathLst>
                <a:path extrusionOk="0" h="12068" w="8889">
                  <a:moveTo>
                    <a:pt x="4340" y="166"/>
                  </a:moveTo>
                  <a:cubicBezTo>
                    <a:pt x="4583" y="166"/>
                    <a:pt x="4825" y="201"/>
                    <a:pt x="5058" y="273"/>
                  </a:cubicBezTo>
                  <a:cubicBezTo>
                    <a:pt x="5925" y="545"/>
                    <a:pt x="6612" y="1306"/>
                    <a:pt x="6814" y="2214"/>
                  </a:cubicBezTo>
                  <a:cubicBezTo>
                    <a:pt x="6888" y="2545"/>
                    <a:pt x="6880" y="2826"/>
                    <a:pt x="6787" y="3056"/>
                  </a:cubicBezTo>
                  <a:cubicBezTo>
                    <a:pt x="6678" y="3325"/>
                    <a:pt x="6427" y="3514"/>
                    <a:pt x="6181" y="3516"/>
                  </a:cubicBezTo>
                  <a:lnTo>
                    <a:pt x="6175" y="3516"/>
                  </a:lnTo>
                  <a:cubicBezTo>
                    <a:pt x="5859" y="3516"/>
                    <a:pt x="5613" y="3239"/>
                    <a:pt x="5517" y="2978"/>
                  </a:cubicBezTo>
                  <a:cubicBezTo>
                    <a:pt x="5403" y="2673"/>
                    <a:pt x="5422" y="2322"/>
                    <a:pt x="5437" y="2010"/>
                  </a:cubicBezTo>
                  <a:cubicBezTo>
                    <a:pt x="5439" y="1973"/>
                    <a:pt x="5416" y="1939"/>
                    <a:pt x="5382" y="1928"/>
                  </a:cubicBezTo>
                  <a:cubicBezTo>
                    <a:pt x="5374" y="1924"/>
                    <a:pt x="5363" y="1922"/>
                    <a:pt x="5355" y="1922"/>
                  </a:cubicBezTo>
                  <a:cubicBezTo>
                    <a:pt x="5327" y="1922"/>
                    <a:pt x="5302" y="1937"/>
                    <a:pt x="5287" y="1958"/>
                  </a:cubicBezTo>
                  <a:cubicBezTo>
                    <a:pt x="5094" y="2235"/>
                    <a:pt x="4779" y="2395"/>
                    <a:pt x="4449" y="2395"/>
                  </a:cubicBezTo>
                  <a:cubicBezTo>
                    <a:pt x="4381" y="2395"/>
                    <a:pt x="4313" y="2388"/>
                    <a:pt x="4244" y="2374"/>
                  </a:cubicBezTo>
                  <a:cubicBezTo>
                    <a:pt x="3847" y="2292"/>
                    <a:pt x="3533" y="1981"/>
                    <a:pt x="3453" y="1581"/>
                  </a:cubicBezTo>
                  <a:cubicBezTo>
                    <a:pt x="3444" y="1536"/>
                    <a:pt x="3408" y="1514"/>
                    <a:pt x="3372" y="1514"/>
                  </a:cubicBezTo>
                  <a:cubicBezTo>
                    <a:pt x="3334" y="1514"/>
                    <a:pt x="3296" y="1538"/>
                    <a:pt x="3289" y="1586"/>
                  </a:cubicBezTo>
                  <a:cubicBezTo>
                    <a:pt x="3233" y="2000"/>
                    <a:pt x="3174" y="2429"/>
                    <a:pt x="2984" y="2805"/>
                  </a:cubicBezTo>
                  <a:cubicBezTo>
                    <a:pt x="2860" y="3052"/>
                    <a:pt x="2616" y="3367"/>
                    <a:pt x="2345" y="3447"/>
                  </a:cubicBezTo>
                  <a:cubicBezTo>
                    <a:pt x="2327" y="3453"/>
                    <a:pt x="2307" y="3456"/>
                    <a:pt x="2288" y="3456"/>
                  </a:cubicBezTo>
                  <a:cubicBezTo>
                    <a:pt x="2248" y="3456"/>
                    <a:pt x="2208" y="3443"/>
                    <a:pt x="2177" y="3417"/>
                  </a:cubicBezTo>
                  <a:cubicBezTo>
                    <a:pt x="1969" y="3251"/>
                    <a:pt x="1939" y="2625"/>
                    <a:pt x="1956" y="2345"/>
                  </a:cubicBezTo>
                  <a:cubicBezTo>
                    <a:pt x="1990" y="1806"/>
                    <a:pt x="2202" y="1302"/>
                    <a:pt x="2551" y="925"/>
                  </a:cubicBezTo>
                  <a:cubicBezTo>
                    <a:pt x="2862" y="593"/>
                    <a:pt x="3266" y="357"/>
                    <a:pt x="3710" y="248"/>
                  </a:cubicBezTo>
                  <a:cubicBezTo>
                    <a:pt x="3916" y="193"/>
                    <a:pt x="4128" y="166"/>
                    <a:pt x="4340" y="166"/>
                  </a:cubicBezTo>
                  <a:close/>
                  <a:moveTo>
                    <a:pt x="2099" y="3617"/>
                  </a:moveTo>
                  <a:cubicBezTo>
                    <a:pt x="2122" y="3863"/>
                    <a:pt x="2189" y="4103"/>
                    <a:pt x="2293" y="4326"/>
                  </a:cubicBezTo>
                  <a:lnTo>
                    <a:pt x="2290" y="4326"/>
                  </a:lnTo>
                  <a:cubicBezTo>
                    <a:pt x="2133" y="4406"/>
                    <a:pt x="2004" y="4442"/>
                    <a:pt x="1887" y="4442"/>
                  </a:cubicBezTo>
                  <a:lnTo>
                    <a:pt x="1878" y="4442"/>
                  </a:lnTo>
                  <a:cubicBezTo>
                    <a:pt x="1733" y="4440"/>
                    <a:pt x="1605" y="4377"/>
                    <a:pt x="1542" y="4278"/>
                  </a:cubicBezTo>
                  <a:cubicBezTo>
                    <a:pt x="1462" y="4149"/>
                    <a:pt x="1491" y="3954"/>
                    <a:pt x="1613" y="3823"/>
                  </a:cubicBezTo>
                  <a:cubicBezTo>
                    <a:pt x="1720" y="3708"/>
                    <a:pt x="1893" y="3634"/>
                    <a:pt x="2099" y="3617"/>
                  </a:cubicBezTo>
                  <a:close/>
                  <a:moveTo>
                    <a:pt x="6628" y="3721"/>
                  </a:moveTo>
                  <a:cubicBezTo>
                    <a:pt x="6706" y="3721"/>
                    <a:pt x="6784" y="3747"/>
                    <a:pt x="6848" y="3798"/>
                  </a:cubicBezTo>
                  <a:cubicBezTo>
                    <a:pt x="6957" y="3895"/>
                    <a:pt x="6993" y="4051"/>
                    <a:pt x="6940" y="4187"/>
                  </a:cubicBezTo>
                  <a:cubicBezTo>
                    <a:pt x="6894" y="4290"/>
                    <a:pt x="6791" y="4379"/>
                    <a:pt x="6654" y="4431"/>
                  </a:cubicBezTo>
                  <a:cubicBezTo>
                    <a:pt x="6548" y="4471"/>
                    <a:pt x="6456" y="4496"/>
                    <a:pt x="6364" y="4496"/>
                  </a:cubicBezTo>
                  <a:cubicBezTo>
                    <a:pt x="6305" y="4496"/>
                    <a:pt x="6245" y="4486"/>
                    <a:pt x="6181" y="4463"/>
                  </a:cubicBezTo>
                  <a:cubicBezTo>
                    <a:pt x="6299" y="4250"/>
                    <a:pt x="6381" y="4021"/>
                    <a:pt x="6421" y="3781"/>
                  </a:cubicBezTo>
                  <a:cubicBezTo>
                    <a:pt x="6432" y="3779"/>
                    <a:pt x="6440" y="3775"/>
                    <a:pt x="6448" y="3771"/>
                  </a:cubicBezTo>
                  <a:cubicBezTo>
                    <a:pt x="6503" y="3737"/>
                    <a:pt x="6566" y="3721"/>
                    <a:pt x="6628" y="3721"/>
                  </a:cubicBezTo>
                  <a:close/>
                  <a:moveTo>
                    <a:pt x="3407" y="1933"/>
                  </a:moveTo>
                  <a:cubicBezTo>
                    <a:pt x="3573" y="2236"/>
                    <a:pt x="3872" y="2469"/>
                    <a:pt x="4211" y="2538"/>
                  </a:cubicBezTo>
                  <a:cubicBezTo>
                    <a:pt x="4284" y="2553"/>
                    <a:pt x="4360" y="2561"/>
                    <a:pt x="4435" y="2561"/>
                  </a:cubicBezTo>
                  <a:cubicBezTo>
                    <a:pt x="4736" y="2561"/>
                    <a:pt x="5038" y="2443"/>
                    <a:pt x="5260" y="2238"/>
                  </a:cubicBezTo>
                  <a:lnTo>
                    <a:pt x="5260" y="2238"/>
                  </a:lnTo>
                  <a:cubicBezTo>
                    <a:pt x="5254" y="2501"/>
                    <a:pt x="5264" y="2778"/>
                    <a:pt x="5361" y="3037"/>
                  </a:cubicBezTo>
                  <a:cubicBezTo>
                    <a:pt x="5477" y="3348"/>
                    <a:pt x="5782" y="3682"/>
                    <a:pt x="6175" y="3682"/>
                  </a:cubicBezTo>
                  <a:lnTo>
                    <a:pt x="6181" y="3682"/>
                  </a:lnTo>
                  <a:cubicBezTo>
                    <a:pt x="6232" y="3682"/>
                    <a:pt x="6280" y="3676"/>
                    <a:pt x="6331" y="3664"/>
                  </a:cubicBezTo>
                  <a:lnTo>
                    <a:pt x="6331" y="3664"/>
                  </a:lnTo>
                  <a:cubicBezTo>
                    <a:pt x="6326" y="3670"/>
                    <a:pt x="6324" y="3678"/>
                    <a:pt x="6322" y="3685"/>
                  </a:cubicBezTo>
                  <a:cubicBezTo>
                    <a:pt x="6289" y="3693"/>
                    <a:pt x="6263" y="3720"/>
                    <a:pt x="6257" y="3754"/>
                  </a:cubicBezTo>
                  <a:cubicBezTo>
                    <a:pt x="6093" y="4724"/>
                    <a:pt x="5251" y="5431"/>
                    <a:pt x="4272" y="5431"/>
                  </a:cubicBezTo>
                  <a:cubicBezTo>
                    <a:pt x="4250" y="5431"/>
                    <a:pt x="4227" y="5431"/>
                    <a:pt x="4204" y="5430"/>
                  </a:cubicBezTo>
                  <a:cubicBezTo>
                    <a:pt x="3197" y="5397"/>
                    <a:pt x="2370" y="4625"/>
                    <a:pt x="2267" y="3621"/>
                  </a:cubicBezTo>
                  <a:cubicBezTo>
                    <a:pt x="2309" y="3621"/>
                    <a:pt x="2349" y="3617"/>
                    <a:pt x="2389" y="3605"/>
                  </a:cubicBezTo>
                  <a:cubicBezTo>
                    <a:pt x="2715" y="3512"/>
                    <a:pt x="2987" y="3169"/>
                    <a:pt x="3134" y="2879"/>
                  </a:cubicBezTo>
                  <a:cubicBezTo>
                    <a:pt x="3283" y="2583"/>
                    <a:pt x="3357" y="2250"/>
                    <a:pt x="3407" y="1933"/>
                  </a:cubicBezTo>
                  <a:close/>
                  <a:moveTo>
                    <a:pt x="3048" y="5222"/>
                  </a:moveTo>
                  <a:cubicBezTo>
                    <a:pt x="3081" y="5243"/>
                    <a:pt x="3115" y="5266"/>
                    <a:pt x="3151" y="5287"/>
                  </a:cubicBezTo>
                  <a:cubicBezTo>
                    <a:pt x="3495" y="5491"/>
                    <a:pt x="3882" y="5593"/>
                    <a:pt x="4271" y="5593"/>
                  </a:cubicBezTo>
                  <a:cubicBezTo>
                    <a:pt x="4582" y="5593"/>
                    <a:pt x="4893" y="5528"/>
                    <a:pt x="5184" y="5397"/>
                  </a:cubicBezTo>
                  <a:cubicBezTo>
                    <a:pt x="5241" y="5371"/>
                    <a:pt x="5296" y="5342"/>
                    <a:pt x="5351" y="5312"/>
                  </a:cubicBezTo>
                  <a:lnTo>
                    <a:pt x="5351" y="5312"/>
                  </a:lnTo>
                  <a:cubicBezTo>
                    <a:pt x="5083" y="5636"/>
                    <a:pt x="4669" y="5845"/>
                    <a:pt x="4251" y="5851"/>
                  </a:cubicBezTo>
                  <a:cubicBezTo>
                    <a:pt x="4247" y="5851"/>
                    <a:pt x="4243" y="5851"/>
                    <a:pt x="4239" y="5851"/>
                  </a:cubicBezTo>
                  <a:cubicBezTo>
                    <a:pt x="3776" y="5851"/>
                    <a:pt x="3310" y="5604"/>
                    <a:pt x="3048" y="5222"/>
                  </a:cubicBezTo>
                  <a:close/>
                  <a:moveTo>
                    <a:pt x="2814" y="5144"/>
                  </a:moveTo>
                  <a:cubicBezTo>
                    <a:pt x="2905" y="5397"/>
                    <a:pt x="3008" y="5643"/>
                    <a:pt x="3123" y="5882"/>
                  </a:cubicBezTo>
                  <a:cubicBezTo>
                    <a:pt x="3060" y="5855"/>
                    <a:pt x="2997" y="5828"/>
                    <a:pt x="2932" y="5800"/>
                  </a:cubicBezTo>
                  <a:cubicBezTo>
                    <a:pt x="2635" y="5683"/>
                    <a:pt x="2322" y="5613"/>
                    <a:pt x="2004" y="5594"/>
                  </a:cubicBezTo>
                  <a:cubicBezTo>
                    <a:pt x="2242" y="5394"/>
                    <a:pt x="2518" y="5243"/>
                    <a:pt x="2814" y="5144"/>
                  </a:cubicBezTo>
                  <a:close/>
                  <a:moveTo>
                    <a:pt x="5706" y="5153"/>
                  </a:moveTo>
                  <a:cubicBezTo>
                    <a:pt x="5944" y="5218"/>
                    <a:pt x="6162" y="5338"/>
                    <a:pt x="6341" y="5506"/>
                  </a:cubicBezTo>
                  <a:cubicBezTo>
                    <a:pt x="6028" y="5580"/>
                    <a:pt x="5719" y="5723"/>
                    <a:pt x="5420" y="5933"/>
                  </a:cubicBezTo>
                  <a:lnTo>
                    <a:pt x="5706" y="5153"/>
                  </a:lnTo>
                  <a:close/>
                  <a:moveTo>
                    <a:pt x="3115" y="5455"/>
                  </a:moveTo>
                  <a:lnTo>
                    <a:pt x="3115" y="5455"/>
                  </a:lnTo>
                  <a:cubicBezTo>
                    <a:pt x="3405" y="5765"/>
                    <a:pt x="3809" y="5941"/>
                    <a:pt x="4234" y="5945"/>
                  </a:cubicBezTo>
                  <a:lnTo>
                    <a:pt x="4257" y="5945"/>
                  </a:lnTo>
                  <a:lnTo>
                    <a:pt x="3948" y="6349"/>
                  </a:lnTo>
                  <a:cubicBezTo>
                    <a:pt x="3761" y="6223"/>
                    <a:pt x="3569" y="6107"/>
                    <a:pt x="3371" y="6002"/>
                  </a:cubicBezTo>
                  <a:cubicBezTo>
                    <a:pt x="3279" y="5823"/>
                    <a:pt x="3193" y="5641"/>
                    <a:pt x="3115" y="5455"/>
                  </a:cubicBezTo>
                  <a:close/>
                  <a:moveTo>
                    <a:pt x="5470" y="5315"/>
                  </a:moveTo>
                  <a:lnTo>
                    <a:pt x="5176" y="6116"/>
                  </a:lnTo>
                  <a:cubicBezTo>
                    <a:pt x="5176" y="6118"/>
                    <a:pt x="5176" y="6120"/>
                    <a:pt x="5174" y="6122"/>
                  </a:cubicBezTo>
                  <a:cubicBezTo>
                    <a:pt x="5077" y="6204"/>
                    <a:pt x="4985" y="6288"/>
                    <a:pt x="4896" y="6377"/>
                  </a:cubicBezTo>
                  <a:lnTo>
                    <a:pt x="4410" y="5935"/>
                  </a:lnTo>
                  <a:cubicBezTo>
                    <a:pt x="4833" y="5880"/>
                    <a:pt x="5216" y="5657"/>
                    <a:pt x="5470" y="5315"/>
                  </a:cubicBezTo>
                  <a:close/>
                  <a:moveTo>
                    <a:pt x="7475" y="5752"/>
                  </a:moveTo>
                  <a:cubicBezTo>
                    <a:pt x="7485" y="5758"/>
                    <a:pt x="7496" y="5762"/>
                    <a:pt x="7506" y="5769"/>
                  </a:cubicBezTo>
                  <a:cubicBezTo>
                    <a:pt x="7418" y="5792"/>
                    <a:pt x="7332" y="5821"/>
                    <a:pt x="7248" y="5857"/>
                  </a:cubicBezTo>
                  <a:lnTo>
                    <a:pt x="7126" y="5906"/>
                  </a:lnTo>
                  <a:lnTo>
                    <a:pt x="7123" y="5906"/>
                  </a:lnTo>
                  <a:cubicBezTo>
                    <a:pt x="6493" y="5958"/>
                    <a:pt x="5878" y="6143"/>
                    <a:pt x="5323" y="6444"/>
                  </a:cubicBezTo>
                  <a:cubicBezTo>
                    <a:pt x="5958" y="6011"/>
                    <a:pt x="6705" y="5771"/>
                    <a:pt x="7475" y="5752"/>
                  </a:cubicBezTo>
                  <a:close/>
                  <a:moveTo>
                    <a:pt x="7802" y="5892"/>
                  </a:moveTo>
                  <a:cubicBezTo>
                    <a:pt x="7928" y="5892"/>
                    <a:pt x="8037" y="5930"/>
                    <a:pt x="8089" y="6040"/>
                  </a:cubicBezTo>
                  <a:cubicBezTo>
                    <a:pt x="8120" y="6107"/>
                    <a:pt x="8122" y="6189"/>
                    <a:pt x="8122" y="6269"/>
                  </a:cubicBezTo>
                  <a:lnTo>
                    <a:pt x="8129" y="6547"/>
                  </a:lnTo>
                  <a:cubicBezTo>
                    <a:pt x="8114" y="6549"/>
                    <a:pt x="8101" y="6555"/>
                    <a:pt x="8093" y="6568"/>
                  </a:cubicBezTo>
                  <a:cubicBezTo>
                    <a:pt x="8078" y="6589"/>
                    <a:pt x="8051" y="6600"/>
                    <a:pt x="8026" y="6600"/>
                  </a:cubicBezTo>
                  <a:cubicBezTo>
                    <a:pt x="7998" y="6600"/>
                    <a:pt x="7973" y="6589"/>
                    <a:pt x="7956" y="6566"/>
                  </a:cubicBezTo>
                  <a:cubicBezTo>
                    <a:pt x="7935" y="6534"/>
                    <a:pt x="7937" y="6488"/>
                    <a:pt x="7942" y="6436"/>
                  </a:cubicBezTo>
                  <a:cubicBezTo>
                    <a:pt x="7946" y="6398"/>
                    <a:pt x="7946" y="6358"/>
                    <a:pt x="7942" y="6320"/>
                  </a:cubicBezTo>
                  <a:cubicBezTo>
                    <a:pt x="7915" y="6189"/>
                    <a:pt x="7801" y="6102"/>
                    <a:pt x="7675" y="6102"/>
                  </a:cubicBezTo>
                  <a:cubicBezTo>
                    <a:pt x="7650" y="6102"/>
                    <a:pt x="7626" y="6105"/>
                    <a:pt x="7601" y="6112"/>
                  </a:cubicBezTo>
                  <a:cubicBezTo>
                    <a:pt x="7559" y="6126"/>
                    <a:pt x="7521" y="6147"/>
                    <a:pt x="7485" y="6173"/>
                  </a:cubicBezTo>
                  <a:cubicBezTo>
                    <a:pt x="7441" y="6200"/>
                    <a:pt x="7401" y="6227"/>
                    <a:pt x="7362" y="6227"/>
                  </a:cubicBezTo>
                  <a:cubicBezTo>
                    <a:pt x="7357" y="6227"/>
                    <a:pt x="7352" y="6226"/>
                    <a:pt x="7346" y="6225"/>
                  </a:cubicBezTo>
                  <a:cubicBezTo>
                    <a:pt x="7300" y="6215"/>
                    <a:pt x="7266" y="6179"/>
                    <a:pt x="7254" y="6135"/>
                  </a:cubicBezTo>
                  <a:cubicBezTo>
                    <a:pt x="7243" y="6105"/>
                    <a:pt x="7239" y="6074"/>
                    <a:pt x="7237" y="6040"/>
                  </a:cubicBezTo>
                  <a:lnTo>
                    <a:pt x="7311" y="6011"/>
                  </a:lnTo>
                  <a:cubicBezTo>
                    <a:pt x="7446" y="5956"/>
                    <a:pt x="7638" y="5892"/>
                    <a:pt x="7802" y="5892"/>
                  </a:cubicBezTo>
                  <a:close/>
                  <a:moveTo>
                    <a:pt x="1336" y="5882"/>
                  </a:moveTo>
                  <a:lnTo>
                    <a:pt x="1336" y="5882"/>
                  </a:lnTo>
                  <a:cubicBezTo>
                    <a:pt x="2236" y="6006"/>
                    <a:pt x="3109" y="6278"/>
                    <a:pt x="3922" y="6684"/>
                  </a:cubicBezTo>
                  <a:lnTo>
                    <a:pt x="1514" y="5933"/>
                  </a:lnTo>
                  <a:cubicBezTo>
                    <a:pt x="1451" y="5914"/>
                    <a:pt x="1392" y="5897"/>
                    <a:pt x="1336" y="5882"/>
                  </a:cubicBezTo>
                  <a:close/>
                  <a:moveTo>
                    <a:pt x="1867" y="5757"/>
                  </a:moveTo>
                  <a:cubicBezTo>
                    <a:pt x="2192" y="5757"/>
                    <a:pt x="2530" y="5823"/>
                    <a:pt x="2871" y="5956"/>
                  </a:cubicBezTo>
                  <a:cubicBezTo>
                    <a:pt x="3336" y="6137"/>
                    <a:pt x="3748" y="6404"/>
                    <a:pt x="4141" y="6688"/>
                  </a:cubicBezTo>
                  <a:cubicBezTo>
                    <a:pt x="3294" y="6240"/>
                    <a:pt x="2377" y="5939"/>
                    <a:pt x="1430" y="5798"/>
                  </a:cubicBezTo>
                  <a:cubicBezTo>
                    <a:pt x="1573" y="5771"/>
                    <a:pt x="1719" y="5757"/>
                    <a:pt x="1867" y="5757"/>
                  </a:cubicBezTo>
                  <a:close/>
                  <a:moveTo>
                    <a:pt x="4337" y="5996"/>
                  </a:moveTo>
                  <a:lnTo>
                    <a:pt x="4829" y="6444"/>
                  </a:lnTo>
                  <a:cubicBezTo>
                    <a:pt x="4724" y="6549"/>
                    <a:pt x="4623" y="6656"/>
                    <a:pt x="4524" y="6764"/>
                  </a:cubicBezTo>
                  <a:cubicBezTo>
                    <a:pt x="4362" y="6642"/>
                    <a:pt x="4196" y="6520"/>
                    <a:pt x="4026" y="6402"/>
                  </a:cubicBezTo>
                  <a:lnTo>
                    <a:pt x="4337" y="5996"/>
                  </a:lnTo>
                  <a:close/>
                  <a:moveTo>
                    <a:pt x="963" y="5995"/>
                  </a:moveTo>
                  <a:cubicBezTo>
                    <a:pt x="1077" y="5995"/>
                    <a:pt x="1238" y="6020"/>
                    <a:pt x="1464" y="6091"/>
                  </a:cubicBezTo>
                  <a:lnTo>
                    <a:pt x="1523" y="6107"/>
                  </a:lnTo>
                  <a:cubicBezTo>
                    <a:pt x="1525" y="6110"/>
                    <a:pt x="1525" y="6114"/>
                    <a:pt x="1525" y="6116"/>
                  </a:cubicBezTo>
                  <a:cubicBezTo>
                    <a:pt x="1573" y="6223"/>
                    <a:pt x="1491" y="6336"/>
                    <a:pt x="1381" y="6336"/>
                  </a:cubicBezTo>
                  <a:cubicBezTo>
                    <a:pt x="1370" y="6336"/>
                    <a:pt x="1358" y="6335"/>
                    <a:pt x="1346" y="6332"/>
                  </a:cubicBezTo>
                  <a:cubicBezTo>
                    <a:pt x="1310" y="6320"/>
                    <a:pt x="1277" y="6305"/>
                    <a:pt x="1245" y="6284"/>
                  </a:cubicBezTo>
                  <a:cubicBezTo>
                    <a:pt x="1230" y="6274"/>
                    <a:pt x="1214" y="6263"/>
                    <a:pt x="1197" y="6255"/>
                  </a:cubicBezTo>
                  <a:cubicBezTo>
                    <a:pt x="1149" y="6230"/>
                    <a:pt x="1103" y="6217"/>
                    <a:pt x="1061" y="6217"/>
                  </a:cubicBezTo>
                  <a:cubicBezTo>
                    <a:pt x="1032" y="6217"/>
                    <a:pt x="1005" y="6223"/>
                    <a:pt x="982" y="6236"/>
                  </a:cubicBezTo>
                  <a:cubicBezTo>
                    <a:pt x="913" y="6274"/>
                    <a:pt x="877" y="6360"/>
                    <a:pt x="883" y="6465"/>
                  </a:cubicBezTo>
                  <a:cubicBezTo>
                    <a:pt x="886" y="6488"/>
                    <a:pt x="890" y="6513"/>
                    <a:pt x="892" y="6536"/>
                  </a:cubicBezTo>
                  <a:cubicBezTo>
                    <a:pt x="902" y="6576"/>
                    <a:pt x="904" y="6618"/>
                    <a:pt x="900" y="6658"/>
                  </a:cubicBezTo>
                  <a:cubicBezTo>
                    <a:pt x="888" y="6726"/>
                    <a:pt x="839" y="6780"/>
                    <a:pt x="774" y="6797"/>
                  </a:cubicBezTo>
                  <a:cubicBezTo>
                    <a:pt x="760" y="6801"/>
                    <a:pt x="745" y="6803"/>
                    <a:pt x="731" y="6803"/>
                  </a:cubicBezTo>
                  <a:cubicBezTo>
                    <a:pt x="707" y="6803"/>
                    <a:pt x="684" y="6798"/>
                    <a:pt x="663" y="6789"/>
                  </a:cubicBezTo>
                  <a:lnTo>
                    <a:pt x="663" y="6248"/>
                  </a:lnTo>
                  <a:cubicBezTo>
                    <a:pt x="663" y="6154"/>
                    <a:pt x="688" y="6088"/>
                    <a:pt x="743" y="6049"/>
                  </a:cubicBezTo>
                  <a:cubicBezTo>
                    <a:pt x="782" y="6019"/>
                    <a:pt x="850" y="5995"/>
                    <a:pt x="963" y="5995"/>
                  </a:cubicBezTo>
                  <a:close/>
                  <a:moveTo>
                    <a:pt x="6793" y="6042"/>
                  </a:moveTo>
                  <a:lnTo>
                    <a:pt x="5083" y="6743"/>
                  </a:lnTo>
                  <a:cubicBezTo>
                    <a:pt x="5031" y="6764"/>
                    <a:pt x="4978" y="6785"/>
                    <a:pt x="4924" y="6806"/>
                  </a:cubicBezTo>
                  <a:lnTo>
                    <a:pt x="4924" y="6804"/>
                  </a:lnTo>
                  <a:cubicBezTo>
                    <a:pt x="5481" y="6412"/>
                    <a:pt x="6120" y="6152"/>
                    <a:pt x="6793" y="6042"/>
                  </a:cubicBezTo>
                  <a:close/>
                  <a:moveTo>
                    <a:pt x="6808" y="5613"/>
                  </a:moveTo>
                  <a:cubicBezTo>
                    <a:pt x="6954" y="5613"/>
                    <a:pt x="7099" y="5631"/>
                    <a:pt x="7241" y="5668"/>
                  </a:cubicBezTo>
                  <a:lnTo>
                    <a:pt x="7241" y="5670"/>
                  </a:lnTo>
                  <a:cubicBezTo>
                    <a:pt x="6267" y="5748"/>
                    <a:pt x="5357" y="6173"/>
                    <a:pt x="4671" y="6867"/>
                  </a:cubicBezTo>
                  <a:lnTo>
                    <a:pt x="4659" y="6867"/>
                  </a:lnTo>
                  <a:lnTo>
                    <a:pt x="4656" y="6865"/>
                  </a:lnTo>
                  <a:cubicBezTo>
                    <a:pt x="4888" y="6614"/>
                    <a:pt x="5128" y="6362"/>
                    <a:pt x="5403" y="6149"/>
                  </a:cubicBezTo>
                  <a:cubicBezTo>
                    <a:pt x="5754" y="5878"/>
                    <a:pt x="6120" y="5708"/>
                    <a:pt x="6488" y="5643"/>
                  </a:cubicBezTo>
                  <a:cubicBezTo>
                    <a:pt x="6594" y="5623"/>
                    <a:pt x="6701" y="5613"/>
                    <a:pt x="6808" y="5613"/>
                  </a:cubicBezTo>
                  <a:close/>
                  <a:moveTo>
                    <a:pt x="4034" y="6894"/>
                  </a:moveTo>
                  <a:lnTo>
                    <a:pt x="4133" y="6926"/>
                  </a:lnTo>
                  <a:cubicBezTo>
                    <a:pt x="4248" y="6970"/>
                    <a:pt x="4368" y="7003"/>
                    <a:pt x="4490" y="7026"/>
                  </a:cubicBezTo>
                  <a:cubicBezTo>
                    <a:pt x="4532" y="7033"/>
                    <a:pt x="4574" y="7037"/>
                    <a:pt x="4617" y="7037"/>
                  </a:cubicBezTo>
                  <a:cubicBezTo>
                    <a:pt x="4652" y="7037"/>
                    <a:pt x="4687" y="7034"/>
                    <a:pt x="4722" y="7031"/>
                  </a:cubicBezTo>
                  <a:cubicBezTo>
                    <a:pt x="4789" y="7020"/>
                    <a:pt x="4854" y="7003"/>
                    <a:pt x="4919" y="6982"/>
                  </a:cubicBezTo>
                  <a:lnTo>
                    <a:pt x="4919" y="7363"/>
                  </a:lnTo>
                  <a:cubicBezTo>
                    <a:pt x="4779" y="7470"/>
                    <a:pt x="4610" y="7524"/>
                    <a:pt x="4441" y="7524"/>
                  </a:cubicBezTo>
                  <a:cubicBezTo>
                    <a:pt x="4304" y="7524"/>
                    <a:pt x="4166" y="7488"/>
                    <a:pt x="4042" y="7416"/>
                  </a:cubicBezTo>
                  <a:lnTo>
                    <a:pt x="4034" y="6894"/>
                  </a:lnTo>
                  <a:close/>
                  <a:moveTo>
                    <a:pt x="4921" y="7481"/>
                  </a:moveTo>
                  <a:lnTo>
                    <a:pt x="4921" y="7710"/>
                  </a:lnTo>
                  <a:cubicBezTo>
                    <a:pt x="4911" y="7712"/>
                    <a:pt x="4903" y="7714"/>
                    <a:pt x="4894" y="7721"/>
                  </a:cubicBezTo>
                  <a:cubicBezTo>
                    <a:pt x="4753" y="7836"/>
                    <a:pt x="4579" y="7895"/>
                    <a:pt x="4404" y="7895"/>
                  </a:cubicBezTo>
                  <a:cubicBezTo>
                    <a:pt x="4283" y="7895"/>
                    <a:pt x="4161" y="7867"/>
                    <a:pt x="4049" y="7809"/>
                  </a:cubicBezTo>
                  <a:lnTo>
                    <a:pt x="4044" y="7525"/>
                  </a:lnTo>
                  <a:lnTo>
                    <a:pt x="4044" y="7525"/>
                  </a:lnTo>
                  <a:cubicBezTo>
                    <a:pt x="4169" y="7588"/>
                    <a:pt x="4305" y="7620"/>
                    <a:pt x="4444" y="7620"/>
                  </a:cubicBezTo>
                  <a:lnTo>
                    <a:pt x="4482" y="7620"/>
                  </a:lnTo>
                  <a:cubicBezTo>
                    <a:pt x="4638" y="7613"/>
                    <a:pt x="4789" y="7565"/>
                    <a:pt x="4921" y="7481"/>
                  </a:cubicBezTo>
                  <a:close/>
                  <a:moveTo>
                    <a:pt x="480" y="7599"/>
                  </a:moveTo>
                  <a:cubicBezTo>
                    <a:pt x="507" y="7599"/>
                    <a:pt x="532" y="7603"/>
                    <a:pt x="560" y="7609"/>
                  </a:cubicBezTo>
                  <a:cubicBezTo>
                    <a:pt x="669" y="7636"/>
                    <a:pt x="770" y="7695"/>
                    <a:pt x="848" y="7775"/>
                  </a:cubicBezTo>
                  <a:cubicBezTo>
                    <a:pt x="881" y="7811"/>
                    <a:pt x="904" y="7853"/>
                    <a:pt x="917" y="7899"/>
                  </a:cubicBezTo>
                  <a:cubicBezTo>
                    <a:pt x="930" y="7943"/>
                    <a:pt x="925" y="7990"/>
                    <a:pt x="902" y="8030"/>
                  </a:cubicBezTo>
                  <a:cubicBezTo>
                    <a:pt x="873" y="8078"/>
                    <a:pt x="810" y="8114"/>
                    <a:pt x="730" y="8126"/>
                  </a:cubicBezTo>
                  <a:cubicBezTo>
                    <a:pt x="717" y="8129"/>
                    <a:pt x="707" y="8131"/>
                    <a:pt x="694" y="8133"/>
                  </a:cubicBezTo>
                  <a:cubicBezTo>
                    <a:pt x="679" y="8134"/>
                    <a:pt x="665" y="8134"/>
                    <a:pt x="650" y="8134"/>
                  </a:cubicBezTo>
                  <a:cubicBezTo>
                    <a:pt x="630" y="8134"/>
                    <a:pt x="610" y="8133"/>
                    <a:pt x="589" y="8131"/>
                  </a:cubicBezTo>
                  <a:cubicBezTo>
                    <a:pt x="520" y="8122"/>
                    <a:pt x="452" y="8095"/>
                    <a:pt x="395" y="8049"/>
                  </a:cubicBezTo>
                  <a:cubicBezTo>
                    <a:pt x="307" y="7977"/>
                    <a:pt x="265" y="7855"/>
                    <a:pt x="290" y="7756"/>
                  </a:cubicBezTo>
                  <a:cubicBezTo>
                    <a:pt x="303" y="7714"/>
                    <a:pt x="334" y="7599"/>
                    <a:pt x="480" y="7599"/>
                  </a:cubicBezTo>
                  <a:close/>
                  <a:moveTo>
                    <a:pt x="8416" y="7600"/>
                  </a:moveTo>
                  <a:cubicBezTo>
                    <a:pt x="8444" y="7600"/>
                    <a:pt x="8471" y="7607"/>
                    <a:pt x="8495" y="7620"/>
                  </a:cubicBezTo>
                  <a:cubicBezTo>
                    <a:pt x="8541" y="7643"/>
                    <a:pt x="8575" y="7689"/>
                    <a:pt x="8591" y="7758"/>
                  </a:cubicBezTo>
                  <a:cubicBezTo>
                    <a:pt x="8619" y="7857"/>
                    <a:pt x="8577" y="7979"/>
                    <a:pt x="8488" y="8051"/>
                  </a:cubicBezTo>
                  <a:cubicBezTo>
                    <a:pt x="8417" y="8108"/>
                    <a:pt x="8331" y="8137"/>
                    <a:pt x="8240" y="8137"/>
                  </a:cubicBezTo>
                  <a:cubicBezTo>
                    <a:pt x="8211" y="8137"/>
                    <a:pt x="8183" y="8135"/>
                    <a:pt x="8156" y="8129"/>
                  </a:cubicBezTo>
                  <a:cubicBezTo>
                    <a:pt x="8074" y="8116"/>
                    <a:pt x="8011" y="8080"/>
                    <a:pt x="7982" y="8032"/>
                  </a:cubicBezTo>
                  <a:cubicBezTo>
                    <a:pt x="7935" y="7954"/>
                    <a:pt x="7975" y="7843"/>
                    <a:pt x="8034" y="7777"/>
                  </a:cubicBezTo>
                  <a:cubicBezTo>
                    <a:pt x="8043" y="7769"/>
                    <a:pt x="8049" y="7763"/>
                    <a:pt x="8057" y="7754"/>
                  </a:cubicBezTo>
                  <a:cubicBezTo>
                    <a:pt x="8116" y="7702"/>
                    <a:pt x="8183" y="7660"/>
                    <a:pt x="8257" y="7630"/>
                  </a:cubicBezTo>
                  <a:cubicBezTo>
                    <a:pt x="8303" y="7611"/>
                    <a:pt x="8354" y="7601"/>
                    <a:pt x="8402" y="7601"/>
                  </a:cubicBezTo>
                  <a:lnTo>
                    <a:pt x="8404" y="7601"/>
                  </a:lnTo>
                  <a:cubicBezTo>
                    <a:pt x="8408" y="7600"/>
                    <a:pt x="8412" y="7600"/>
                    <a:pt x="8416" y="7600"/>
                  </a:cubicBezTo>
                  <a:close/>
                  <a:moveTo>
                    <a:pt x="297" y="8183"/>
                  </a:moveTo>
                  <a:cubicBezTo>
                    <a:pt x="374" y="8244"/>
                    <a:pt x="469" y="8284"/>
                    <a:pt x="568" y="8297"/>
                  </a:cubicBezTo>
                  <a:cubicBezTo>
                    <a:pt x="594" y="8300"/>
                    <a:pt x="621" y="8302"/>
                    <a:pt x="648" y="8302"/>
                  </a:cubicBezTo>
                  <a:cubicBezTo>
                    <a:pt x="685" y="8302"/>
                    <a:pt x="723" y="8299"/>
                    <a:pt x="759" y="8293"/>
                  </a:cubicBezTo>
                  <a:cubicBezTo>
                    <a:pt x="774" y="8288"/>
                    <a:pt x="791" y="8286"/>
                    <a:pt x="806" y="8282"/>
                  </a:cubicBezTo>
                  <a:cubicBezTo>
                    <a:pt x="822" y="8276"/>
                    <a:pt x="841" y="8272"/>
                    <a:pt x="858" y="8265"/>
                  </a:cubicBezTo>
                  <a:cubicBezTo>
                    <a:pt x="911" y="8328"/>
                    <a:pt x="934" y="8412"/>
                    <a:pt x="921" y="8497"/>
                  </a:cubicBezTo>
                  <a:lnTo>
                    <a:pt x="919" y="8497"/>
                  </a:lnTo>
                  <a:cubicBezTo>
                    <a:pt x="904" y="8581"/>
                    <a:pt x="852" y="8656"/>
                    <a:pt x="774" y="8699"/>
                  </a:cubicBezTo>
                  <a:cubicBezTo>
                    <a:pt x="723" y="8723"/>
                    <a:pt x="667" y="8736"/>
                    <a:pt x="611" y="8736"/>
                  </a:cubicBezTo>
                  <a:cubicBezTo>
                    <a:pt x="568" y="8736"/>
                    <a:pt x="525" y="8729"/>
                    <a:pt x="484" y="8713"/>
                  </a:cubicBezTo>
                  <a:cubicBezTo>
                    <a:pt x="351" y="8671"/>
                    <a:pt x="250" y="8572"/>
                    <a:pt x="221" y="8459"/>
                  </a:cubicBezTo>
                  <a:cubicBezTo>
                    <a:pt x="194" y="8360"/>
                    <a:pt x="223" y="8255"/>
                    <a:pt x="297" y="8183"/>
                  </a:cubicBezTo>
                  <a:close/>
                  <a:moveTo>
                    <a:pt x="8589" y="8183"/>
                  </a:moveTo>
                  <a:cubicBezTo>
                    <a:pt x="8663" y="8255"/>
                    <a:pt x="8692" y="8360"/>
                    <a:pt x="8665" y="8459"/>
                  </a:cubicBezTo>
                  <a:cubicBezTo>
                    <a:pt x="8634" y="8572"/>
                    <a:pt x="8533" y="8671"/>
                    <a:pt x="8402" y="8713"/>
                  </a:cubicBezTo>
                  <a:cubicBezTo>
                    <a:pt x="8361" y="8729"/>
                    <a:pt x="8318" y="8736"/>
                    <a:pt x="8274" y="8736"/>
                  </a:cubicBezTo>
                  <a:cubicBezTo>
                    <a:pt x="8218" y="8736"/>
                    <a:pt x="8161" y="8723"/>
                    <a:pt x="8110" y="8699"/>
                  </a:cubicBezTo>
                  <a:cubicBezTo>
                    <a:pt x="7952" y="8612"/>
                    <a:pt x="7912" y="8402"/>
                    <a:pt x="8028" y="8265"/>
                  </a:cubicBezTo>
                  <a:lnTo>
                    <a:pt x="8028" y="8265"/>
                  </a:lnTo>
                  <a:cubicBezTo>
                    <a:pt x="8059" y="8276"/>
                    <a:pt x="8093" y="8286"/>
                    <a:pt x="8127" y="8290"/>
                  </a:cubicBezTo>
                  <a:lnTo>
                    <a:pt x="8127" y="8293"/>
                  </a:lnTo>
                  <a:cubicBezTo>
                    <a:pt x="8141" y="8297"/>
                    <a:pt x="8158" y="8299"/>
                    <a:pt x="8173" y="8299"/>
                  </a:cubicBezTo>
                  <a:lnTo>
                    <a:pt x="8183" y="8299"/>
                  </a:lnTo>
                  <a:cubicBezTo>
                    <a:pt x="8198" y="8299"/>
                    <a:pt x="8213" y="8301"/>
                    <a:pt x="8228" y="8301"/>
                  </a:cubicBezTo>
                  <a:lnTo>
                    <a:pt x="8242" y="8301"/>
                  </a:lnTo>
                  <a:cubicBezTo>
                    <a:pt x="8369" y="8301"/>
                    <a:pt x="8488" y="8261"/>
                    <a:pt x="8589" y="8183"/>
                  </a:cubicBezTo>
                  <a:close/>
                  <a:moveTo>
                    <a:pt x="248" y="8776"/>
                  </a:moveTo>
                  <a:lnTo>
                    <a:pt x="248" y="8776"/>
                  </a:lnTo>
                  <a:cubicBezTo>
                    <a:pt x="303" y="8818"/>
                    <a:pt x="364" y="8850"/>
                    <a:pt x="431" y="8871"/>
                  </a:cubicBezTo>
                  <a:cubicBezTo>
                    <a:pt x="490" y="8892"/>
                    <a:pt x="553" y="8903"/>
                    <a:pt x="616" y="8903"/>
                  </a:cubicBezTo>
                  <a:cubicBezTo>
                    <a:pt x="698" y="8903"/>
                    <a:pt x="778" y="8884"/>
                    <a:pt x="852" y="8846"/>
                  </a:cubicBezTo>
                  <a:cubicBezTo>
                    <a:pt x="928" y="8938"/>
                    <a:pt x="942" y="9069"/>
                    <a:pt x="890" y="9176"/>
                  </a:cubicBezTo>
                  <a:cubicBezTo>
                    <a:pt x="846" y="9254"/>
                    <a:pt x="772" y="9311"/>
                    <a:pt x="688" y="9336"/>
                  </a:cubicBezTo>
                  <a:cubicBezTo>
                    <a:pt x="653" y="9346"/>
                    <a:pt x="617" y="9350"/>
                    <a:pt x="582" y="9350"/>
                  </a:cubicBezTo>
                  <a:cubicBezTo>
                    <a:pt x="459" y="9350"/>
                    <a:pt x="340" y="9292"/>
                    <a:pt x="265" y="9191"/>
                  </a:cubicBezTo>
                  <a:cubicBezTo>
                    <a:pt x="181" y="9067"/>
                    <a:pt x="175" y="8907"/>
                    <a:pt x="248" y="8776"/>
                  </a:cubicBezTo>
                  <a:close/>
                  <a:moveTo>
                    <a:pt x="8636" y="8776"/>
                  </a:moveTo>
                  <a:cubicBezTo>
                    <a:pt x="8709" y="8909"/>
                    <a:pt x="8703" y="9069"/>
                    <a:pt x="8619" y="9193"/>
                  </a:cubicBezTo>
                  <a:cubicBezTo>
                    <a:pt x="8543" y="9295"/>
                    <a:pt x="8424" y="9352"/>
                    <a:pt x="8300" y="9352"/>
                  </a:cubicBezTo>
                  <a:cubicBezTo>
                    <a:pt x="8266" y="9352"/>
                    <a:pt x="8231" y="9347"/>
                    <a:pt x="8196" y="9338"/>
                  </a:cubicBezTo>
                  <a:cubicBezTo>
                    <a:pt x="8112" y="9313"/>
                    <a:pt x="8038" y="9256"/>
                    <a:pt x="7996" y="9178"/>
                  </a:cubicBezTo>
                  <a:cubicBezTo>
                    <a:pt x="7942" y="9071"/>
                    <a:pt x="7956" y="8940"/>
                    <a:pt x="8034" y="8848"/>
                  </a:cubicBezTo>
                  <a:cubicBezTo>
                    <a:pt x="8106" y="8886"/>
                    <a:pt x="8186" y="8905"/>
                    <a:pt x="8268" y="8905"/>
                  </a:cubicBezTo>
                  <a:cubicBezTo>
                    <a:pt x="8331" y="8903"/>
                    <a:pt x="8394" y="8894"/>
                    <a:pt x="8453" y="8873"/>
                  </a:cubicBezTo>
                  <a:cubicBezTo>
                    <a:pt x="8518" y="8852"/>
                    <a:pt x="8581" y="8818"/>
                    <a:pt x="8636" y="8776"/>
                  </a:cubicBezTo>
                  <a:close/>
                  <a:moveTo>
                    <a:pt x="8556" y="9456"/>
                  </a:moveTo>
                  <a:lnTo>
                    <a:pt x="8556" y="9456"/>
                  </a:lnTo>
                  <a:cubicBezTo>
                    <a:pt x="8598" y="9527"/>
                    <a:pt x="8596" y="9615"/>
                    <a:pt x="8549" y="9685"/>
                  </a:cubicBezTo>
                  <a:cubicBezTo>
                    <a:pt x="8497" y="9763"/>
                    <a:pt x="8396" y="9811"/>
                    <a:pt x="8287" y="9811"/>
                  </a:cubicBezTo>
                  <a:lnTo>
                    <a:pt x="8284" y="9811"/>
                  </a:lnTo>
                  <a:cubicBezTo>
                    <a:pt x="8183" y="9811"/>
                    <a:pt x="8093" y="9771"/>
                    <a:pt x="8045" y="9704"/>
                  </a:cubicBezTo>
                  <a:cubicBezTo>
                    <a:pt x="7998" y="9639"/>
                    <a:pt x="8000" y="9538"/>
                    <a:pt x="8053" y="9491"/>
                  </a:cubicBezTo>
                  <a:cubicBezTo>
                    <a:pt x="8061" y="9483"/>
                    <a:pt x="8068" y="9475"/>
                    <a:pt x="8072" y="9464"/>
                  </a:cubicBezTo>
                  <a:cubicBezTo>
                    <a:pt x="8097" y="9477"/>
                    <a:pt x="8122" y="9487"/>
                    <a:pt x="8150" y="9496"/>
                  </a:cubicBezTo>
                  <a:cubicBezTo>
                    <a:pt x="8198" y="9510"/>
                    <a:pt x="8249" y="9517"/>
                    <a:pt x="8301" y="9517"/>
                  </a:cubicBezTo>
                  <a:cubicBezTo>
                    <a:pt x="8390" y="9517"/>
                    <a:pt x="8476" y="9496"/>
                    <a:pt x="8556" y="9456"/>
                  </a:cubicBezTo>
                  <a:close/>
                  <a:moveTo>
                    <a:pt x="330" y="9458"/>
                  </a:moveTo>
                  <a:lnTo>
                    <a:pt x="330" y="9458"/>
                  </a:lnTo>
                  <a:cubicBezTo>
                    <a:pt x="408" y="9496"/>
                    <a:pt x="496" y="9517"/>
                    <a:pt x="585" y="9519"/>
                  </a:cubicBezTo>
                  <a:cubicBezTo>
                    <a:pt x="635" y="9519"/>
                    <a:pt x="686" y="9510"/>
                    <a:pt x="736" y="9496"/>
                  </a:cubicBezTo>
                  <a:cubicBezTo>
                    <a:pt x="761" y="9487"/>
                    <a:pt x="789" y="9477"/>
                    <a:pt x="814" y="9464"/>
                  </a:cubicBezTo>
                  <a:cubicBezTo>
                    <a:pt x="818" y="9475"/>
                    <a:pt x="825" y="9483"/>
                    <a:pt x="833" y="9491"/>
                  </a:cubicBezTo>
                  <a:cubicBezTo>
                    <a:pt x="883" y="9540"/>
                    <a:pt x="888" y="9639"/>
                    <a:pt x="841" y="9706"/>
                  </a:cubicBezTo>
                  <a:cubicBezTo>
                    <a:pt x="793" y="9771"/>
                    <a:pt x="700" y="9813"/>
                    <a:pt x="599" y="9813"/>
                  </a:cubicBezTo>
                  <a:cubicBezTo>
                    <a:pt x="490" y="9813"/>
                    <a:pt x="389" y="9763"/>
                    <a:pt x="337" y="9685"/>
                  </a:cubicBezTo>
                  <a:lnTo>
                    <a:pt x="334" y="9685"/>
                  </a:lnTo>
                  <a:cubicBezTo>
                    <a:pt x="290" y="9615"/>
                    <a:pt x="288" y="9527"/>
                    <a:pt x="330" y="9458"/>
                  </a:cubicBezTo>
                  <a:close/>
                  <a:moveTo>
                    <a:pt x="4921" y="7821"/>
                  </a:moveTo>
                  <a:lnTo>
                    <a:pt x="4926" y="10507"/>
                  </a:lnTo>
                  <a:cubicBezTo>
                    <a:pt x="4791" y="10631"/>
                    <a:pt x="4618" y="10695"/>
                    <a:pt x="4444" y="10695"/>
                  </a:cubicBezTo>
                  <a:cubicBezTo>
                    <a:pt x="4322" y="10695"/>
                    <a:pt x="4199" y="10664"/>
                    <a:pt x="4089" y="10600"/>
                  </a:cubicBezTo>
                  <a:lnTo>
                    <a:pt x="4049" y="7916"/>
                  </a:lnTo>
                  <a:lnTo>
                    <a:pt x="4049" y="7916"/>
                  </a:lnTo>
                  <a:cubicBezTo>
                    <a:pt x="4160" y="7965"/>
                    <a:pt x="4282" y="7990"/>
                    <a:pt x="4404" y="7990"/>
                  </a:cubicBezTo>
                  <a:lnTo>
                    <a:pt x="4450" y="7990"/>
                  </a:lnTo>
                  <a:cubicBezTo>
                    <a:pt x="4621" y="7981"/>
                    <a:pt x="4785" y="7922"/>
                    <a:pt x="4921" y="7821"/>
                  </a:cubicBezTo>
                  <a:close/>
                  <a:moveTo>
                    <a:pt x="8106" y="9998"/>
                  </a:moveTo>
                  <a:cubicBezTo>
                    <a:pt x="8134" y="9998"/>
                    <a:pt x="8162" y="10003"/>
                    <a:pt x="8190" y="10015"/>
                  </a:cubicBezTo>
                  <a:lnTo>
                    <a:pt x="8194" y="10364"/>
                  </a:lnTo>
                  <a:cubicBezTo>
                    <a:pt x="8196" y="10438"/>
                    <a:pt x="8198" y="10516"/>
                    <a:pt x="8169" y="10577"/>
                  </a:cubicBezTo>
                  <a:cubicBezTo>
                    <a:pt x="8114" y="10696"/>
                    <a:pt x="7952" y="10768"/>
                    <a:pt x="7824" y="10806"/>
                  </a:cubicBezTo>
                  <a:cubicBezTo>
                    <a:pt x="7723" y="10835"/>
                    <a:pt x="7620" y="10867"/>
                    <a:pt x="7519" y="10898"/>
                  </a:cubicBezTo>
                  <a:cubicBezTo>
                    <a:pt x="7439" y="10779"/>
                    <a:pt x="7515" y="10619"/>
                    <a:pt x="7656" y="10600"/>
                  </a:cubicBezTo>
                  <a:cubicBezTo>
                    <a:pt x="7679" y="10598"/>
                    <a:pt x="7702" y="10598"/>
                    <a:pt x="7723" y="10598"/>
                  </a:cubicBezTo>
                  <a:cubicBezTo>
                    <a:pt x="7735" y="10599"/>
                    <a:pt x="7748" y="10599"/>
                    <a:pt x="7760" y="10599"/>
                  </a:cubicBezTo>
                  <a:cubicBezTo>
                    <a:pt x="7772" y="10599"/>
                    <a:pt x="7784" y="10599"/>
                    <a:pt x="7796" y="10598"/>
                  </a:cubicBezTo>
                  <a:cubicBezTo>
                    <a:pt x="7870" y="10591"/>
                    <a:pt x="7927" y="10556"/>
                    <a:pt x="7950" y="10501"/>
                  </a:cubicBezTo>
                  <a:cubicBezTo>
                    <a:pt x="7977" y="10436"/>
                    <a:pt x="7950" y="10375"/>
                    <a:pt x="7927" y="10324"/>
                  </a:cubicBezTo>
                  <a:cubicBezTo>
                    <a:pt x="7921" y="10310"/>
                    <a:pt x="7914" y="10295"/>
                    <a:pt x="7910" y="10282"/>
                  </a:cubicBezTo>
                  <a:cubicBezTo>
                    <a:pt x="7856" y="10136"/>
                    <a:pt x="7968" y="9998"/>
                    <a:pt x="8106" y="9998"/>
                  </a:cubicBezTo>
                  <a:close/>
                  <a:moveTo>
                    <a:pt x="4926" y="10625"/>
                  </a:moveTo>
                  <a:lnTo>
                    <a:pt x="4926" y="10871"/>
                  </a:lnTo>
                  <a:cubicBezTo>
                    <a:pt x="4919" y="10875"/>
                    <a:pt x="4911" y="10879"/>
                    <a:pt x="4907" y="10888"/>
                  </a:cubicBezTo>
                  <a:cubicBezTo>
                    <a:pt x="4823" y="11018"/>
                    <a:pt x="4659" y="11100"/>
                    <a:pt x="4480" y="11100"/>
                  </a:cubicBezTo>
                  <a:lnTo>
                    <a:pt x="4473" y="11100"/>
                  </a:lnTo>
                  <a:cubicBezTo>
                    <a:pt x="4341" y="11098"/>
                    <a:pt x="4213" y="11065"/>
                    <a:pt x="4095" y="11004"/>
                  </a:cubicBezTo>
                  <a:lnTo>
                    <a:pt x="4091" y="10705"/>
                  </a:lnTo>
                  <a:lnTo>
                    <a:pt x="4091" y="10705"/>
                  </a:lnTo>
                  <a:cubicBezTo>
                    <a:pt x="4202" y="10757"/>
                    <a:pt x="4324" y="10787"/>
                    <a:pt x="4446" y="10787"/>
                  </a:cubicBezTo>
                  <a:cubicBezTo>
                    <a:pt x="4471" y="10787"/>
                    <a:pt x="4495" y="10787"/>
                    <a:pt x="4518" y="10783"/>
                  </a:cubicBezTo>
                  <a:cubicBezTo>
                    <a:pt x="4665" y="10768"/>
                    <a:pt x="4808" y="10713"/>
                    <a:pt x="4926" y="10625"/>
                  </a:cubicBezTo>
                  <a:close/>
                  <a:moveTo>
                    <a:pt x="799" y="10273"/>
                  </a:moveTo>
                  <a:cubicBezTo>
                    <a:pt x="827" y="10273"/>
                    <a:pt x="850" y="10280"/>
                    <a:pt x="869" y="10295"/>
                  </a:cubicBezTo>
                  <a:cubicBezTo>
                    <a:pt x="938" y="10343"/>
                    <a:pt x="925" y="10461"/>
                    <a:pt x="911" y="10526"/>
                  </a:cubicBezTo>
                  <a:lnTo>
                    <a:pt x="904" y="10560"/>
                  </a:lnTo>
                  <a:cubicBezTo>
                    <a:pt x="886" y="10623"/>
                    <a:pt x="879" y="10690"/>
                    <a:pt x="886" y="10755"/>
                  </a:cubicBezTo>
                  <a:cubicBezTo>
                    <a:pt x="896" y="10844"/>
                    <a:pt x="959" y="10938"/>
                    <a:pt x="1058" y="10949"/>
                  </a:cubicBezTo>
                  <a:cubicBezTo>
                    <a:pt x="1064" y="10949"/>
                    <a:pt x="1070" y="10949"/>
                    <a:pt x="1075" y="10949"/>
                  </a:cubicBezTo>
                  <a:cubicBezTo>
                    <a:pt x="1105" y="10949"/>
                    <a:pt x="1135" y="10945"/>
                    <a:pt x="1165" y="10934"/>
                  </a:cubicBezTo>
                  <a:cubicBezTo>
                    <a:pt x="1184" y="10927"/>
                    <a:pt x="1204" y="10923"/>
                    <a:pt x="1224" y="10923"/>
                  </a:cubicBezTo>
                  <a:cubicBezTo>
                    <a:pt x="1228" y="10923"/>
                    <a:pt x="1232" y="10923"/>
                    <a:pt x="1237" y="10924"/>
                  </a:cubicBezTo>
                  <a:cubicBezTo>
                    <a:pt x="1285" y="10928"/>
                    <a:pt x="1317" y="10987"/>
                    <a:pt x="1319" y="11037"/>
                  </a:cubicBezTo>
                  <a:cubicBezTo>
                    <a:pt x="1315" y="11090"/>
                    <a:pt x="1302" y="11140"/>
                    <a:pt x="1277" y="11184"/>
                  </a:cubicBezTo>
                  <a:lnTo>
                    <a:pt x="1190" y="11168"/>
                  </a:lnTo>
                  <a:cubicBezTo>
                    <a:pt x="1024" y="11136"/>
                    <a:pt x="816" y="11096"/>
                    <a:pt x="728" y="10997"/>
                  </a:cubicBezTo>
                  <a:cubicBezTo>
                    <a:pt x="671" y="10934"/>
                    <a:pt x="667" y="10842"/>
                    <a:pt x="665" y="10734"/>
                  </a:cubicBezTo>
                  <a:cubicBezTo>
                    <a:pt x="665" y="10593"/>
                    <a:pt x="665" y="10453"/>
                    <a:pt x="665" y="10310"/>
                  </a:cubicBezTo>
                  <a:cubicBezTo>
                    <a:pt x="719" y="10286"/>
                    <a:pt x="763" y="10273"/>
                    <a:pt x="799" y="10273"/>
                  </a:cubicBezTo>
                  <a:close/>
                  <a:moveTo>
                    <a:pt x="7147" y="6078"/>
                  </a:moveTo>
                  <a:cubicBezTo>
                    <a:pt x="7149" y="6107"/>
                    <a:pt x="7155" y="6137"/>
                    <a:pt x="7163" y="6166"/>
                  </a:cubicBezTo>
                  <a:cubicBezTo>
                    <a:pt x="7189" y="6244"/>
                    <a:pt x="7252" y="6301"/>
                    <a:pt x="7332" y="6318"/>
                  </a:cubicBezTo>
                  <a:cubicBezTo>
                    <a:pt x="7342" y="6319"/>
                    <a:pt x="7351" y="6320"/>
                    <a:pt x="7361" y="6320"/>
                  </a:cubicBezTo>
                  <a:cubicBezTo>
                    <a:pt x="7428" y="6320"/>
                    <a:pt x="7484" y="6284"/>
                    <a:pt x="7536" y="6250"/>
                  </a:cubicBezTo>
                  <a:cubicBezTo>
                    <a:pt x="7565" y="6229"/>
                    <a:pt x="7597" y="6213"/>
                    <a:pt x="7630" y="6200"/>
                  </a:cubicBezTo>
                  <a:cubicBezTo>
                    <a:pt x="7645" y="6196"/>
                    <a:pt x="7660" y="6194"/>
                    <a:pt x="7675" y="6194"/>
                  </a:cubicBezTo>
                  <a:cubicBezTo>
                    <a:pt x="7756" y="6194"/>
                    <a:pt x="7829" y="6251"/>
                    <a:pt x="7847" y="6332"/>
                  </a:cubicBezTo>
                  <a:cubicBezTo>
                    <a:pt x="7851" y="6362"/>
                    <a:pt x="7851" y="6393"/>
                    <a:pt x="7847" y="6425"/>
                  </a:cubicBezTo>
                  <a:cubicBezTo>
                    <a:pt x="7843" y="6486"/>
                    <a:pt x="7839" y="6555"/>
                    <a:pt x="7879" y="6614"/>
                  </a:cubicBezTo>
                  <a:cubicBezTo>
                    <a:pt x="7909" y="6661"/>
                    <a:pt x="7963" y="6690"/>
                    <a:pt x="8020" y="6690"/>
                  </a:cubicBezTo>
                  <a:cubicBezTo>
                    <a:pt x="8022" y="6690"/>
                    <a:pt x="8024" y="6690"/>
                    <a:pt x="8026" y="6690"/>
                  </a:cubicBezTo>
                  <a:cubicBezTo>
                    <a:pt x="8029" y="6690"/>
                    <a:pt x="8032" y="6690"/>
                    <a:pt x="8035" y="6690"/>
                  </a:cubicBezTo>
                  <a:cubicBezTo>
                    <a:pt x="8070" y="6690"/>
                    <a:pt x="8102" y="6680"/>
                    <a:pt x="8131" y="6661"/>
                  </a:cubicBezTo>
                  <a:lnTo>
                    <a:pt x="8146" y="7493"/>
                  </a:lnTo>
                  <a:lnTo>
                    <a:pt x="8129" y="7502"/>
                  </a:lnTo>
                  <a:lnTo>
                    <a:pt x="8118" y="7508"/>
                  </a:lnTo>
                  <a:cubicBezTo>
                    <a:pt x="8108" y="7514"/>
                    <a:pt x="8097" y="7519"/>
                    <a:pt x="8087" y="7525"/>
                  </a:cubicBezTo>
                  <a:lnTo>
                    <a:pt x="8083" y="7527"/>
                  </a:lnTo>
                  <a:cubicBezTo>
                    <a:pt x="8070" y="7535"/>
                    <a:pt x="8059" y="7542"/>
                    <a:pt x="8049" y="7550"/>
                  </a:cubicBezTo>
                  <a:lnTo>
                    <a:pt x="8036" y="7556"/>
                  </a:lnTo>
                  <a:cubicBezTo>
                    <a:pt x="8030" y="7561"/>
                    <a:pt x="8022" y="7567"/>
                    <a:pt x="8015" y="7573"/>
                  </a:cubicBezTo>
                  <a:lnTo>
                    <a:pt x="8003" y="7582"/>
                  </a:lnTo>
                  <a:lnTo>
                    <a:pt x="7984" y="7596"/>
                  </a:lnTo>
                  <a:lnTo>
                    <a:pt x="7971" y="7607"/>
                  </a:lnTo>
                  <a:cubicBezTo>
                    <a:pt x="7965" y="7611"/>
                    <a:pt x="7958" y="7617"/>
                    <a:pt x="7952" y="7624"/>
                  </a:cubicBezTo>
                  <a:lnTo>
                    <a:pt x="7942" y="7632"/>
                  </a:lnTo>
                  <a:cubicBezTo>
                    <a:pt x="7933" y="7641"/>
                    <a:pt x="7925" y="7649"/>
                    <a:pt x="7916" y="7660"/>
                  </a:cubicBezTo>
                  <a:cubicBezTo>
                    <a:pt x="7809" y="7771"/>
                    <a:pt x="7750" y="7965"/>
                    <a:pt x="7841" y="8116"/>
                  </a:cubicBezTo>
                  <a:cubicBezTo>
                    <a:pt x="7853" y="8135"/>
                    <a:pt x="7870" y="8154"/>
                    <a:pt x="7887" y="8173"/>
                  </a:cubicBezTo>
                  <a:cubicBezTo>
                    <a:pt x="7759" y="8341"/>
                    <a:pt x="7765" y="8579"/>
                    <a:pt x="7904" y="8738"/>
                  </a:cubicBezTo>
                  <a:cubicBezTo>
                    <a:pt x="7746" y="8926"/>
                    <a:pt x="7761" y="9201"/>
                    <a:pt x="7937" y="9369"/>
                  </a:cubicBezTo>
                  <a:cubicBezTo>
                    <a:pt x="7828" y="9475"/>
                    <a:pt x="7815" y="9666"/>
                    <a:pt x="7912" y="9801"/>
                  </a:cubicBezTo>
                  <a:cubicBezTo>
                    <a:pt x="7944" y="9845"/>
                    <a:pt x="7986" y="9883"/>
                    <a:pt x="8034" y="9912"/>
                  </a:cubicBezTo>
                  <a:cubicBezTo>
                    <a:pt x="7990" y="9923"/>
                    <a:pt x="7948" y="9944"/>
                    <a:pt x="7912" y="9975"/>
                  </a:cubicBezTo>
                  <a:cubicBezTo>
                    <a:pt x="7815" y="10057"/>
                    <a:pt x="7780" y="10192"/>
                    <a:pt x="7822" y="10312"/>
                  </a:cubicBezTo>
                  <a:cubicBezTo>
                    <a:pt x="7828" y="10328"/>
                    <a:pt x="7834" y="10343"/>
                    <a:pt x="7843" y="10360"/>
                  </a:cubicBezTo>
                  <a:cubicBezTo>
                    <a:pt x="7864" y="10406"/>
                    <a:pt x="7876" y="10438"/>
                    <a:pt x="7866" y="10461"/>
                  </a:cubicBezTo>
                  <a:cubicBezTo>
                    <a:pt x="7855" y="10486"/>
                    <a:pt x="7818" y="10499"/>
                    <a:pt x="7788" y="10501"/>
                  </a:cubicBezTo>
                  <a:cubicBezTo>
                    <a:pt x="7779" y="10502"/>
                    <a:pt x="7769" y="10502"/>
                    <a:pt x="7759" y="10502"/>
                  </a:cubicBezTo>
                  <a:cubicBezTo>
                    <a:pt x="7749" y="10502"/>
                    <a:pt x="7739" y="10502"/>
                    <a:pt x="7729" y="10501"/>
                  </a:cubicBezTo>
                  <a:cubicBezTo>
                    <a:pt x="7702" y="10501"/>
                    <a:pt x="7674" y="10501"/>
                    <a:pt x="7647" y="10503"/>
                  </a:cubicBezTo>
                  <a:cubicBezTo>
                    <a:pt x="7447" y="10530"/>
                    <a:pt x="7334" y="10747"/>
                    <a:pt x="7428" y="10924"/>
                  </a:cubicBezTo>
                  <a:cubicBezTo>
                    <a:pt x="6856" y="11102"/>
                    <a:pt x="6289" y="11292"/>
                    <a:pt x="5733" y="11479"/>
                  </a:cubicBezTo>
                  <a:lnTo>
                    <a:pt x="5731" y="11483"/>
                  </a:lnTo>
                  <a:cubicBezTo>
                    <a:pt x="5523" y="11552"/>
                    <a:pt x="5308" y="11624"/>
                    <a:pt x="5096" y="11695"/>
                  </a:cubicBezTo>
                  <a:lnTo>
                    <a:pt x="5086" y="6928"/>
                  </a:lnTo>
                  <a:cubicBezTo>
                    <a:pt x="5086" y="6926"/>
                    <a:pt x="5086" y="6923"/>
                    <a:pt x="5086" y="6921"/>
                  </a:cubicBezTo>
                  <a:lnTo>
                    <a:pt x="5149" y="6896"/>
                  </a:lnTo>
                  <a:lnTo>
                    <a:pt x="7147" y="6078"/>
                  </a:lnTo>
                  <a:close/>
                  <a:moveTo>
                    <a:pt x="1632" y="6145"/>
                  </a:moveTo>
                  <a:lnTo>
                    <a:pt x="3868" y="6844"/>
                  </a:lnTo>
                  <a:lnTo>
                    <a:pt x="3929" y="10964"/>
                  </a:lnTo>
                  <a:cubicBezTo>
                    <a:pt x="3927" y="10966"/>
                    <a:pt x="3927" y="10966"/>
                    <a:pt x="3927" y="10968"/>
                  </a:cubicBezTo>
                  <a:cubicBezTo>
                    <a:pt x="3916" y="10985"/>
                    <a:pt x="3918" y="11006"/>
                    <a:pt x="3929" y="11020"/>
                  </a:cubicBezTo>
                  <a:lnTo>
                    <a:pt x="3941" y="11839"/>
                  </a:lnTo>
                  <a:lnTo>
                    <a:pt x="3855" y="11811"/>
                  </a:lnTo>
                  <a:cubicBezTo>
                    <a:pt x="3790" y="11792"/>
                    <a:pt x="3721" y="11771"/>
                    <a:pt x="3655" y="11756"/>
                  </a:cubicBezTo>
                  <a:lnTo>
                    <a:pt x="3655" y="11754"/>
                  </a:lnTo>
                  <a:lnTo>
                    <a:pt x="2263" y="11420"/>
                  </a:lnTo>
                  <a:lnTo>
                    <a:pt x="1371" y="11205"/>
                  </a:lnTo>
                  <a:cubicBezTo>
                    <a:pt x="1399" y="11153"/>
                    <a:pt x="1411" y="11096"/>
                    <a:pt x="1413" y="11037"/>
                  </a:cubicBezTo>
                  <a:cubicBezTo>
                    <a:pt x="1411" y="10945"/>
                    <a:pt x="1350" y="10840"/>
                    <a:pt x="1249" y="10827"/>
                  </a:cubicBezTo>
                  <a:cubicBezTo>
                    <a:pt x="1243" y="10827"/>
                    <a:pt x="1237" y="10826"/>
                    <a:pt x="1231" y="10826"/>
                  </a:cubicBezTo>
                  <a:cubicBezTo>
                    <a:pt x="1199" y="10826"/>
                    <a:pt x="1168" y="10831"/>
                    <a:pt x="1140" y="10842"/>
                  </a:cubicBezTo>
                  <a:cubicBezTo>
                    <a:pt x="1117" y="10850"/>
                    <a:pt x="1094" y="10852"/>
                    <a:pt x="1068" y="10852"/>
                  </a:cubicBezTo>
                  <a:cubicBezTo>
                    <a:pt x="1022" y="10848"/>
                    <a:pt x="986" y="10793"/>
                    <a:pt x="980" y="10743"/>
                  </a:cubicBezTo>
                  <a:cubicBezTo>
                    <a:pt x="976" y="10686"/>
                    <a:pt x="982" y="10631"/>
                    <a:pt x="997" y="10579"/>
                  </a:cubicBezTo>
                  <a:cubicBezTo>
                    <a:pt x="1001" y="10566"/>
                    <a:pt x="1003" y="10556"/>
                    <a:pt x="1005" y="10545"/>
                  </a:cubicBezTo>
                  <a:cubicBezTo>
                    <a:pt x="1037" y="10392"/>
                    <a:pt x="1010" y="10276"/>
                    <a:pt x="925" y="10215"/>
                  </a:cubicBezTo>
                  <a:cubicBezTo>
                    <a:pt x="886" y="10187"/>
                    <a:pt x="845" y="10176"/>
                    <a:pt x="802" y="10176"/>
                  </a:cubicBezTo>
                  <a:cubicBezTo>
                    <a:pt x="756" y="10176"/>
                    <a:pt x="709" y="10189"/>
                    <a:pt x="663" y="10206"/>
                  </a:cubicBezTo>
                  <a:lnTo>
                    <a:pt x="663" y="9973"/>
                  </a:lnTo>
                  <a:cubicBezTo>
                    <a:pt x="787" y="9962"/>
                    <a:pt x="900" y="9899"/>
                    <a:pt x="976" y="9801"/>
                  </a:cubicBezTo>
                  <a:cubicBezTo>
                    <a:pt x="1071" y="9666"/>
                    <a:pt x="1058" y="9475"/>
                    <a:pt x="949" y="9369"/>
                  </a:cubicBezTo>
                  <a:cubicBezTo>
                    <a:pt x="1125" y="9201"/>
                    <a:pt x="1140" y="8926"/>
                    <a:pt x="982" y="8738"/>
                  </a:cubicBezTo>
                  <a:cubicBezTo>
                    <a:pt x="1121" y="8579"/>
                    <a:pt x="1129" y="8341"/>
                    <a:pt x="999" y="8173"/>
                  </a:cubicBezTo>
                  <a:cubicBezTo>
                    <a:pt x="1018" y="8154"/>
                    <a:pt x="1033" y="8135"/>
                    <a:pt x="1045" y="8116"/>
                  </a:cubicBezTo>
                  <a:cubicBezTo>
                    <a:pt x="1138" y="7965"/>
                    <a:pt x="1077" y="7771"/>
                    <a:pt x="970" y="7660"/>
                  </a:cubicBezTo>
                  <a:cubicBezTo>
                    <a:pt x="959" y="7647"/>
                    <a:pt x="947" y="7636"/>
                    <a:pt x="936" y="7624"/>
                  </a:cubicBezTo>
                  <a:lnTo>
                    <a:pt x="923" y="7613"/>
                  </a:lnTo>
                  <a:cubicBezTo>
                    <a:pt x="915" y="7607"/>
                    <a:pt x="907" y="7599"/>
                    <a:pt x="896" y="7592"/>
                  </a:cubicBezTo>
                  <a:lnTo>
                    <a:pt x="881" y="7580"/>
                  </a:lnTo>
                  <a:cubicBezTo>
                    <a:pt x="873" y="7573"/>
                    <a:pt x="864" y="7567"/>
                    <a:pt x="856" y="7561"/>
                  </a:cubicBezTo>
                  <a:cubicBezTo>
                    <a:pt x="850" y="7556"/>
                    <a:pt x="846" y="7552"/>
                    <a:pt x="839" y="7550"/>
                  </a:cubicBezTo>
                  <a:cubicBezTo>
                    <a:pt x="833" y="7546"/>
                    <a:pt x="820" y="7538"/>
                    <a:pt x="810" y="7531"/>
                  </a:cubicBezTo>
                  <a:lnTo>
                    <a:pt x="795" y="7523"/>
                  </a:lnTo>
                  <a:cubicBezTo>
                    <a:pt x="782" y="7514"/>
                    <a:pt x="770" y="7508"/>
                    <a:pt x="757" y="7502"/>
                  </a:cubicBezTo>
                  <a:lnTo>
                    <a:pt x="749" y="7498"/>
                  </a:lnTo>
                  <a:cubicBezTo>
                    <a:pt x="734" y="7491"/>
                    <a:pt x="719" y="7483"/>
                    <a:pt x="703" y="7477"/>
                  </a:cubicBezTo>
                  <a:lnTo>
                    <a:pt x="690" y="7472"/>
                  </a:lnTo>
                  <a:lnTo>
                    <a:pt x="665" y="7462"/>
                  </a:lnTo>
                  <a:lnTo>
                    <a:pt x="665" y="6888"/>
                  </a:lnTo>
                  <a:cubicBezTo>
                    <a:pt x="686" y="6894"/>
                    <a:pt x="709" y="6896"/>
                    <a:pt x="734" y="6896"/>
                  </a:cubicBezTo>
                  <a:cubicBezTo>
                    <a:pt x="755" y="6896"/>
                    <a:pt x="778" y="6894"/>
                    <a:pt x="799" y="6888"/>
                  </a:cubicBezTo>
                  <a:cubicBezTo>
                    <a:pt x="900" y="6860"/>
                    <a:pt x="976" y="6778"/>
                    <a:pt x="995" y="6677"/>
                  </a:cubicBezTo>
                  <a:cubicBezTo>
                    <a:pt x="1001" y="6627"/>
                    <a:pt x="999" y="6574"/>
                    <a:pt x="989" y="6524"/>
                  </a:cubicBezTo>
                  <a:cubicBezTo>
                    <a:pt x="984" y="6501"/>
                    <a:pt x="982" y="6480"/>
                    <a:pt x="980" y="6459"/>
                  </a:cubicBezTo>
                  <a:cubicBezTo>
                    <a:pt x="976" y="6410"/>
                    <a:pt x="986" y="6345"/>
                    <a:pt x="1029" y="6324"/>
                  </a:cubicBezTo>
                  <a:cubicBezTo>
                    <a:pt x="1040" y="6318"/>
                    <a:pt x="1053" y="6315"/>
                    <a:pt x="1066" y="6315"/>
                  </a:cubicBezTo>
                  <a:cubicBezTo>
                    <a:pt x="1100" y="6315"/>
                    <a:pt x="1137" y="6332"/>
                    <a:pt x="1155" y="6341"/>
                  </a:cubicBezTo>
                  <a:cubicBezTo>
                    <a:pt x="1169" y="6349"/>
                    <a:pt x="1184" y="6358"/>
                    <a:pt x="1197" y="6368"/>
                  </a:cubicBezTo>
                  <a:cubicBezTo>
                    <a:pt x="1237" y="6393"/>
                    <a:pt x="1279" y="6414"/>
                    <a:pt x="1325" y="6427"/>
                  </a:cubicBezTo>
                  <a:cubicBezTo>
                    <a:pt x="1345" y="6432"/>
                    <a:pt x="1366" y="6434"/>
                    <a:pt x="1385" y="6434"/>
                  </a:cubicBezTo>
                  <a:cubicBezTo>
                    <a:pt x="1534" y="6434"/>
                    <a:pt x="1656" y="6301"/>
                    <a:pt x="1632" y="6145"/>
                  </a:cubicBezTo>
                  <a:close/>
                  <a:moveTo>
                    <a:pt x="4926" y="11016"/>
                  </a:moveTo>
                  <a:lnTo>
                    <a:pt x="4926" y="11742"/>
                  </a:lnTo>
                  <a:cubicBezTo>
                    <a:pt x="4926" y="11744"/>
                    <a:pt x="4926" y="11746"/>
                    <a:pt x="4926" y="11750"/>
                  </a:cubicBezTo>
                  <a:lnTo>
                    <a:pt x="4814" y="11786"/>
                  </a:lnTo>
                  <a:lnTo>
                    <a:pt x="4818" y="11786"/>
                  </a:lnTo>
                  <a:cubicBezTo>
                    <a:pt x="4670" y="11835"/>
                    <a:pt x="4476" y="11898"/>
                    <a:pt x="4289" y="11898"/>
                  </a:cubicBezTo>
                  <a:cubicBezTo>
                    <a:pt x="4266" y="11898"/>
                    <a:pt x="4244" y="11897"/>
                    <a:pt x="4221" y="11895"/>
                  </a:cubicBezTo>
                  <a:cubicBezTo>
                    <a:pt x="4181" y="11891"/>
                    <a:pt x="4143" y="11885"/>
                    <a:pt x="4108" y="11876"/>
                  </a:cubicBezTo>
                  <a:cubicBezTo>
                    <a:pt x="4108" y="11872"/>
                    <a:pt x="4108" y="11866"/>
                    <a:pt x="4108" y="11862"/>
                  </a:cubicBezTo>
                  <a:lnTo>
                    <a:pt x="4095" y="11109"/>
                  </a:lnTo>
                  <a:lnTo>
                    <a:pt x="4095" y="11109"/>
                  </a:lnTo>
                  <a:cubicBezTo>
                    <a:pt x="4215" y="11166"/>
                    <a:pt x="4343" y="11195"/>
                    <a:pt x="4473" y="11197"/>
                  </a:cubicBezTo>
                  <a:lnTo>
                    <a:pt x="4480" y="11197"/>
                  </a:lnTo>
                  <a:cubicBezTo>
                    <a:pt x="4482" y="11197"/>
                    <a:pt x="4485" y="11197"/>
                    <a:pt x="4488" y="11197"/>
                  </a:cubicBezTo>
                  <a:cubicBezTo>
                    <a:pt x="4651" y="11197"/>
                    <a:pt x="4810" y="11132"/>
                    <a:pt x="4926" y="11016"/>
                  </a:cubicBezTo>
                  <a:close/>
                  <a:moveTo>
                    <a:pt x="4336" y="1"/>
                  </a:moveTo>
                  <a:cubicBezTo>
                    <a:pt x="3619" y="1"/>
                    <a:pt x="2911" y="291"/>
                    <a:pt x="2429" y="814"/>
                  </a:cubicBezTo>
                  <a:cubicBezTo>
                    <a:pt x="2053" y="1220"/>
                    <a:pt x="1828" y="1760"/>
                    <a:pt x="1790" y="2336"/>
                  </a:cubicBezTo>
                  <a:cubicBezTo>
                    <a:pt x="1790" y="2345"/>
                    <a:pt x="1744" y="3123"/>
                    <a:pt x="1992" y="3464"/>
                  </a:cubicBezTo>
                  <a:cubicBezTo>
                    <a:pt x="1830" y="3491"/>
                    <a:pt x="1634" y="3556"/>
                    <a:pt x="1491" y="3712"/>
                  </a:cubicBezTo>
                  <a:cubicBezTo>
                    <a:pt x="1317" y="3897"/>
                    <a:pt x="1281" y="4175"/>
                    <a:pt x="1401" y="4368"/>
                  </a:cubicBezTo>
                  <a:cubicBezTo>
                    <a:pt x="1495" y="4515"/>
                    <a:pt x="1676" y="4610"/>
                    <a:pt x="1876" y="4612"/>
                  </a:cubicBezTo>
                  <a:lnTo>
                    <a:pt x="1887" y="4612"/>
                  </a:lnTo>
                  <a:cubicBezTo>
                    <a:pt x="2032" y="4612"/>
                    <a:pt x="2185" y="4570"/>
                    <a:pt x="2366" y="4477"/>
                  </a:cubicBezTo>
                  <a:lnTo>
                    <a:pt x="2368" y="4477"/>
                  </a:lnTo>
                  <a:cubicBezTo>
                    <a:pt x="2473" y="4667"/>
                    <a:pt x="2606" y="4839"/>
                    <a:pt x="2759" y="4989"/>
                  </a:cubicBezTo>
                  <a:cubicBezTo>
                    <a:pt x="2393" y="5111"/>
                    <a:pt x="2059" y="5310"/>
                    <a:pt x="1779" y="5573"/>
                  </a:cubicBezTo>
                  <a:cubicBezTo>
                    <a:pt x="1771" y="5580"/>
                    <a:pt x="1767" y="5586"/>
                    <a:pt x="1763" y="5594"/>
                  </a:cubicBezTo>
                  <a:cubicBezTo>
                    <a:pt x="1474" y="5605"/>
                    <a:pt x="1193" y="5670"/>
                    <a:pt x="928" y="5781"/>
                  </a:cubicBezTo>
                  <a:cubicBezTo>
                    <a:pt x="907" y="5792"/>
                    <a:pt x="890" y="5811"/>
                    <a:pt x="881" y="5834"/>
                  </a:cubicBezTo>
                  <a:cubicBezTo>
                    <a:pt x="797" y="5840"/>
                    <a:pt x="715" y="5868"/>
                    <a:pt x="646" y="5918"/>
                  </a:cubicBezTo>
                  <a:cubicBezTo>
                    <a:pt x="547" y="5990"/>
                    <a:pt x="496" y="6101"/>
                    <a:pt x="496" y="6253"/>
                  </a:cubicBezTo>
                  <a:lnTo>
                    <a:pt x="496" y="7117"/>
                  </a:lnTo>
                  <a:lnTo>
                    <a:pt x="496" y="7435"/>
                  </a:lnTo>
                  <a:cubicBezTo>
                    <a:pt x="491" y="7434"/>
                    <a:pt x="486" y="7434"/>
                    <a:pt x="480" y="7434"/>
                  </a:cubicBezTo>
                  <a:cubicBezTo>
                    <a:pt x="308" y="7434"/>
                    <a:pt x="182" y="7533"/>
                    <a:pt x="133" y="7714"/>
                  </a:cubicBezTo>
                  <a:cubicBezTo>
                    <a:pt x="103" y="7832"/>
                    <a:pt x="122" y="7958"/>
                    <a:pt x="187" y="8061"/>
                  </a:cubicBezTo>
                  <a:cubicBezTo>
                    <a:pt x="65" y="8173"/>
                    <a:pt x="15" y="8345"/>
                    <a:pt x="61" y="8505"/>
                  </a:cubicBezTo>
                  <a:cubicBezTo>
                    <a:pt x="76" y="8560"/>
                    <a:pt x="99" y="8610"/>
                    <a:pt x="133" y="8654"/>
                  </a:cubicBezTo>
                  <a:cubicBezTo>
                    <a:pt x="0" y="8846"/>
                    <a:pt x="0" y="9098"/>
                    <a:pt x="133" y="9289"/>
                  </a:cubicBezTo>
                  <a:cubicBezTo>
                    <a:pt x="152" y="9317"/>
                    <a:pt x="173" y="9342"/>
                    <a:pt x="196" y="9365"/>
                  </a:cubicBezTo>
                  <a:cubicBezTo>
                    <a:pt x="116" y="9491"/>
                    <a:pt x="116" y="9653"/>
                    <a:pt x="200" y="9780"/>
                  </a:cubicBezTo>
                  <a:cubicBezTo>
                    <a:pt x="269" y="9880"/>
                    <a:pt x="377" y="9948"/>
                    <a:pt x="499" y="9971"/>
                  </a:cubicBezTo>
                  <a:cubicBezTo>
                    <a:pt x="499" y="10225"/>
                    <a:pt x="499" y="10482"/>
                    <a:pt x="501" y="10739"/>
                  </a:cubicBezTo>
                  <a:cubicBezTo>
                    <a:pt x="501" y="10848"/>
                    <a:pt x="503" y="10995"/>
                    <a:pt x="606" y="11111"/>
                  </a:cubicBezTo>
                  <a:cubicBezTo>
                    <a:pt x="732" y="11252"/>
                    <a:pt x="961" y="11294"/>
                    <a:pt x="1163" y="11334"/>
                  </a:cubicBezTo>
                  <a:cubicBezTo>
                    <a:pt x="1216" y="11344"/>
                    <a:pt x="1264" y="11353"/>
                    <a:pt x="1306" y="11363"/>
                  </a:cubicBezTo>
                  <a:cubicBezTo>
                    <a:pt x="1613" y="11437"/>
                    <a:pt x="1918" y="11510"/>
                    <a:pt x="2225" y="11584"/>
                  </a:cubicBezTo>
                  <a:lnTo>
                    <a:pt x="3620" y="11921"/>
                  </a:lnTo>
                  <a:cubicBezTo>
                    <a:pt x="3681" y="11935"/>
                    <a:pt x="3744" y="11952"/>
                    <a:pt x="3811" y="11973"/>
                  </a:cubicBezTo>
                  <a:cubicBezTo>
                    <a:pt x="3939" y="12015"/>
                    <a:pt x="4072" y="12045"/>
                    <a:pt x="4206" y="12064"/>
                  </a:cubicBezTo>
                  <a:cubicBezTo>
                    <a:pt x="4236" y="12066"/>
                    <a:pt x="4267" y="12068"/>
                    <a:pt x="4297" y="12068"/>
                  </a:cubicBezTo>
                  <a:cubicBezTo>
                    <a:pt x="4488" y="12068"/>
                    <a:pt x="4680" y="12011"/>
                    <a:pt x="4873" y="11948"/>
                  </a:cubicBezTo>
                  <a:cubicBezTo>
                    <a:pt x="5178" y="11847"/>
                    <a:pt x="5487" y="11742"/>
                    <a:pt x="5786" y="11643"/>
                  </a:cubicBezTo>
                  <a:cubicBezTo>
                    <a:pt x="6469" y="11414"/>
                    <a:pt x="7174" y="11176"/>
                    <a:pt x="7874" y="10968"/>
                  </a:cubicBezTo>
                  <a:cubicBezTo>
                    <a:pt x="8108" y="10898"/>
                    <a:pt x="8259" y="10791"/>
                    <a:pt x="8324" y="10646"/>
                  </a:cubicBezTo>
                  <a:cubicBezTo>
                    <a:pt x="8369" y="10551"/>
                    <a:pt x="8366" y="10450"/>
                    <a:pt x="8364" y="10362"/>
                  </a:cubicBezTo>
                  <a:lnTo>
                    <a:pt x="8358" y="9975"/>
                  </a:lnTo>
                  <a:cubicBezTo>
                    <a:pt x="8491" y="9960"/>
                    <a:pt x="8613" y="9889"/>
                    <a:pt x="8690" y="9780"/>
                  </a:cubicBezTo>
                  <a:cubicBezTo>
                    <a:pt x="8772" y="9653"/>
                    <a:pt x="8774" y="9491"/>
                    <a:pt x="8692" y="9363"/>
                  </a:cubicBezTo>
                  <a:cubicBezTo>
                    <a:pt x="8718" y="9342"/>
                    <a:pt x="8739" y="9317"/>
                    <a:pt x="8758" y="9289"/>
                  </a:cubicBezTo>
                  <a:cubicBezTo>
                    <a:pt x="8888" y="9098"/>
                    <a:pt x="8888" y="8846"/>
                    <a:pt x="8758" y="8654"/>
                  </a:cubicBezTo>
                  <a:lnTo>
                    <a:pt x="8753" y="8654"/>
                  </a:lnTo>
                  <a:cubicBezTo>
                    <a:pt x="8787" y="8608"/>
                    <a:pt x="8810" y="8558"/>
                    <a:pt x="8825" y="8505"/>
                  </a:cubicBezTo>
                  <a:cubicBezTo>
                    <a:pt x="8871" y="8345"/>
                    <a:pt x="8821" y="8173"/>
                    <a:pt x="8699" y="8059"/>
                  </a:cubicBezTo>
                  <a:cubicBezTo>
                    <a:pt x="8762" y="7956"/>
                    <a:pt x="8783" y="7832"/>
                    <a:pt x="8753" y="7714"/>
                  </a:cubicBezTo>
                  <a:cubicBezTo>
                    <a:pt x="8713" y="7569"/>
                    <a:pt x="8631" y="7502"/>
                    <a:pt x="8570" y="7470"/>
                  </a:cubicBezTo>
                  <a:cubicBezTo>
                    <a:pt x="8518" y="7445"/>
                    <a:pt x="8460" y="7433"/>
                    <a:pt x="8401" y="7433"/>
                  </a:cubicBezTo>
                  <a:cubicBezTo>
                    <a:pt x="8370" y="7433"/>
                    <a:pt x="8340" y="7436"/>
                    <a:pt x="8310" y="7443"/>
                  </a:cubicBezTo>
                  <a:lnTo>
                    <a:pt x="8291" y="6267"/>
                  </a:lnTo>
                  <a:cubicBezTo>
                    <a:pt x="8289" y="6179"/>
                    <a:pt x="8287" y="6070"/>
                    <a:pt x="8240" y="5969"/>
                  </a:cubicBezTo>
                  <a:cubicBezTo>
                    <a:pt x="8164" y="5808"/>
                    <a:pt x="8014" y="5728"/>
                    <a:pt x="7804" y="5728"/>
                  </a:cubicBezTo>
                  <a:cubicBezTo>
                    <a:pt x="7788" y="5728"/>
                    <a:pt x="7773" y="5728"/>
                    <a:pt x="7757" y="5729"/>
                  </a:cubicBezTo>
                  <a:cubicBezTo>
                    <a:pt x="7752" y="5723"/>
                    <a:pt x="7746" y="5718"/>
                    <a:pt x="7742" y="5714"/>
                  </a:cubicBezTo>
                  <a:cubicBezTo>
                    <a:pt x="7491" y="5542"/>
                    <a:pt x="7159" y="5449"/>
                    <a:pt x="6810" y="5449"/>
                  </a:cubicBezTo>
                  <a:cubicBezTo>
                    <a:pt x="6721" y="5449"/>
                    <a:pt x="6630" y="5456"/>
                    <a:pt x="6539" y="5468"/>
                  </a:cubicBezTo>
                  <a:cubicBezTo>
                    <a:pt x="6331" y="5245"/>
                    <a:pt x="6066" y="5081"/>
                    <a:pt x="5771" y="4999"/>
                  </a:cubicBezTo>
                  <a:cubicBezTo>
                    <a:pt x="5893" y="4881"/>
                    <a:pt x="6002" y="4751"/>
                    <a:pt x="6095" y="4608"/>
                  </a:cubicBezTo>
                  <a:cubicBezTo>
                    <a:pt x="6179" y="4644"/>
                    <a:pt x="6272" y="4663"/>
                    <a:pt x="6364" y="4665"/>
                  </a:cubicBezTo>
                  <a:cubicBezTo>
                    <a:pt x="6484" y="4660"/>
                    <a:pt x="6602" y="4635"/>
                    <a:pt x="6715" y="4587"/>
                  </a:cubicBezTo>
                  <a:cubicBezTo>
                    <a:pt x="6896" y="4520"/>
                    <a:pt x="7031" y="4402"/>
                    <a:pt x="7094" y="4255"/>
                  </a:cubicBezTo>
                  <a:cubicBezTo>
                    <a:pt x="7239" y="3919"/>
                    <a:pt x="6989" y="3554"/>
                    <a:pt x="6637" y="3554"/>
                  </a:cubicBezTo>
                  <a:cubicBezTo>
                    <a:pt x="6620" y="3554"/>
                    <a:pt x="6602" y="3555"/>
                    <a:pt x="6585" y="3556"/>
                  </a:cubicBezTo>
                  <a:cubicBezTo>
                    <a:pt x="6745" y="3451"/>
                    <a:pt x="6869" y="3298"/>
                    <a:pt x="6940" y="3119"/>
                  </a:cubicBezTo>
                  <a:cubicBezTo>
                    <a:pt x="7046" y="2860"/>
                    <a:pt x="7060" y="2545"/>
                    <a:pt x="6978" y="2179"/>
                  </a:cubicBezTo>
                  <a:cubicBezTo>
                    <a:pt x="6764" y="1215"/>
                    <a:pt x="6030" y="406"/>
                    <a:pt x="5109" y="118"/>
                  </a:cubicBezTo>
                  <a:cubicBezTo>
                    <a:pt x="4857" y="39"/>
                    <a:pt x="4596" y="1"/>
                    <a:pt x="433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61"/>
            <p:cNvSpPr/>
            <p:nvPr/>
          </p:nvSpPr>
          <p:spPr>
            <a:xfrm>
              <a:off x="-10076819" y="-2082271"/>
              <a:ext cx="23921" cy="17941"/>
            </a:xfrm>
            <a:custGeom>
              <a:rect b="b" l="l" r="r" t="t"/>
              <a:pathLst>
                <a:path extrusionOk="0" h="357" w="476">
                  <a:moveTo>
                    <a:pt x="167" y="1"/>
                  </a:moveTo>
                  <a:cubicBezTo>
                    <a:pt x="128" y="1"/>
                    <a:pt x="90" y="8"/>
                    <a:pt x="53" y="22"/>
                  </a:cubicBezTo>
                  <a:cubicBezTo>
                    <a:pt x="0" y="43"/>
                    <a:pt x="23" y="114"/>
                    <a:pt x="69" y="114"/>
                  </a:cubicBezTo>
                  <a:cubicBezTo>
                    <a:pt x="75" y="114"/>
                    <a:pt x="82" y="113"/>
                    <a:pt x="88" y="110"/>
                  </a:cubicBezTo>
                  <a:cubicBezTo>
                    <a:pt x="113" y="101"/>
                    <a:pt x="140" y="96"/>
                    <a:pt x="165" y="96"/>
                  </a:cubicBezTo>
                  <a:cubicBezTo>
                    <a:pt x="203" y="96"/>
                    <a:pt x="239" y="106"/>
                    <a:pt x="271" y="123"/>
                  </a:cubicBezTo>
                  <a:cubicBezTo>
                    <a:pt x="305" y="142"/>
                    <a:pt x="332" y="169"/>
                    <a:pt x="351" y="203"/>
                  </a:cubicBezTo>
                  <a:cubicBezTo>
                    <a:pt x="349" y="203"/>
                    <a:pt x="346" y="203"/>
                    <a:pt x="343" y="203"/>
                  </a:cubicBezTo>
                  <a:cubicBezTo>
                    <a:pt x="275" y="203"/>
                    <a:pt x="211" y="228"/>
                    <a:pt x="162" y="274"/>
                  </a:cubicBezTo>
                  <a:cubicBezTo>
                    <a:pt x="130" y="306"/>
                    <a:pt x="151" y="356"/>
                    <a:pt x="196" y="356"/>
                  </a:cubicBezTo>
                  <a:cubicBezTo>
                    <a:pt x="208" y="356"/>
                    <a:pt x="219" y="352"/>
                    <a:pt x="229" y="344"/>
                  </a:cubicBezTo>
                  <a:cubicBezTo>
                    <a:pt x="260" y="313"/>
                    <a:pt x="300" y="297"/>
                    <a:pt x="342" y="297"/>
                  </a:cubicBezTo>
                  <a:cubicBezTo>
                    <a:pt x="364" y="297"/>
                    <a:pt x="385" y="302"/>
                    <a:pt x="406" y="310"/>
                  </a:cubicBezTo>
                  <a:cubicBezTo>
                    <a:pt x="412" y="314"/>
                    <a:pt x="418" y="315"/>
                    <a:pt x="425" y="315"/>
                  </a:cubicBezTo>
                  <a:cubicBezTo>
                    <a:pt x="435" y="315"/>
                    <a:pt x="445" y="311"/>
                    <a:pt x="454" y="304"/>
                  </a:cubicBezTo>
                  <a:cubicBezTo>
                    <a:pt x="467" y="293"/>
                    <a:pt x="475" y="277"/>
                    <a:pt x="471" y="260"/>
                  </a:cubicBezTo>
                  <a:cubicBezTo>
                    <a:pt x="456" y="167"/>
                    <a:pt x="400" y="87"/>
                    <a:pt x="318" y="41"/>
                  </a:cubicBezTo>
                  <a:lnTo>
                    <a:pt x="320" y="41"/>
                  </a:lnTo>
                  <a:cubicBezTo>
                    <a:pt x="272" y="14"/>
                    <a:pt x="220" y="1"/>
                    <a:pt x="1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61"/>
            <p:cNvSpPr/>
            <p:nvPr/>
          </p:nvSpPr>
          <p:spPr>
            <a:xfrm>
              <a:off x="-9839109" y="-2083025"/>
              <a:ext cx="23821" cy="20504"/>
            </a:xfrm>
            <a:custGeom>
              <a:rect b="b" l="l" r="r" t="t"/>
              <a:pathLst>
                <a:path extrusionOk="0" h="408" w="474">
                  <a:moveTo>
                    <a:pt x="347" y="1"/>
                  </a:moveTo>
                  <a:cubicBezTo>
                    <a:pt x="157" y="1"/>
                    <a:pt x="0" y="165"/>
                    <a:pt x="19" y="363"/>
                  </a:cubicBezTo>
                  <a:lnTo>
                    <a:pt x="21" y="363"/>
                  </a:lnTo>
                  <a:cubicBezTo>
                    <a:pt x="23" y="380"/>
                    <a:pt x="34" y="395"/>
                    <a:pt x="51" y="403"/>
                  </a:cubicBezTo>
                  <a:cubicBezTo>
                    <a:pt x="55" y="405"/>
                    <a:pt x="61" y="405"/>
                    <a:pt x="69" y="407"/>
                  </a:cubicBezTo>
                  <a:cubicBezTo>
                    <a:pt x="78" y="407"/>
                    <a:pt x="88" y="403"/>
                    <a:pt x="97" y="397"/>
                  </a:cubicBezTo>
                  <a:cubicBezTo>
                    <a:pt x="167" y="346"/>
                    <a:pt x="250" y="319"/>
                    <a:pt x="336" y="319"/>
                  </a:cubicBezTo>
                  <a:cubicBezTo>
                    <a:pt x="350" y="319"/>
                    <a:pt x="364" y="319"/>
                    <a:pt x="379" y="321"/>
                  </a:cubicBezTo>
                  <a:cubicBezTo>
                    <a:pt x="381" y="321"/>
                    <a:pt x="383" y="321"/>
                    <a:pt x="385" y="321"/>
                  </a:cubicBezTo>
                  <a:cubicBezTo>
                    <a:pt x="442" y="321"/>
                    <a:pt x="450" y="232"/>
                    <a:pt x="389" y="226"/>
                  </a:cubicBezTo>
                  <a:cubicBezTo>
                    <a:pt x="370" y="224"/>
                    <a:pt x="351" y="223"/>
                    <a:pt x="332" y="223"/>
                  </a:cubicBezTo>
                  <a:cubicBezTo>
                    <a:pt x="260" y="223"/>
                    <a:pt x="189" y="239"/>
                    <a:pt x="122" y="270"/>
                  </a:cubicBezTo>
                  <a:cubicBezTo>
                    <a:pt x="149" y="166"/>
                    <a:pt x="243" y="97"/>
                    <a:pt x="347" y="97"/>
                  </a:cubicBezTo>
                  <a:cubicBezTo>
                    <a:pt x="363" y="97"/>
                    <a:pt x="379" y="99"/>
                    <a:pt x="395" y="102"/>
                  </a:cubicBezTo>
                  <a:cubicBezTo>
                    <a:pt x="399" y="103"/>
                    <a:pt x="403" y="103"/>
                    <a:pt x="406" y="103"/>
                  </a:cubicBezTo>
                  <a:cubicBezTo>
                    <a:pt x="459" y="103"/>
                    <a:pt x="474" y="19"/>
                    <a:pt x="414" y="8"/>
                  </a:cubicBezTo>
                  <a:cubicBezTo>
                    <a:pt x="392" y="3"/>
                    <a:pt x="369" y="1"/>
                    <a:pt x="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61"/>
            <p:cNvSpPr/>
            <p:nvPr/>
          </p:nvSpPr>
          <p:spPr>
            <a:xfrm>
              <a:off x="-9877103" y="-1939646"/>
              <a:ext cx="95283" cy="78247"/>
            </a:xfrm>
            <a:custGeom>
              <a:rect b="b" l="l" r="r" t="t"/>
              <a:pathLst>
                <a:path extrusionOk="0" h="1557" w="1896">
                  <a:moveTo>
                    <a:pt x="1738" y="118"/>
                  </a:moveTo>
                  <a:lnTo>
                    <a:pt x="1791" y="684"/>
                  </a:lnTo>
                  <a:cubicBezTo>
                    <a:pt x="1795" y="740"/>
                    <a:pt x="1799" y="787"/>
                    <a:pt x="1780" y="822"/>
                  </a:cubicBezTo>
                  <a:cubicBezTo>
                    <a:pt x="1753" y="875"/>
                    <a:pt x="1690" y="902"/>
                    <a:pt x="1620" y="926"/>
                  </a:cubicBezTo>
                  <a:lnTo>
                    <a:pt x="159" y="1445"/>
                  </a:lnTo>
                  <a:cubicBezTo>
                    <a:pt x="155" y="1392"/>
                    <a:pt x="146" y="1336"/>
                    <a:pt x="140" y="1281"/>
                  </a:cubicBezTo>
                  <a:cubicBezTo>
                    <a:pt x="119" y="1127"/>
                    <a:pt x="98" y="970"/>
                    <a:pt x="108" y="829"/>
                  </a:cubicBezTo>
                  <a:cubicBezTo>
                    <a:pt x="115" y="736"/>
                    <a:pt x="304" y="677"/>
                    <a:pt x="428" y="640"/>
                  </a:cubicBezTo>
                  <a:cubicBezTo>
                    <a:pt x="470" y="627"/>
                    <a:pt x="510" y="614"/>
                    <a:pt x="544" y="600"/>
                  </a:cubicBezTo>
                  <a:lnTo>
                    <a:pt x="1738" y="118"/>
                  </a:lnTo>
                  <a:close/>
                  <a:moveTo>
                    <a:pt x="1780" y="1"/>
                  </a:moveTo>
                  <a:cubicBezTo>
                    <a:pt x="1774" y="1"/>
                    <a:pt x="1767" y="2"/>
                    <a:pt x="1761" y="4"/>
                  </a:cubicBezTo>
                  <a:lnTo>
                    <a:pt x="508" y="511"/>
                  </a:lnTo>
                  <a:cubicBezTo>
                    <a:pt x="478" y="522"/>
                    <a:pt x="441" y="534"/>
                    <a:pt x="398" y="547"/>
                  </a:cubicBezTo>
                  <a:cubicBezTo>
                    <a:pt x="232" y="600"/>
                    <a:pt x="26" y="665"/>
                    <a:pt x="14" y="820"/>
                  </a:cubicBezTo>
                  <a:cubicBezTo>
                    <a:pt x="1" y="972"/>
                    <a:pt x="24" y="1136"/>
                    <a:pt x="45" y="1294"/>
                  </a:cubicBezTo>
                  <a:cubicBezTo>
                    <a:pt x="56" y="1369"/>
                    <a:pt x="64" y="1443"/>
                    <a:pt x="70" y="1512"/>
                  </a:cubicBezTo>
                  <a:cubicBezTo>
                    <a:pt x="73" y="1538"/>
                    <a:pt x="94" y="1556"/>
                    <a:pt x="119" y="1556"/>
                  </a:cubicBezTo>
                  <a:cubicBezTo>
                    <a:pt x="123" y="1556"/>
                    <a:pt x="129" y="1556"/>
                    <a:pt x="133" y="1554"/>
                  </a:cubicBezTo>
                  <a:lnTo>
                    <a:pt x="1650" y="1016"/>
                  </a:lnTo>
                  <a:cubicBezTo>
                    <a:pt x="1736" y="984"/>
                    <a:pt x="1822" y="949"/>
                    <a:pt x="1864" y="865"/>
                  </a:cubicBezTo>
                  <a:lnTo>
                    <a:pt x="1864" y="867"/>
                  </a:lnTo>
                  <a:cubicBezTo>
                    <a:pt x="1896" y="801"/>
                    <a:pt x="1890" y="732"/>
                    <a:pt x="1885" y="675"/>
                  </a:cubicBezTo>
                  <a:lnTo>
                    <a:pt x="1827" y="44"/>
                  </a:lnTo>
                  <a:cubicBezTo>
                    <a:pt x="1827" y="30"/>
                    <a:pt x="1818" y="15"/>
                    <a:pt x="1805" y="6"/>
                  </a:cubicBezTo>
                  <a:cubicBezTo>
                    <a:pt x="1798" y="3"/>
                    <a:pt x="1789" y="1"/>
                    <a:pt x="178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61"/>
            <p:cNvSpPr/>
            <p:nvPr/>
          </p:nvSpPr>
          <p:spPr>
            <a:xfrm>
              <a:off x="-10092297" y="-1915473"/>
              <a:ext cx="41913" cy="66638"/>
            </a:xfrm>
            <a:custGeom>
              <a:rect b="b" l="l" r="r" t="t"/>
              <a:pathLst>
                <a:path extrusionOk="0" h="1326" w="834">
                  <a:moveTo>
                    <a:pt x="403" y="97"/>
                  </a:moveTo>
                  <a:cubicBezTo>
                    <a:pt x="431" y="97"/>
                    <a:pt x="459" y="98"/>
                    <a:pt x="487" y="100"/>
                  </a:cubicBezTo>
                  <a:lnTo>
                    <a:pt x="502" y="100"/>
                  </a:lnTo>
                  <a:cubicBezTo>
                    <a:pt x="592" y="102"/>
                    <a:pt x="670" y="108"/>
                    <a:pt x="706" y="148"/>
                  </a:cubicBezTo>
                  <a:cubicBezTo>
                    <a:pt x="729" y="171"/>
                    <a:pt x="737" y="211"/>
                    <a:pt x="735" y="270"/>
                  </a:cubicBezTo>
                  <a:lnTo>
                    <a:pt x="695" y="1219"/>
                  </a:lnTo>
                  <a:lnTo>
                    <a:pt x="226" y="1103"/>
                  </a:lnTo>
                  <a:cubicBezTo>
                    <a:pt x="178" y="1092"/>
                    <a:pt x="129" y="1078"/>
                    <a:pt x="110" y="1044"/>
                  </a:cubicBezTo>
                  <a:cubicBezTo>
                    <a:pt x="100" y="1017"/>
                    <a:pt x="98" y="985"/>
                    <a:pt x="102" y="956"/>
                  </a:cubicBezTo>
                  <a:lnTo>
                    <a:pt x="104" y="956"/>
                  </a:lnTo>
                  <a:cubicBezTo>
                    <a:pt x="119" y="836"/>
                    <a:pt x="125" y="712"/>
                    <a:pt x="129" y="594"/>
                  </a:cubicBezTo>
                  <a:cubicBezTo>
                    <a:pt x="133" y="533"/>
                    <a:pt x="136" y="472"/>
                    <a:pt x="140" y="413"/>
                  </a:cubicBezTo>
                  <a:lnTo>
                    <a:pt x="142" y="386"/>
                  </a:lnTo>
                  <a:cubicBezTo>
                    <a:pt x="148" y="287"/>
                    <a:pt x="155" y="194"/>
                    <a:pt x="224" y="142"/>
                  </a:cubicBezTo>
                  <a:cubicBezTo>
                    <a:pt x="274" y="105"/>
                    <a:pt x="338" y="97"/>
                    <a:pt x="403" y="97"/>
                  </a:cubicBezTo>
                  <a:close/>
                  <a:moveTo>
                    <a:pt x="415" y="1"/>
                  </a:moveTo>
                  <a:cubicBezTo>
                    <a:pt x="330" y="1"/>
                    <a:pt x="239" y="11"/>
                    <a:pt x="167" y="66"/>
                  </a:cubicBezTo>
                  <a:cubicBezTo>
                    <a:pt x="62" y="144"/>
                    <a:pt x="54" y="276"/>
                    <a:pt x="47" y="379"/>
                  </a:cubicBezTo>
                  <a:lnTo>
                    <a:pt x="45" y="407"/>
                  </a:lnTo>
                  <a:cubicBezTo>
                    <a:pt x="41" y="468"/>
                    <a:pt x="39" y="529"/>
                    <a:pt x="35" y="590"/>
                  </a:cubicBezTo>
                  <a:cubicBezTo>
                    <a:pt x="28" y="707"/>
                    <a:pt x="22" y="829"/>
                    <a:pt x="9" y="947"/>
                  </a:cubicBezTo>
                  <a:lnTo>
                    <a:pt x="9" y="949"/>
                  </a:lnTo>
                  <a:cubicBezTo>
                    <a:pt x="1" y="998"/>
                    <a:pt x="9" y="1046"/>
                    <a:pt x="28" y="1090"/>
                  </a:cubicBezTo>
                  <a:cubicBezTo>
                    <a:pt x="66" y="1158"/>
                    <a:pt x="140" y="1181"/>
                    <a:pt x="205" y="1195"/>
                  </a:cubicBezTo>
                  <a:lnTo>
                    <a:pt x="731" y="1326"/>
                  </a:lnTo>
                  <a:lnTo>
                    <a:pt x="741" y="1326"/>
                  </a:lnTo>
                  <a:cubicBezTo>
                    <a:pt x="752" y="1326"/>
                    <a:pt x="762" y="1324"/>
                    <a:pt x="771" y="1317"/>
                  </a:cubicBezTo>
                  <a:cubicBezTo>
                    <a:pt x="781" y="1309"/>
                    <a:pt x="788" y="1294"/>
                    <a:pt x="790" y="1282"/>
                  </a:cubicBezTo>
                  <a:lnTo>
                    <a:pt x="830" y="274"/>
                  </a:lnTo>
                  <a:cubicBezTo>
                    <a:pt x="834" y="188"/>
                    <a:pt x="817" y="125"/>
                    <a:pt x="777" y="83"/>
                  </a:cubicBezTo>
                  <a:cubicBezTo>
                    <a:pt x="716" y="18"/>
                    <a:pt x="619" y="9"/>
                    <a:pt x="506" y="3"/>
                  </a:cubicBezTo>
                  <a:lnTo>
                    <a:pt x="491" y="3"/>
                  </a:lnTo>
                  <a:cubicBezTo>
                    <a:pt x="467" y="2"/>
                    <a:pt x="441" y="1"/>
                    <a:pt x="4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61"/>
          <p:cNvGrpSpPr/>
          <p:nvPr/>
        </p:nvGrpSpPr>
        <p:grpSpPr>
          <a:xfrm>
            <a:off x="6069625" y="1377513"/>
            <a:ext cx="215325" cy="104775"/>
            <a:chOff x="5909250" y="1428750"/>
            <a:chExt cx="215325" cy="104775"/>
          </a:xfrm>
        </p:grpSpPr>
        <p:sp>
          <p:nvSpPr>
            <p:cNvPr id="1305" name="Google Shape;1305;p61"/>
            <p:cNvSpPr/>
            <p:nvPr/>
          </p:nvSpPr>
          <p:spPr>
            <a:xfrm>
              <a:off x="5909250" y="1428750"/>
              <a:ext cx="123825" cy="66675"/>
            </a:xfrm>
            <a:custGeom>
              <a:rect b="b" l="l" r="r" t="t"/>
              <a:pathLst>
                <a:path extrusionOk="0" h="2667" w="4953">
                  <a:moveTo>
                    <a:pt x="4953" y="2667"/>
                  </a:moveTo>
                  <a:cubicBezTo>
                    <a:pt x="3489" y="1496"/>
                    <a:pt x="1819" y="455"/>
                    <a:pt x="0" y="0"/>
                  </a:cubicBezTo>
                </a:path>
              </a:pathLst>
            </a:custGeom>
            <a:noFill/>
            <a:ln cap="flat" cmpd="sng" w="9525">
              <a:solidFill>
                <a:schemeClr val="dk2"/>
              </a:solidFill>
              <a:prstDash val="solid"/>
              <a:round/>
              <a:headEnd len="med" w="med" type="none"/>
              <a:tailEnd len="med" w="med" type="none"/>
            </a:ln>
          </p:spPr>
        </p:sp>
        <p:sp>
          <p:nvSpPr>
            <p:cNvPr id="1306" name="Google Shape;1306;p61"/>
            <p:cNvSpPr/>
            <p:nvPr/>
          </p:nvSpPr>
          <p:spPr>
            <a:xfrm>
              <a:off x="5972175" y="1428750"/>
              <a:ext cx="152400" cy="104775"/>
            </a:xfrm>
            <a:custGeom>
              <a:rect b="b" l="l" r="r" t="t"/>
              <a:pathLst>
                <a:path extrusionOk="0" h="4191" w="6096">
                  <a:moveTo>
                    <a:pt x="6096" y="4191"/>
                  </a:moveTo>
                  <a:cubicBezTo>
                    <a:pt x="4253" y="2553"/>
                    <a:pt x="2339" y="780"/>
                    <a:pt x="0" y="0"/>
                  </a:cubicBezTo>
                </a:path>
              </a:pathLst>
            </a:custGeom>
            <a:noFill/>
            <a:ln cap="flat" cmpd="sng" w="9525">
              <a:solidFill>
                <a:schemeClr val="dk2"/>
              </a:solidFill>
              <a:prstDash val="solid"/>
              <a:round/>
              <a:headEnd len="med" w="med" type="none"/>
              <a:tailEnd len="med" w="med" type="none"/>
            </a:ln>
          </p:spPr>
        </p:sp>
      </p:grpSp>
      <p:grpSp>
        <p:nvGrpSpPr>
          <p:cNvPr id="1307" name="Google Shape;1307;p61"/>
          <p:cNvGrpSpPr/>
          <p:nvPr/>
        </p:nvGrpSpPr>
        <p:grpSpPr>
          <a:xfrm flipH="1" rot="-10048719">
            <a:off x="3218247" y="1428173"/>
            <a:ext cx="236696" cy="142270"/>
            <a:chOff x="3332875" y="4516178"/>
            <a:chExt cx="236699" cy="142272"/>
          </a:xfrm>
        </p:grpSpPr>
        <p:sp>
          <p:nvSpPr>
            <p:cNvPr id="1308" name="Google Shape;1308;p61"/>
            <p:cNvSpPr/>
            <p:nvPr/>
          </p:nvSpPr>
          <p:spPr>
            <a:xfrm>
              <a:off x="3336825" y="4516178"/>
              <a:ext cx="232749" cy="142272"/>
            </a:xfrm>
            <a:custGeom>
              <a:rect b="b" l="l" r="r" t="t"/>
              <a:pathLst>
                <a:path extrusionOk="0" h="4167" w="6817">
                  <a:moveTo>
                    <a:pt x="6817" y="4167"/>
                  </a:moveTo>
                  <a:cubicBezTo>
                    <a:pt x="4233" y="3521"/>
                    <a:pt x="1191" y="2382"/>
                    <a:pt x="0" y="0"/>
                  </a:cubicBezTo>
                </a:path>
              </a:pathLst>
            </a:custGeom>
            <a:noFill/>
            <a:ln cap="flat" cmpd="sng" w="9525">
              <a:solidFill>
                <a:schemeClr val="dk2"/>
              </a:solidFill>
              <a:prstDash val="solid"/>
              <a:round/>
              <a:headEnd len="med" w="med" type="none"/>
              <a:tailEnd len="med" w="med" type="none"/>
            </a:ln>
          </p:spPr>
        </p:sp>
        <p:sp>
          <p:nvSpPr>
            <p:cNvPr id="1309" name="Google Shape;1309;p61"/>
            <p:cNvSpPr/>
            <p:nvPr/>
          </p:nvSpPr>
          <p:spPr>
            <a:xfrm>
              <a:off x="3332875" y="4573225"/>
              <a:ext cx="104150" cy="66275"/>
            </a:xfrm>
            <a:custGeom>
              <a:rect b="b" l="l" r="r" t="t"/>
              <a:pathLst>
                <a:path extrusionOk="0" h="2651" w="4166">
                  <a:moveTo>
                    <a:pt x="4166" y="2651"/>
                  </a:moveTo>
                  <a:cubicBezTo>
                    <a:pt x="2796" y="1738"/>
                    <a:pt x="1164" y="1164"/>
                    <a:pt x="0" y="0"/>
                  </a:cubicBezTo>
                </a:path>
              </a:pathLst>
            </a:custGeom>
            <a:noFill/>
            <a:ln cap="flat" cmpd="sng" w="9525">
              <a:solidFill>
                <a:schemeClr val="dk2"/>
              </a:solidFill>
              <a:prstDash val="solid"/>
              <a:round/>
              <a:headEnd len="med" w="med" type="none"/>
              <a:tailEnd len="med" w="med" type="none"/>
            </a:ln>
          </p:spPr>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62"/>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5" name="Google Shape;1315;p62"/>
          <p:cNvSpPr txBox="1"/>
          <p:nvPr>
            <p:ph type="title"/>
          </p:nvPr>
        </p:nvSpPr>
        <p:spPr>
          <a:xfrm>
            <a:off x="1966250" y="439125"/>
            <a:ext cx="5211300" cy="67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Final </a:t>
            </a:r>
            <a:r>
              <a:rPr lang="en">
                <a:solidFill>
                  <a:schemeClr val="lt2"/>
                </a:solidFill>
              </a:rPr>
              <a:t>Tips</a:t>
            </a:r>
            <a:endParaRPr>
              <a:solidFill>
                <a:schemeClr val="lt2"/>
              </a:solidFill>
            </a:endParaRPr>
          </a:p>
        </p:txBody>
      </p:sp>
      <p:sp>
        <p:nvSpPr>
          <p:cNvPr id="1316" name="Google Shape;1316;p62"/>
          <p:cNvSpPr txBox="1"/>
          <p:nvPr>
            <p:ph idx="1" type="subTitle"/>
          </p:nvPr>
        </p:nvSpPr>
        <p:spPr>
          <a:xfrm>
            <a:off x="2186900" y="1697701"/>
            <a:ext cx="22788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Do not be </a:t>
            </a:r>
            <a:r>
              <a:rPr lang="en"/>
              <a:t>afraid</a:t>
            </a:r>
            <a:r>
              <a:rPr lang="en"/>
              <a:t>!</a:t>
            </a:r>
            <a:endParaRPr/>
          </a:p>
        </p:txBody>
      </p:sp>
      <p:sp>
        <p:nvSpPr>
          <p:cNvPr id="1317" name="Google Shape;1317;p62"/>
          <p:cNvSpPr txBox="1"/>
          <p:nvPr>
            <p:ph idx="2" type="subTitle"/>
          </p:nvPr>
        </p:nvSpPr>
        <p:spPr>
          <a:xfrm>
            <a:off x="2108675" y="2089250"/>
            <a:ext cx="2425800" cy="7485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Overwrite and then cut out if you need to, do not think your answer has to be within the limit straight away.</a:t>
            </a:r>
            <a:endParaRPr/>
          </a:p>
        </p:txBody>
      </p:sp>
      <p:sp>
        <p:nvSpPr>
          <p:cNvPr id="1318" name="Google Shape;1318;p62"/>
          <p:cNvSpPr txBox="1"/>
          <p:nvPr>
            <p:ph idx="3" type="subTitle"/>
          </p:nvPr>
        </p:nvSpPr>
        <p:spPr>
          <a:xfrm>
            <a:off x="5648350" y="1697701"/>
            <a:ext cx="22788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Be creative</a:t>
            </a:r>
            <a:endParaRPr/>
          </a:p>
        </p:txBody>
      </p:sp>
      <p:sp>
        <p:nvSpPr>
          <p:cNvPr id="1319" name="Google Shape;1319;p62"/>
          <p:cNvSpPr txBox="1"/>
          <p:nvPr>
            <p:ph idx="4" type="subTitle"/>
          </p:nvPr>
        </p:nvSpPr>
        <p:spPr>
          <a:xfrm>
            <a:off x="5648350" y="2158225"/>
            <a:ext cx="2490600" cy="605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Think outside of the box and try to make your </a:t>
            </a:r>
            <a:r>
              <a:rPr lang="en"/>
              <a:t>format</a:t>
            </a:r>
            <a:r>
              <a:rPr lang="en"/>
              <a:t> or content creative while still remaining true to you.</a:t>
            </a:r>
            <a:endParaRPr/>
          </a:p>
        </p:txBody>
      </p:sp>
      <p:sp>
        <p:nvSpPr>
          <p:cNvPr id="1320" name="Google Shape;1320;p62"/>
          <p:cNvSpPr txBox="1"/>
          <p:nvPr>
            <p:ph idx="5" type="subTitle"/>
          </p:nvPr>
        </p:nvSpPr>
        <p:spPr>
          <a:xfrm>
            <a:off x="2218999" y="3333725"/>
            <a:ext cx="24258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Reuse supplements</a:t>
            </a:r>
            <a:endParaRPr/>
          </a:p>
        </p:txBody>
      </p:sp>
      <p:sp>
        <p:nvSpPr>
          <p:cNvPr id="1321" name="Google Shape;1321;p62"/>
          <p:cNvSpPr txBox="1"/>
          <p:nvPr>
            <p:ph idx="6" type="subTitle"/>
          </p:nvPr>
        </p:nvSpPr>
        <p:spPr>
          <a:xfrm>
            <a:off x="2219000" y="3676925"/>
            <a:ext cx="2278800" cy="673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When you can, reuse what you’ve written and change things around to save time.</a:t>
            </a:r>
            <a:endParaRPr/>
          </a:p>
        </p:txBody>
      </p:sp>
      <p:sp>
        <p:nvSpPr>
          <p:cNvPr id="1322" name="Google Shape;1322;p62"/>
          <p:cNvSpPr txBox="1"/>
          <p:nvPr>
            <p:ph idx="7" type="subTitle"/>
          </p:nvPr>
        </p:nvSpPr>
        <p:spPr>
          <a:xfrm>
            <a:off x="5648350" y="3293676"/>
            <a:ext cx="2278800" cy="347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HAVE FUN</a:t>
            </a:r>
            <a:endParaRPr/>
          </a:p>
        </p:txBody>
      </p:sp>
      <p:sp>
        <p:nvSpPr>
          <p:cNvPr id="1323" name="Google Shape;1323;p62"/>
          <p:cNvSpPr txBox="1"/>
          <p:nvPr>
            <p:ph idx="8" type="subTitle"/>
          </p:nvPr>
        </p:nvSpPr>
        <p:spPr>
          <a:xfrm>
            <a:off x="5648350" y="3676925"/>
            <a:ext cx="2490600" cy="7485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Applications can be stressful, it’s important to make the best out of them and have fun with your supplements.</a:t>
            </a:r>
            <a:endParaRPr/>
          </a:p>
        </p:txBody>
      </p:sp>
      <p:grpSp>
        <p:nvGrpSpPr>
          <p:cNvPr id="1324" name="Google Shape;1324;p62"/>
          <p:cNvGrpSpPr/>
          <p:nvPr/>
        </p:nvGrpSpPr>
        <p:grpSpPr>
          <a:xfrm>
            <a:off x="4644680" y="1790300"/>
            <a:ext cx="893467" cy="866199"/>
            <a:chOff x="4644680" y="1790300"/>
            <a:chExt cx="893467" cy="866199"/>
          </a:xfrm>
        </p:grpSpPr>
        <p:grpSp>
          <p:nvGrpSpPr>
            <p:cNvPr id="1325" name="Google Shape;1325;p62"/>
            <p:cNvGrpSpPr/>
            <p:nvPr/>
          </p:nvGrpSpPr>
          <p:grpSpPr>
            <a:xfrm>
              <a:off x="4644680" y="1790300"/>
              <a:ext cx="893467" cy="866199"/>
              <a:chOff x="4300443" y="1790300"/>
              <a:chExt cx="893467" cy="866199"/>
            </a:xfrm>
          </p:grpSpPr>
          <p:sp>
            <p:nvSpPr>
              <p:cNvPr id="1326" name="Google Shape;1326;p62"/>
              <p:cNvSpPr/>
              <p:nvPr/>
            </p:nvSpPr>
            <p:spPr>
              <a:xfrm rot="5232009">
                <a:off x="4343344" y="179865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2"/>
              <p:cNvSpPr/>
              <p:nvPr/>
            </p:nvSpPr>
            <p:spPr>
              <a:xfrm rot="5232009">
                <a:off x="4369718" y="181643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62"/>
            <p:cNvGrpSpPr/>
            <p:nvPr/>
          </p:nvGrpSpPr>
          <p:grpSpPr>
            <a:xfrm>
              <a:off x="5020458" y="2090590"/>
              <a:ext cx="107732" cy="37910"/>
              <a:chOff x="7991648" y="639729"/>
              <a:chExt cx="137395" cy="47830"/>
            </a:xfrm>
          </p:grpSpPr>
          <p:sp>
            <p:nvSpPr>
              <p:cNvPr id="1329" name="Google Shape;1329;p62"/>
              <p:cNvSpPr/>
              <p:nvPr/>
            </p:nvSpPr>
            <p:spPr>
              <a:xfrm>
                <a:off x="7991648" y="664135"/>
                <a:ext cx="23424" cy="23424"/>
              </a:xfrm>
              <a:custGeom>
                <a:rect b="b" l="l" r="r" t="t"/>
                <a:pathLst>
                  <a:path extrusionOk="0" h="2918" w="2918">
                    <a:moveTo>
                      <a:pt x="1459" y="0"/>
                    </a:moveTo>
                    <a:cubicBezTo>
                      <a:pt x="641" y="0"/>
                      <a:pt x="0" y="641"/>
                      <a:pt x="0" y="1459"/>
                    </a:cubicBezTo>
                    <a:cubicBezTo>
                      <a:pt x="0" y="2242"/>
                      <a:pt x="641" y="2918"/>
                      <a:pt x="1459" y="2918"/>
                    </a:cubicBezTo>
                    <a:cubicBezTo>
                      <a:pt x="2242" y="2918"/>
                      <a:pt x="2918" y="2242"/>
                      <a:pt x="2918" y="1459"/>
                    </a:cubicBezTo>
                    <a:cubicBezTo>
                      <a:pt x="2918" y="641"/>
                      <a:pt x="2242" y="0"/>
                      <a:pt x="1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2"/>
              <p:cNvSpPr/>
              <p:nvPr/>
            </p:nvSpPr>
            <p:spPr>
              <a:xfrm>
                <a:off x="8091619" y="639729"/>
                <a:ext cx="37424" cy="10492"/>
              </a:xfrm>
              <a:custGeom>
                <a:rect b="b" l="l" r="r" t="t"/>
                <a:pathLst>
                  <a:path extrusionOk="0" h="1307" w="4662">
                    <a:moveTo>
                      <a:pt x="2073" y="0"/>
                    </a:moveTo>
                    <a:cubicBezTo>
                      <a:pt x="1518" y="0"/>
                      <a:pt x="956" y="183"/>
                      <a:pt x="499" y="549"/>
                    </a:cubicBezTo>
                    <a:cubicBezTo>
                      <a:pt x="143" y="834"/>
                      <a:pt x="1" y="1154"/>
                      <a:pt x="72" y="1225"/>
                    </a:cubicBezTo>
                    <a:cubicBezTo>
                      <a:pt x="85" y="1238"/>
                      <a:pt x="105" y="1244"/>
                      <a:pt x="132" y="1244"/>
                    </a:cubicBezTo>
                    <a:cubicBezTo>
                      <a:pt x="250" y="1244"/>
                      <a:pt x="493" y="1128"/>
                      <a:pt x="783" y="1012"/>
                    </a:cubicBezTo>
                    <a:cubicBezTo>
                      <a:pt x="1201" y="833"/>
                      <a:pt x="1618" y="754"/>
                      <a:pt x="2056" y="754"/>
                    </a:cubicBezTo>
                    <a:cubicBezTo>
                      <a:pt x="2141" y="754"/>
                      <a:pt x="2227" y="757"/>
                      <a:pt x="2313" y="763"/>
                    </a:cubicBezTo>
                    <a:cubicBezTo>
                      <a:pt x="3314" y="854"/>
                      <a:pt x="4159" y="1306"/>
                      <a:pt x="4475" y="1306"/>
                    </a:cubicBezTo>
                    <a:cubicBezTo>
                      <a:pt x="4530" y="1306"/>
                      <a:pt x="4569" y="1293"/>
                      <a:pt x="4590" y="1261"/>
                    </a:cubicBezTo>
                    <a:cubicBezTo>
                      <a:pt x="4662" y="1154"/>
                      <a:pt x="4484" y="905"/>
                      <a:pt x="4092" y="621"/>
                    </a:cubicBezTo>
                    <a:cubicBezTo>
                      <a:pt x="3594" y="265"/>
                      <a:pt x="2989" y="51"/>
                      <a:pt x="2349" y="16"/>
                    </a:cubicBezTo>
                    <a:cubicBezTo>
                      <a:pt x="2257" y="6"/>
                      <a:pt x="2165" y="0"/>
                      <a:pt x="20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31" name="Google Shape;1331;p62"/>
          <p:cNvGrpSpPr/>
          <p:nvPr/>
        </p:nvGrpSpPr>
        <p:grpSpPr>
          <a:xfrm>
            <a:off x="1216830" y="1790300"/>
            <a:ext cx="893467" cy="866199"/>
            <a:chOff x="1216830" y="1790300"/>
            <a:chExt cx="893467" cy="866199"/>
          </a:xfrm>
        </p:grpSpPr>
        <p:grpSp>
          <p:nvGrpSpPr>
            <p:cNvPr id="1332" name="Google Shape;1332;p62"/>
            <p:cNvGrpSpPr/>
            <p:nvPr/>
          </p:nvGrpSpPr>
          <p:grpSpPr>
            <a:xfrm flipH="1">
              <a:off x="1216830" y="1790300"/>
              <a:ext cx="893467" cy="866199"/>
              <a:chOff x="4300443" y="1790300"/>
              <a:chExt cx="893467" cy="866199"/>
            </a:xfrm>
          </p:grpSpPr>
          <p:sp>
            <p:nvSpPr>
              <p:cNvPr id="1333" name="Google Shape;1333;p62"/>
              <p:cNvSpPr/>
              <p:nvPr/>
            </p:nvSpPr>
            <p:spPr>
              <a:xfrm rot="5232009">
                <a:off x="4343344" y="179865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2"/>
              <p:cNvSpPr/>
              <p:nvPr/>
            </p:nvSpPr>
            <p:spPr>
              <a:xfrm rot="5232009">
                <a:off x="4369718" y="181643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62"/>
            <p:cNvGrpSpPr/>
            <p:nvPr/>
          </p:nvGrpSpPr>
          <p:grpSpPr>
            <a:xfrm>
              <a:off x="1606342" y="2107842"/>
              <a:ext cx="107138" cy="18681"/>
              <a:chOff x="13679175" y="3609938"/>
              <a:chExt cx="419000" cy="73200"/>
            </a:xfrm>
          </p:grpSpPr>
          <p:sp>
            <p:nvSpPr>
              <p:cNvPr id="1336" name="Google Shape;1336;p62"/>
              <p:cNvSpPr/>
              <p:nvPr/>
            </p:nvSpPr>
            <p:spPr>
              <a:xfrm>
                <a:off x="13679175" y="3609938"/>
                <a:ext cx="85425" cy="73200"/>
              </a:xfrm>
              <a:custGeom>
                <a:rect b="b" l="l" r="r" t="t"/>
                <a:pathLst>
                  <a:path extrusionOk="0" h="2928" w="3417">
                    <a:moveTo>
                      <a:pt x="1958" y="0"/>
                    </a:moveTo>
                    <a:cubicBezTo>
                      <a:pt x="641" y="0"/>
                      <a:pt x="1" y="1566"/>
                      <a:pt x="926" y="2491"/>
                    </a:cubicBezTo>
                    <a:cubicBezTo>
                      <a:pt x="1227" y="2792"/>
                      <a:pt x="1596" y="2928"/>
                      <a:pt x="1957" y="2928"/>
                    </a:cubicBezTo>
                    <a:cubicBezTo>
                      <a:pt x="2704" y="2928"/>
                      <a:pt x="3416" y="2347"/>
                      <a:pt x="3416" y="1459"/>
                    </a:cubicBezTo>
                    <a:cubicBezTo>
                      <a:pt x="3416" y="676"/>
                      <a:pt x="2776" y="0"/>
                      <a:pt x="1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2"/>
              <p:cNvSpPr/>
              <p:nvPr/>
            </p:nvSpPr>
            <p:spPr>
              <a:xfrm>
                <a:off x="14012750" y="3609938"/>
                <a:ext cx="85425" cy="73200"/>
              </a:xfrm>
              <a:custGeom>
                <a:rect b="b" l="l" r="r" t="t"/>
                <a:pathLst>
                  <a:path extrusionOk="0" h="2928" w="3417">
                    <a:moveTo>
                      <a:pt x="1958" y="0"/>
                    </a:moveTo>
                    <a:cubicBezTo>
                      <a:pt x="641" y="0"/>
                      <a:pt x="1" y="1566"/>
                      <a:pt x="926" y="2491"/>
                    </a:cubicBezTo>
                    <a:cubicBezTo>
                      <a:pt x="1215" y="2792"/>
                      <a:pt x="1580" y="2928"/>
                      <a:pt x="1941" y="2928"/>
                    </a:cubicBezTo>
                    <a:cubicBezTo>
                      <a:pt x="2688" y="2928"/>
                      <a:pt x="3416" y="2347"/>
                      <a:pt x="3416" y="1459"/>
                    </a:cubicBezTo>
                    <a:cubicBezTo>
                      <a:pt x="3416" y="676"/>
                      <a:pt x="2740" y="0"/>
                      <a:pt x="1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38" name="Google Shape;1338;p62"/>
          <p:cNvGrpSpPr/>
          <p:nvPr/>
        </p:nvGrpSpPr>
        <p:grpSpPr>
          <a:xfrm>
            <a:off x="1216830" y="3293681"/>
            <a:ext cx="893467" cy="866199"/>
            <a:chOff x="1216830" y="3293681"/>
            <a:chExt cx="893467" cy="866199"/>
          </a:xfrm>
        </p:grpSpPr>
        <p:grpSp>
          <p:nvGrpSpPr>
            <p:cNvPr id="1339" name="Google Shape;1339;p62"/>
            <p:cNvGrpSpPr/>
            <p:nvPr/>
          </p:nvGrpSpPr>
          <p:grpSpPr>
            <a:xfrm>
              <a:off x="1216830" y="3293681"/>
              <a:ext cx="893467" cy="866199"/>
              <a:chOff x="4300443" y="1790300"/>
              <a:chExt cx="893467" cy="866199"/>
            </a:xfrm>
          </p:grpSpPr>
          <p:sp>
            <p:nvSpPr>
              <p:cNvPr id="1340" name="Google Shape;1340;p62"/>
              <p:cNvSpPr/>
              <p:nvPr/>
            </p:nvSpPr>
            <p:spPr>
              <a:xfrm rot="5232009">
                <a:off x="4343344" y="179865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2"/>
              <p:cNvSpPr/>
              <p:nvPr/>
            </p:nvSpPr>
            <p:spPr>
              <a:xfrm rot="5232009">
                <a:off x="4369718" y="181643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62"/>
            <p:cNvGrpSpPr/>
            <p:nvPr/>
          </p:nvGrpSpPr>
          <p:grpSpPr>
            <a:xfrm>
              <a:off x="1607773" y="3603302"/>
              <a:ext cx="181792" cy="279394"/>
              <a:chOff x="13160914" y="660188"/>
              <a:chExt cx="135484" cy="210482"/>
            </a:xfrm>
          </p:grpSpPr>
          <p:sp>
            <p:nvSpPr>
              <p:cNvPr id="1343" name="Google Shape;1343;p62"/>
              <p:cNvSpPr/>
              <p:nvPr/>
            </p:nvSpPr>
            <p:spPr>
              <a:xfrm>
                <a:off x="13296393" y="870665"/>
                <a:ext cx="5" cy="5"/>
              </a:xfrm>
              <a:custGeom>
                <a:rect b="b" l="l" r="r" t="t"/>
                <a:pathLst>
                  <a:path extrusionOk="0" h="1" w="1">
                    <a:moveTo>
                      <a:pt x="0" y="1"/>
                    </a:move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2"/>
              <p:cNvSpPr/>
              <p:nvPr/>
            </p:nvSpPr>
            <p:spPr>
              <a:xfrm>
                <a:off x="13160914" y="660188"/>
                <a:ext cx="14325" cy="14332"/>
              </a:xfrm>
              <a:custGeom>
                <a:rect b="b" l="l" r="r" t="t"/>
                <a:pathLst>
                  <a:path extrusionOk="0" h="2919" w="2919">
                    <a:moveTo>
                      <a:pt x="1459" y="1"/>
                    </a:moveTo>
                    <a:cubicBezTo>
                      <a:pt x="676" y="1"/>
                      <a:pt x="0" y="677"/>
                      <a:pt x="0" y="1459"/>
                    </a:cubicBezTo>
                    <a:cubicBezTo>
                      <a:pt x="0" y="2278"/>
                      <a:pt x="676" y="2918"/>
                      <a:pt x="1459" y="2918"/>
                    </a:cubicBezTo>
                    <a:cubicBezTo>
                      <a:pt x="2278" y="2918"/>
                      <a:pt x="2918" y="2278"/>
                      <a:pt x="2918" y="1459"/>
                    </a:cubicBezTo>
                    <a:cubicBezTo>
                      <a:pt x="2918" y="677"/>
                      <a:pt x="2278" y="1"/>
                      <a:pt x="14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2"/>
              <p:cNvSpPr/>
              <p:nvPr/>
            </p:nvSpPr>
            <p:spPr>
              <a:xfrm>
                <a:off x="13226384" y="660188"/>
                <a:ext cx="14320" cy="14332"/>
              </a:xfrm>
              <a:custGeom>
                <a:rect b="b" l="l" r="r" t="t"/>
                <a:pathLst>
                  <a:path extrusionOk="0" h="2919" w="2918">
                    <a:moveTo>
                      <a:pt x="1459" y="1"/>
                    </a:moveTo>
                    <a:cubicBezTo>
                      <a:pt x="641" y="1"/>
                      <a:pt x="0" y="677"/>
                      <a:pt x="0" y="1459"/>
                    </a:cubicBezTo>
                    <a:cubicBezTo>
                      <a:pt x="0" y="2278"/>
                      <a:pt x="641" y="2918"/>
                      <a:pt x="1459" y="2918"/>
                    </a:cubicBezTo>
                    <a:cubicBezTo>
                      <a:pt x="2277" y="2918"/>
                      <a:pt x="2918" y="2278"/>
                      <a:pt x="2918" y="1459"/>
                    </a:cubicBezTo>
                    <a:cubicBezTo>
                      <a:pt x="2918" y="677"/>
                      <a:pt x="2277" y="1"/>
                      <a:pt x="14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2"/>
              <p:cNvSpPr/>
              <p:nvPr/>
            </p:nvSpPr>
            <p:spPr>
              <a:xfrm>
                <a:off x="13185006" y="724610"/>
                <a:ext cx="31084" cy="3182"/>
              </a:xfrm>
              <a:custGeom>
                <a:rect b="b" l="l" r="r" t="t"/>
                <a:pathLst>
                  <a:path extrusionOk="0" h="648" w="6334">
                    <a:moveTo>
                      <a:pt x="3484" y="0"/>
                    </a:moveTo>
                    <a:cubicBezTo>
                      <a:pt x="2335" y="0"/>
                      <a:pt x="1185" y="105"/>
                      <a:pt x="36" y="292"/>
                    </a:cubicBezTo>
                    <a:cubicBezTo>
                      <a:pt x="36" y="292"/>
                      <a:pt x="1" y="363"/>
                      <a:pt x="1" y="434"/>
                    </a:cubicBezTo>
                    <a:cubicBezTo>
                      <a:pt x="1" y="541"/>
                      <a:pt x="36" y="612"/>
                      <a:pt x="72" y="612"/>
                    </a:cubicBezTo>
                    <a:lnTo>
                      <a:pt x="6227" y="647"/>
                    </a:lnTo>
                    <a:cubicBezTo>
                      <a:pt x="6298" y="647"/>
                      <a:pt x="6334" y="505"/>
                      <a:pt x="6334" y="327"/>
                    </a:cubicBezTo>
                    <a:cubicBezTo>
                      <a:pt x="6334" y="149"/>
                      <a:pt x="6298" y="7"/>
                      <a:pt x="6227" y="7"/>
                    </a:cubicBezTo>
                    <a:cubicBezTo>
                      <a:pt x="5854" y="25"/>
                      <a:pt x="5480" y="34"/>
                      <a:pt x="5106" y="34"/>
                    </a:cubicBezTo>
                    <a:cubicBezTo>
                      <a:pt x="4733" y="34"/>
                      <a:pt x="4359" y="25"/>
                      <a:pt x="3986" y="7"/>
                    </a:cubicBezTo>
                    <a:cubicBezTo>
                      <a:pt x="3818" y="2"/>
                      <a:pt x="3651" y="0"/>
                      <a:pt x="34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47" name="Google Shape;1347;p62"/>
          <p:cNvGrpSpPr/>
          <p:nvPr/>
        </p:nvGrpSpPr>
        <p:grpSpPr>
          <a:xfrm>
            <a:off x="4644680" y="3293681"/>
            <a:ext cx="893467" cy="866199"/>
            <a:chOff x="4644680" y="3293681"/>
            <a:chExt cx="893467" cy="866199"/>
          </a:xfrm>
        </p:grpSpPr>
        <p:grpSp>
          <p:nvGrpSpPr>
            <p:cNvPr id="1348" name="Google Shape;1348;p62"/>
            <p:cNvGrpSpPr/>
            <p:nvPr/>
          </p:nvGrpSpPr>
          <p:grpSpPr>
            <a:xfrm flipH="1">
              <a:off x="4644680" y="3293681"/>
              <a:ext cx="893467" cy="866199"/>
              <a:chOff x="4300443" y="1790300"/>
              <a:chExt cx="893467" cy="866199"/>
            </a:xfrm>
          </p:grpSpPr>
          <p:sp>
            <p:nvSpPr>
              <p:cNvPr id="1349" name="Google Shape;1349;p62"/>
              <p:cNvSpPr/>
              <p:nvPr/>
            </p:nvSpPr>
            <p:spPr>
              <a:xfrm rot="5232009">
                <a:off x="4343344" y="179865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2"/>
              <p:cNvSpPr/>
              <p:nvPr/>
            </p:nvSpPr>
            <p:spPr>
              <a:xfrm rot="5232009">
                <a:off x="4369718" y="1816430"/>
                <a:ext cx="781291" cy="831719"/>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1" name="Google Shape;1351;p62"/>
            <p:cNvGrpSpPr/>
            <p:nvPr/>
          </p:nvGrpSpPr>
          <p:grpSpPr>
            <a:xfrm>
              <a:off x="4849162" y="3447956"/>
              <a:ext cx="447841" cy="548648"/>
              <a:chOff x="10399525" y="365863"/>
              <a:chExt cx="1864450" cy="2253175"/>
            </a:xfrm>
          </p:grpSpPr>
          <p:sp>
            <p:nvSpPr>
              <p:cNvPr id="1352" name="Google Shape;1352;p62"/>
              <p:cNvSpPr/>
              <p:nvPr/>
            </p:nvSpPr>
            <p:spPr>
              <a:xfrm>
                <a:off x="10399525" y="365863"/>
                <a:ext cx="1864450" cy="2253175"/>
              </a:xfrm>
              <a:custGeom>
                <a:rect b="b" l="l" r="r" t="t"/>
                <a:pathLst>
                  <a:path extrusionOk="0" h="90127" w="74578">
                    <a:moveTo>
                      <a:pt x="34834" y="19143"/>
                    </a:moveTo>
                    <a:cubicBezTo>
                      <a:pt x="35759" y="19783"/>
                      <a:pt x="38463" y="21633"/>
                      <a:pt x="40633" y="22380"/>
                    </a:cubicBezTo>
                    <a:lnTo>
                      <a:pt x="42235" y="22950"/>
                    </a:lnTo>
                    <a:lnTo>
                      <a:pt x="42235" y="22950"/>
                    </a:lnTo>
                    <a:lnTo>
                      <a:pt x="41060" y="21704"/>
                    </a:lnTo>
                    <a:lnTo>
                      <a:pt x="40918" y="21562"/>
                    </a:lnTo>
                    <a:lnTo>
                      <a:pt x="40918" y="21562"/>
                    </a:lnTo>
                    <a:cubicBezTo>
                      <a:pt x="42484" y="22736"/>
                      <a:pt x="44227" y="23626"/>
                      <a:pt x="46113" y="24159"/>
                    </a:cubicBezTo>
                    <a:lnTo>
                      <a:pt x="47607" y="24622"/>
                    </a:lnTo>
                    <a:cubicBezTo>
                      <a:pt x="48710" y="25583"/>
                      <a:pt x="49920" y="26401"/>
                      <a:pt x="51237" y="27077"/>
                    </a:cubicBezTo>
                    <a:lnTo>
                      <a:pt x="51806" y="27362"/>
                    </a:lnTo>
                    <a:lnTo>
                      <a:pt x="51841" y="26721"/>
                    </a:lnTo>
                    <a:cubicBezTo>
                      <a:pt x="52909" y="26757"/>
                      <a:pt x="53798" y="27611"/>
                      <a:pt x="53834" y="28678"/>
                    </a:cubicBezTo>
                    <a:cubicBezTo>
                      <a:pt x="53905" y="30564"/>
                      <a:pt x="53478" y="32272"/>
                      <a:pt x="51308" y="32663"/>
                    </a:cubicBezTo>
                    <a:cubicBezTo>
                      <a:pt x="51130" y="32734"/>
                      <a:pt x="51023" y="32912"/>
                      <a:pt x="50987" y="33090"/>
                    </a:cubicBezTo>
                    <a:cubicBezTo>
                      <a:pt x="50987" y="40527"/>
                      <a:pt x="45579" y="49280"/>
                      <a:pt x="37538" y="49778"/>
                    </a:cubicBezTo>
                    <a:cubicBezTo>
                      <a:pt x="37328" y="49791"/>
                      <a:pt x="37121" y="49798"/>
                      <a:pt x="36915" y="49798"/>
                    </a:cubicBezTo>
                    <a:cubicBezTo>
                      <a:pt x="32892" y="49798"/>
                      <a:pt x="29584" y="47206"/>
                      <a:pt x="27113" y="44227"/>
                    </a:cubicBezTo>
                    <a:cubicBezTo>
                      <a:pt x="24515" y="41096"/>
                      <a:pt x="23092" y="37146"/>
                      <a:pt x="23128" y="33090"/>
                    </a:cubicBezTo>
                    <a:cubicBezTo>
                      <a:pt x="23128" y="32912"/>
                      <a:pt x="22985" y="32734"/>
                      <a:pt x="22807" y="32663"/>
                    </a:cubicBezTo>
                    <a:cubicBezTo>
                      <a:pt x="21242" y="32450"/>
                      <a:pt x="20139" y="31062"/>
                      <a:pt x="20281" y="29497"/>
                    </a:cubicBezTo>
                    <a:cubicBezTo>
                      <a:pt x="20316" y="27883"/>
                      <a:pt x="20904" y="26685"/>
                      <a:pt x="22659" y="26685"/>
                    </a:cubicBezTo>
                    <a:cubicBezTo>
                      <a:pt x="22684" y="26685"/>
                      <a:pt x="22710" y="26685"/>
                      <a:pt x="22736" y="26686"/>
                    </a:cubicBezTo>
                    <a:lnTo>
                      <a:pt x="22843" y="26686"/>
                    </a:lnTo>
                    <a:cubicBezTo>
                      <a:pt x="24409" y="26579"/>
                      <a:pt x="29390" y="25725"/>
                      <a:pt x="34834" y="19143"/>
                    </a:cubicBezTo>
                    <a:close/>
                    <a:moveTo>
                      <a:pt x="37075" y="1245"/>
                    </a:moveTo>
                    <a:cubicBezTo>
                      <a:pt x="57570" y="1245"/>
                      <a:pt x="58673" y="28998"/>
                      <a:pt x="58673" y="34585"/>
                    </a:cubicBezTo>
                    <a:cubicBezTo>
                      <a:pt x="58637" y="42448"/>
                      <a:pt x="57285" y="50311"/>
                      <a:pt x="54652" y="57748"/>
                    </a:cubicBezTo>
                    <a:lnTo>
                      <a:pt x="51699" y="56289"/>
                    </a:lnTo>
                    <a:lnTo>
                      <a:pt x="45223" y="53158"/>
                    </a:lnTo>
                    <a:lnTo>
                      <a:pt x="45223" y="47287"/>
                    </a:lnTo>
                    <a:cubicBezTo>
                      <a:pt x="46220" y="46433"/>
                      <a:pt x="47145" y="45472"/>
                      <a:pt x="47963" y="44441"/>
                    </a:cubicBezTo>
                    <a:cubicBezTo>
                      <a:pt x="50454" y="41274"/>
                      <a:pt x="51806" y="37395"/>
                      <a:pt x="51877" y="33375"/>
                    </a:cubicBezTo>
                    <a:cubicBezTo>
                      <a:pt x="54154" y="32806"/>
                      <a:pt x="54759" y="30849"/>
                      <a:pt x="54723" y="28643"/>
                    </a:cubicBezTo>
                    <a:cubicBezTo>
                      <a:pt x="54652" y="27184"/>
                      <a:pt x="53549" y="26010"/>
                      <a:pt x="52090" y="25867"/>
                    </a:cubicBezTo>
                    <a:cubicBezTo>
                      <a:pt x="52019" y="25903"/>
                      <a:pt x="51948" y="25974"/>
                      <a:pt x="51877" y="26010"/>
                    </a:cubicBezTo>
                    <a:cubicBezTo>
                      <a:pt x="51735" y="26081"/>
                      <a:pt x="51592" y="26152"/>
                      <a:pt x="51414" y="26188"/>
                    </a:cubicBezTo>
                    <a:cubicBezTo>
                      <a:pt x="51308" y="26116"/>
                      <a:pt x="51165" y="26045"/>
                      <a:pt x="51059" y="25974"/>
                    </a:cubicBezTo>
                    <a:lnTo>
                      <a:pt x="51059" y="26010"/>
                    </a:lnTo>
                    <a:cubicBezTo>
                      <a:pt x="48710" y="24622"/>
                      <a:pt x="46647" y="22772"/>
                      <a:pt x="45045" y="20566"/>
                    </a:cubicBezTo>
                    <a:lnTo>
                      <a:pt x="43266" y="18004"/>
                    </a:lnTo>
                    <a:lnTo>
                      <a:pt x="44298" y="20957"/>
                    </a:lnTo>
                    <a:cubicBezTo>
                      <a:pt x="44512" y="21633"/>
                      <a:pt x="44832" y="22309"/>
                      <a:pt x="45188" y="22950"/>
                    </a:cubicBezTo>
                    <a:cubicBezTo>
                      <a:pt x="41416" y="21491"/>
                      <a:pt x="39744" y="19178"/>
                      <a:pt x="39708" y="19143"/>
                    </a:cubicBezTo>
                    <a:lnTo>
                      <a:pt x="38534" y="17506"/>
                    </a:lnTo>
                    <a:lnTo>
                      <a:pt x="38997" y="19498"/>
                    </a:lnTo>
                    <a:cubicBezTo>
                      <a:pt x="39103" y="20032"/>
                      <a:pt x="39317" y="20530"/>
                      <a:pt x="39566" y="20993"/>
                    </a:cubicBezTo>
                    <a:cubicBezTo>
                      <a:pt x="38000" y="20174"/>
                      <a:pt x="36470" y="19249"/>
                      <a:pt x="35047" y="18182"/>
                    </a:cubicBezTo>
                    <a:lnTo>
                      <a:pt x="34691" y="17968"/>
                    </a:lnTo>
                    <a:lnTo>
                      <a:pt x="34442" y="18253"/>
                    </a:lnTo>
                    <a:cubicBezTo>
                      <a:pt x="29995" y="23732"/>
                      <a:pt x="25974" y="25262"/>
                      <a:pt x="23875" y="25689"/>
                    </a:cubicBezTo>
                    <a:cubicBezTo>
                      <a:pt x="23590" y="25832"/>
                      <a:pt x="23270" y="25903"/>
                      <a:pt x="22985" y="25903"/>
                    </a:cubicBezTo>
                    <a:lnTo>
                      <a:pt x="21847" y="25903"/>
                    </a:lnTo>
                    <a:cubicBezTo>
                      <a:pt x="18289" y="26650"/>
                      <a:pt x="18822" y="32414"/>
                      <a:pt x="22309" y="33375"/>
                    </a:cubicBezTo>
                    <a:cubicBezTo>
                      <a:pt x="22416" y="38499"/>
                      <a:pt x="24907" y="44014"/>
                      <a:pt x="28927" y="47394"/>
                    </a:cubicBezTo>
                    <a:lnTo>
                      <a:pt x="28927" y="53193"/>
                    </a:lnTo>
                    <a:cubicBezTo>
                      <a:pt x="27326" y="54012"/>
                      <a:pt x="24266" y="55506"/>
                      <a:pt x="19534" y="57783"/>
                    </a:cubicBezTo>
                    <a:cubicBezTo>
                      <a:pt x="16865" y="50311"/>
                      <a:pt x="15513" y="42484"/>
                      <a:pt x="15513" y="34585"/>
                    </a:cubicBezTo>
                    <a:cubicBezTo>
                      <a:pt x="15513" y="28998"/>
                      <a:pt x="16581" y="1281"/>
                      <a:pt x="37075" y="1245"/>
                    </a:cubicBezTo>
                    <a:close/>
                    <a:moveTo>
                      <a:pt x="44191" y="48212"/>
                    </a:moveTo>
                    <a:lnTo>
                      <a:pt x="44191" y="70628"/>
                    </a:lnTo>
                    <a:lnTo>
                      <a:pt x="29959" y="70628"/>
                    </a:lnTo>
                    <a:lnTo>
                      <a:pt x="29959" y="48212"/>
                    </a:lnTo>
                    <a:cubicBezTo>
                      <a:pt x="30101" y="48319"/>
                      <a:pt x="30208" y="48390"/>
                      <a:pt x="30351" y="48461"/>
                    </a:cubicBezTo>
                    <a:lnTo>
                      <a:pt x="30564" y="48603"/>
                    </a:lnTo>
                    <a:cubicBezTo>
                      <a:pt x="30742" y="48710"/>
                      <a:pt x="30920" y="48817"/>
                      <a:pt x="31133" y="48924"/>
                    </a:cubicBezTo>
                    <a:lnTo>
                      <a:pt x="31204" y="48959"/>
                    </a:lnTo>
                    <a:cubicBezTo>
                      <a:pt x="33109" y="50040"/>
                      <a:pt x="35170" y="50616"/>
                      <a:pt x="37244" y="50616"/>
                    </a:cubicBezTo>
                    <a:cubicBezTo>
                      <a:pt x="39473" y="50616"/>
                      <a:pt x="41718" y="49951"/>
                      <a:pt x="43800" y="48532"/>
                    </a:cubicBezTo>
                    <a:lnTo>
                      <a:pt x="44191" y="48212"/>
                    </a:lnTo>
                    <a:close/>
                    <a:moveTo>
                      <a:pt x="44227" y="71695"/>
                    </a:moveTo>
                    <a:lnTo>
                      <a:pt x="44227" y="89059"/>
                    </a:lnTo>
                    <a:lnTo>
                      <a:pt x="29959" y="89059"/>
                    </a:lnTo>
                    <a:lnTo>
                      <a:pt x="29959" y="71695"/>
                    </a:lnTo>
                    <a:close/>
                    <a:moveTo>
                      <a:pt x="28963" y="54617"/>
                    </a:moveTo>
                    <a:lnTo>
                      <a:pt x="28963" y="89201"/>
                    </a:lnTo>
                    <a:lnTo>
                      <a:pt x="26757" y="89201"/>
                    </a:lnTo>
                    <a:cubicBezTo>
                      <a:pt x="22474" y="89212"/>
                      <a:pt x="18761" y="89216"/>
                      <a:pt x="15580" y="89216"/>
                    </a:cubicBezTo>
                    <a:cubicBezTo>
                      <a:pt x="7901" y="89216"/>
                      <a:pt x="3319" y="89191"/>
                      <a:pt x="1281" y="89166"/>
                    </a:cubicBezTo>
                    <a:cubicBezTo>
                      <a:pt x="1067" y="89166"/>
                      <a:pt x="854" y="89201"/>
                      <a:pt x="676" y="89237"/>
                    </a:cubicBezTo>
                    <a:cubicBezTo>
                      <a:pt x="676" y="89166"/>
                      <a:pt x="676" y="88988"/>
                      <a:pt x="712" y="88668"/>
                    </a:cubicBezTo>
                    <a:cubicBezTo>
                      <a:pt x="783" y="88383"/>
                      <a:pt x="818" y="87778"/>
                      <a:pt x="925" y="87102"/>
                    </a:cubicBezTo>
                    <a:cubicBezTo>
                      <a:pt x="1139" y="85714"/>
                      <a:pt x="1423" y="83757"/>
                      <a:pt x="1921" y="81445"/>
                    </a:cubicBezTo>
                    <a:cubicBezTo>
                      <a:pt x="2420" y="79132"/>
                      <a:pt x="3131" y="76463"/>
                      <a:pt x="4021" y="73652"/>
                    </a:cubicBezTo>
                    <a:cubicBezTo>
                      <a:pt x="4483" y="72229"/>
                      <a:pt x="4981" y="70806"/>
                      <a:pt x="5551" y="69347"/>
                    </a:cubicBezTo>
                    <a:cubicBezTo>
                      <a:pt x="5693" y="68991"/>
                      <a:pt x="5835" y="68636"/>
                      <a:pt x="5978" y="68244"/>
                    </a:cubicBezTo>
                    <a:cubicBezTo>
                      <a:pt x="6120" y="67924"/>
                      <a:pt x="6298" y="67568"/>
                      <a:pt x="6476" y="67248"/>
                    </a:cubicBezTo>
                    <a:cubicBezTo>
                      <a:pt x="6832" y="66607"/>
                      <a:pt x="7259" y="66003"/>
                      <a:pt x="7792" y="65469"/>
                    </a:cubicBezTo>
                    <a:cubicBezTo>
                      <a:pt x="8290" y="64935"/>
                      <a:pt x="8860" y="64473"/>
                      <a:pt x="9500" y="64081"/>
                    </a:cubicBezTo>
                    <a:cubicBezTo>
                      <a:pt x="9820" y="63868"/>
                      <a:pt x="10141" y="63690"/>
                      <a:pt x="10496" y="63547"/>
                    </a:cubicBezTo>
                    <a:lnTo>
                      <a:pt x="11528" y="63014"/>
                    </a:lnTo>
                    <a:lnTo>
                      <a:pt x="15691" y="61021"/>
                    </a:lnTo>
                    <a:lnTo>
                      <a:pt x="23021" y="57463"/>
                    </a:lnTo>
                    <a:lnTo>
                      <a:pt x="28963" y="54617"/>
                    </a:lnTo>
                    <a:close/>
                    <a:moveTo>
                      <a:pt x="37040" y="0"/>
                    </a:moveTo>
                    <a:cubicBezTo>
                      <a:pt x="28963" y="36"/>
                      <a:pt x="22843" y="4092"/>
                      <a:pt x="18858" y="12062"/>
                    </a:cubicBezTo>
                    <a:cubicBezTo>
                      <a:pt x="14873" y="20032"/>
                      <a:pt x="14232" y="29603"/>
                      <a:pt x="14232" y="34585"/>
                    </a:cubicBezTo>
                    <a:cubicBezTo>
                      <a:pt x="14268" y="42697"/>
                      <a:pt x="15656" y="50703"/>
                      <a:pt x="18395" y="58353"/>
                    </a:cubicBezTo>
                    <a:lnTo>
                      <a:pt x="12987" y="60914"/>
                    </a:lnTo>
                    <a:lnTo>
                      <a:pt x="10817" y="61946"/>
                    </a:lnTo>
                    <a:lnTo>
                      <a:pt x="9714" y="62480"/>
                    </a:lnTo>
                    <a:cubicBezTo>
                      <a:pt x="7686" y="63476"/>
                      <a:pt x="6049" y="65149"/>
                      <a:pt x="5088" y="67212"/>
                    </a:cubicBezTo>
                    <a:cubicBezTo>
                      <a:pt x="5017" y="67426"/>
                      <a:pt x="4910" y="67675"/>
                      <a:pt x="4839" y="67853"/>
                    </a:cubicBezTo>
                    <a:lnTo>
                      <a:pt x="4626" y="68458"/>
                    </a:lnTo>
                    <a:cubicBezTo>
                      <a:pt x="4448" y="68849"/>
                      <a:pt x="4305" y="69240"/>
                      <a:pt x="4163" y="69632"/>
                    </a:cubicBezTo>
                    <a:cubicBezTo>
                      <a:pt x="3878" y="70450"/>
                      <a:pt x="3629" y="71233"/>
                      <a:pt x="3380" y="72051"/>
                    </a:cubicBezTo>
                    <a:cubicBezTo>
                      <a:pt x="2847" y="73652"/>
                      <a:pt x="2420" y="75218"/>
                      <a:pt x="2028" y="76712"/>
                    </a:cubicBezTo>
                    <a:cubicBezTo>
                      <a:pt x="996" y="80804"/>
                      <a:pt x="320" y="85003"/>
                      <a:pt x="0" y="89201"/>
                    </a:cubicBezTo>
                    <a:cubicBezTo>
                      <a:pt x="0" y="89308"/>
                      <a:pt x="36" y="89415"/>
                      <a:pt x="71" y="89486"/>
                    </a:cubicBezTo>
                    <a:cubicBezTo>
                      <a:pt x="36" y="89521"/>
                      <a:pt x="0" y="89593"/>
                      <a:pt x="0" y="89628"/>
                    </a:cubicBezTo>
                    <a:cubicBezTo>
                      <a:pt x="0" y="89913"/>
                      <a:pt x="569" y="90126"/>
                      <a:pt x="1245" y="90126"/>
                    </a:cubicBezTo>
                    <a:lnTo>
                      <a:pt x="71446" y="90126"/>
                    </a:lnTo>
                    <a:cubicBezTo>
                      <a:pt x="71802" y="90126"/>
                      <a:pt x="72051" y="90020"/>
                      <a:pt x="72051" y="89877"/>
                    </a:cubicBezTo>
                    <a:cubicBezTo>
                      <a:pt x="72051" y="89771"/>
                      <a:pt x="71802" y="89664"/>
                      <a:pt x="71482" y="89664"/>
                    </a:cubicBezTo>
                    <a:cubicBezTo>
                      <a:pt x="68849" y="89593"/>
                      <a:pt x="57570" y="89379"/>
                      <a:pt x="45223" y="89237"/>
                    </a:cubicBezTo>
                    <a:lnTo>
                      <a:pt x="45223" y="54545"/>
                    </a:lnTo>
                    <a:cubicBezTo>
                      <a:pt x="47750" y="55755"/>
                      <a:pt x="52695" y="58104"/>
                      <a:pt x="60559" y="62017"/>
                    </a:cubicBezTo>
                    <a:lnTo>
                      <a:pt x="62694" y="63085"/>
                    </a:lnTo>
                    <a:lnTo>
                      <a:pt x="63797" y="63619"/>
                    </a:lnTo>
                    <a:cubicBezTo>
                      <a:pt x="64152" y="63797"/>
                      <a:pt x="64473" y="64010"/>
                      <a:pt x="64793" y="64223"/>
                    </a:cubicBezTo>
                    <a:cubicBezTo>
                      <a:pt x="66109" y="65077"/>
                      <a:pt x="67177" y="66323"/>
                      <a:pt x="67888" y="67746"/>
                    </a:cubicBezTo>
                    <a:cubicBezTo>
                      <a:pt x="67960" y="67924"/>
                      <a:pt x="68031" y="68102"/>
                      <a:pt x="68137" y="68280"/>
                    </a:cubicBezTo>
                    <a:lnTo>
                      <a:pt x="68351" y="68885"/>
                    </a:lnTo>
                    <a:lnTo>
                      <a:pt x="68849" y="70059"/>
                    </a:lnTo>
                    <a:cubicBezTo>
                      <a:pt x="69134" y="70842"/>
                      <a:pt x="69418" y="71589"/>
                      <a:pt x="69739" y="72371"/>
                    </a:cubicBezTo>
                    <a:cubicBezTo>
                      <a:pt x="70272" y="73937"/>
                      <a:pt x="70770" y="75467"/>
                      <a:pt x="71197" y="76961"/>
                    </a:cubicBezTo>
                    <a:cubicBezTo>
                      <a:pt x="72407" y="80982"/>
                      <a:pt x="73332" y="85074"/>
                      <a:pt x="73937" y="89201"/>
                    </a:cubicBezTo>
                    <a:cubicBezTo>
                      <a:pt x="73970" y="89429"/>
                      <a:pt x="74091" y="89597"/>
                      <a:pt x="74248" y="89597"/>
                    </a:cubicBezTo>
                    <a:cubicBezTo>
                      <a:pt x="74263" y="89597"/>
                      <a:pt x="74278" y="89596"/>
                      <a:pt x="74293" y="89593"/>
                    </a:cubicBezTo>
                    <a:cubicBezTo>
                      <a:pt x="74471" y="89593"/>
                      <a:pt x="74578" y="89379"/>
                      <a:pt x="74542" y="89130"/>
                    </a:cubicBezTo>
                    <a:cubicBezTo>
                      <a:pt x="74542" y="89130"/>
                      <a:pt x="74542" y="88917"/>
                      <a:pt x="74471" y="88561"/>
                    </a:cubicBezTo>
                    <a:cubicBezTo>
                      <a:pt x="74435" y="88169"/>
                      <a:pt x="74400" y="87636"/>
                      <a:pt x="74293" y="86960"/>
                    </a:cubicBezTo>
                    <a:cubicBezTo>
                      <a:pt x="74115" y="85536"/>
                      <a:pt x="73795" y="83579"/>
                      <a:pt x="73297" y="81231"/>
                    </a:cubicBezTo>
                    <a:cubicBezTo>
                      <a:pt x="72799" y="78883"/>
                      <a:pt x="72122" y="76143"/>
                      <a:pt x="71197" y="73297"/>
                    </a:cubicBezTo>
                    <a:cubicBezTo>
                      <a:pt x="70735" y="71873"/>
                      <a:pt x="70237" y="70379"/>
                      <a:pt x="69667" y="68920"/>
                    </a:cubicBezTo>
                    <a:cubicBezTo>
                      <a:pt x="69525" y="68564"/>
                      <a:pt x="69383" y="68173"/>
                      <a:pt x="69240" y="67817"/>
                    </a:cubicBezTo>
                    <a:cubicBezTo>
                      <a:pt x="69063" y="67426"/>
                      <a:pt x="68885" y="67034"/>
                      <a:pt x="68707" y="66679"/>
                    </a:cubicBezTo>
                    <a:cubicBezTo>
                      <a:pt x="67888" y="65184"/>
                      <a:pt x="66714" y="63939"/>
                      <a:pt x="65255" y="63014"/>
                    </a:cubicBezTo>
                    <a:cubicBezTo>
                      <a:pt x="64900" y="62800"/>
                      <a:pt x="64544" y="62587"/>
                      <a:pt x="64152" y="62409"/>
                    </a:cubicBezTo>
                    <a:lnTo>
                      <a:pt x="63121" y="61911"/>
                    </a:lnTo>
                    <a:cubicBezTo>
                      <a:pt x="61697" y="61199"/>
                      <a:pt x="60310" y="60523"/>
                      <a:pt x="58993" y="59883"/>
                    </a:cubicBezTo>
                    <a:lnTo>
                      <a:pt x="55755" y="58317"/>
                    </a:lnTo>
                    <a:cubicBezTo>
                      <a:pt x="58495" y="50703"/>
                      <a:pt x="59883" y="42661"/>
                      <a:pt x="59883" y="34585"/>
                    </a:cubicBezTo>
                    <a:cubicBezTo>
                      <a:pt x="59883" y="29603"/>
                      <a:pt x="59278" y="20032"/>
                      <a:pt x="55293" y="12026"/>
                    </a:cubicBezTo>
                    <a:cubicBezTo>
                      <a:pt x="51272" y="4021"/>
                      <a:pt x="45188" y="0"/>
                      <a:pt x="370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2"/>
              <p:cNvSpPr/>
              <p:nvPr/>
            </p:nvSpPr>
            <p:spPr>
              <a:xfrm>
                <a:off x="11116475" y="1084588"/>
                <a:ext cx="85400" cy="73200"/>
              </a:xfrm>
              <a:custGeom>
                <a:rect b="b" l="l" r="r" t="t"/>
                <a:pathLst>
                  <a:path extrusionOk="0" h="2928" w="3416">
                    <a:moveTo>
                      <a:pt x="1957" y="0"/>
                    </a:moveTo>
                    <a:cubicBezTo>
                      <a:pt x="641" y="0"/>
                      <a:pt x="0" y="1566"/>
                      <a:pt x="925" y="2491"/>
                    </a:cubicBezTo>
                    <a:cubicBezTo>
                      <a:pt x="1227" y="2792"/>
                      <a:pt x="1596" y="2927"/>
                      <a:pt x="1956" y="2927"/>
                    </a:cubicBezTo>
                    <a:cubicBezTo>
                      <a:pt x="2704" y="2927"/>
                      <a:pt x="3416" y="2347"/>
                      <a:pt x="3416" y="1459"/>
                    </a:cubicBezTo>
                    <a:cubicBezTo>
                      <a:pt x="3416" y="641"/>
                      <a:pt x="2776" y="0"/>
                      <a:pt x="19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2"/>
              <p:cNvSpPr/>
              <p:nvPr/>
            </p:nvSpPr>
            <p:spPr>
              <a:xfrm>
                <a:off x="11450050" y="1084588"/>
                <a:ext cx="85400" cy="73200"/>
              </a:xfrm>
              <a:custGeom>
                <a:rect b="b" l="l" r="r" t="t"/>
                <a:pathLst>
                  <a:path extrusionOk="0" h="2928" w="3416">
                    <a:moveTo>
                      <a:pt x="1957" y="0"/>
                    </a:moveTo>
                    <a:cubicBezTo>
                      <a:pt x="641" y="0"/>
                      <a:pt x="0" y="1566"/>
                      <a:pt x="925" y="2491"/>
                    </a:cubicBezTo>
                    <a:cubicBezTo>
                      <a:pt x="1226" y="2792"/>
                      <a:pt x="1595" y="2927"/>
                      <a:pt x="1956" y="2927"/>
                    </a:cubicBezTo>
                    <a:cubicBezTo>
                      <a:pt x="2704" y="2927"/>
                      <a:pt x="3416" y="2347"/>
                      <a:pt x="3416" y="1459"/>
                    </a:cubicBezTo>
                    <a:cubicBezTo>
                      <a:pt x="3416" y="641"/>
                      <a:pt x="2740" y="0"/>
                      <a:pt x="19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2"/>
              <p:cNvSpPr/>
              <p:nvPr/>
            </p:nvSpPr>
            <p:spPr>
              <a:xfrm>
                <a:off x="11266800" y="1121063"/>
                <a:ext cx="102325" cy="199275"/>
              </a:xfrm>
              <a:custGeom>
                <a:rect b="b" l="l" r="r" t="t"/>
                <a:pathLst>
                  <a:path extrusionOk="0" h="7971" w="4093">
                    <a:moveTo>
                      <a:pt x="1851" y="0"/>
                    </a:moveTo>
                    <a:cubicBezTo>
                      <a:pt x="1779" y="0"/>
                      <a:pt x="1708" y="0"/>
                      <a:pt x="1673" y="71"/>
                    </a:cubicBezTo>
                    <a:cubicBezTo>
                      <a:pt x="1673" y="142"/>
                      <a:pt x="1602" y="712"/>
                      <a:pt x="1388" y="1708"/>
                    </a:cubicBezTo>
                    <a:cubicBezTo>
                      <a:pt x="1175" y="2918"/>
                      <a:pt x="890" y="4092"/>
                      <a:pt x="499" y="5231"/>
                    </a:cubicBezTo>
                    <a:lnTo>
                      <a:pt x="356" y="5658"/>
                    </a:lnTo>
                    <a:lnTo>
                      <a:pt x="249" y="5871"/>
                    </a:lnTo>
                    <a:lnTo>
                      <a:pt x="214" y="5978"/>
                    </a:lnTo>
                    <a:cubicBezTo>
                      <a:pt x="214" y="6049"/>
                      <a:pt x="143" y="6084"/>
                      <a:pt x="143" y="6156"/>
                    </a:cubicBezTo>
                    <a:cubicBezTo>
                      <a:pt x="0" y="6583"/>
                      <a:pt x="143" y="7045"/>
                      <a:pt x="463" y="7365"/>
                    </a:cubicBezTo>
                    <a:cubicBezTo>
                      <a:pt x="534" y="7401"/>
                      <a:pt x="605" y="7472"/>
                      <a:pt x="712" y="7508"/>
                    </a:cubicBezTo>
                    <a:lnTo>
                      <a:pt x="925" y="7650"/>
                    </a:lnTo>
                    <a:cubicBezTo>
                      <a:pt x="1068" y="7721"/>
                      <a:pt x="1210" y="7792"/>
                      <a:pt x="1352" y="7828"/>
                    </a:cubicBezTo>
                    <a:cubicBezTo>
                      <a:pt x="1637" y="7935"/>
                      <a:pt x="1957" y="7970"/>
                      <a:pt x="2278" y="7970"/>
                    </a:cubicBezTo>
                    <a:cubicBezTo>
                      <a:pt x="2705" y="7935"/>
                      <a:pt x="3132" y="7792"/>
                      <a:pt x="3558" y="7614"/>
                    </a:cubicBezTo>
                    <a:cubicBezTo>
                      <a:pt x="3701" y="7543"/>
                      <a:pt x="3843" y="7437"/>
                      <a:pt x="3985" y="7365"/>
                    </a:cubicBezTo>
                    <a:cubicBezTo>
                      <a:pt x="4092" y="7294"/>
                      <a:pt x="4092" y="7116"/>
                      <a:pt x="3985" y="6974"/>
                    </a:cubicBezTo>
                    <a:cubicBezTo>
                      <a:pt x="3933" y="6870"/>
                      <a:pt x="3824" y="6804"/>
                      <a:pt x="3741" y="6804"/>
                    </a:cubicBezTo>
                    <a:cubicBezTo>
                      <a:pt x="3711" y="6804"/>
                      <a:pt x="3684" y="6813"/>
                      <a:pt x="3665" y="6832"/>
                    </a:cubicBezTo>
                    <a:cubicBezTo>
                      <a:pt x="3345" y="7045"/>
                      <a:pt x="2989" y="7223"/>
                      <a:pt x="2598" y="7294"/>
                    </a:cubicBezTo>
                    <a:cubicBezTo>
                      <a:pt x="2438" y="7348"/>
                      <a:pt x="2278" y="7374"/>
                      <a:pt x="2117" y="7374"/>
                    </a:cubicBezTo>
                    <a:cubicBezTo>
                      <a:pt x="1957" y="7374"/>
                      <a:pt x="1797" y="7348"/>
                      <a:pt x="1637" y="7294"/>
                    </a:cubicBezTo>
                    <a:cubicBezTo>
                      <a:pt x="1424" y="7223"/>
                      <a:pt x="1246" y="7152"/>
                      <a:pt x="1068" y="7045"/>
                    </a:cubicBezTo>
                    <a:lnTo>
                      <a:pt x="925" y="6938"/>
                    </a:lnTo>
                    <a:cubicBezTo>
                      <a:pt x="890" y="6903"/>
                      <a:pt x="890" y="6903"/>
                      <a:pt x="854" y="6867"/>
                    </a:cubicBezTo>
                    <a:cubicBezTo>
                      <a:pt x="783" y="6796"/>
                      <a:pt x="748" y="6725"/>
                      <a:pt x="748" y="6618"/>
                    </a:cubicBezTo>
                    <a:cubicBezTo>
                      <a:pt x="712" y="6547"/>
                      <a:pt x="712" y="6440"/>
                      <a:pt x="748" y="6334"/>
                    </a:cubicBezTo>
                    <a:lnTo>
                      <a:pt x="961" y="5871"/>
                    </a:lnTo>
                    <a:cubicBezTo>
                      <a:pt x="1068" y="5551"/>
                      <a:pt x="1210" y="5195"/>
                      <a:pt x="1281" y="4839"/>
                    </a:cubicBezTo>
                    <a:cubicBezTo>
                      <a:pt x="1459" y="4163"/>
                      <a:pt x="1602" y="3487"/>
                      <a:pt x="1708" y="2775"/>
                    </a:cubicBezTo>
                    <a:cubicBezTo>
                      <a:pt x="1922" y="1495"/>
                      <a:pt x="1993" y="427"/>
                      <a:pt x="1993" y="107"/>
                    </a:cubicBezTo>
                    <a:cubicBezTo>
                      <a:pt x="1993" y="71"/>
                      <a:pt x="1922" y="0"/>
                      <a:pt x="1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2"/>
              <p:cNvSpPr/>
              <p:nvPr/>
            </p:nvSpPr>
            <p:spPr>
              <a:xfrm>
                <a:off x="11243675" y="1409438"/>
                <a:ext cx="176150" cy="47875"/>
              </a:xfrm>
              <a:custGeom>
                <a:rect b="b" l="l" r="r" t="t"/>
                <a:pathLst>
                  <a:path extrusionOk="0" h="1915" w="7046">
                    <a:moveTo>
                      <a:pt x="6941" y="1"/>
                    </a:moveTo>
                    <a:cubicBezTo>
                      <a:pt x="6791" y="1"/>
                      <a:pt x="6439" y="187"/>
                      <a:pt x="5942" y="420"/>
                    </a:cubicBezTo>
                    <a:cubicBezTo>
                      <a:pt x="5160" y="812"/>
                      <a:pt x="4341" y="1025"/>
                      <a:pt x="3523" y="1096"/>
                    </a:cubicBezTo>
                    <a:cubicBezTo>
                      <a:pt x="2669" y="1096"/>
                      <a:pt x="1850" y="847"/>
                      <a:pt x="1103" y="456"/>
                    </a:cubicBezTo>
                    <a:cubicBezTo>
                      <a:pt x="578" y="209"/>
                      <a:pt x="240" y="15"/>
                      <a:pt x="114" y="15"/>
                    </a:cubicBezTo>
                    <a:cubicBezTo>
                      <a:pt x="95" y="15"/>
                      <a:pt x="81" y="20"/>
                      <a:pt x="71" y="29"/>
                    </a:cubicBezTo>
                    <a:cubicBezTo>
                      <a:pt x="0" y="100"/>
                      <a:pt x="249" y="527"/>
                      <a:pt x="819" y="954"/>
                    </a:cubicBezTo>
                    <a:cubicBezTo>
                      <a:pt x="1139" y="1203"/>
                      <a:pt x="1530" y="1417"/>
                      <a:pt x="1922" y="1595"/>
                    </a:cubicBezTo>
                    <a:cubicBezTo>
                      <a:pt x="2420" y="1808"/>
                      <a:pt x="2989" y="1915"/>
                      <a:pt x="3523" y="1915"/>
                    </a:cubicBezTo>
                    <a:cubicBezTo>
                      <a:pt x="4057" y="1879"/>
                      <a:pt x="4590" y="1772"/>
                      <a:pt x="5088" y="1559"/>
                    </a:cubicBezTo>
                    <a:cubicBezTo>
                      <a:pt x="5480" y="1381"/>
                      <a:pt x="5871" y="1168"/>
                      <a:pt x="6191" y="918"/>
                    </a:cubicBezTo>
                    <a:cubicBezTo>
                      <a:pt x="6796" y="491"/>
                      <a:pt x="7045" y="136"/>
                      <a:pt x="7010" y="29"/>
                    </a:cubicBezTo>
                    <a:cubicBezTo>
                      <a:pt x="6997" y="10"/>
                      <a:pt x="6974" y="1"/>
                      <a:pt x="6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2"/>
              <p:cNvSpPr/>
              <p:nvPr/>
            </p:nvSpPr>
            <p:spPr>
              <a:xfrm>
                <a:off x="11104900" y="1007963"/>
                <a:ext cx="117450" cy="33300"/>
              </a:xfrm>
              <a:custGeom>
                <a:rect b="b" l="l" r="r" t="t"/>
                <a:pathLst>
                  <a:path extrusionOk="0" h="1332" w="4698">
                    <a:moveTo>
                      <a:pt x="2481" y="1"/>
                    </a:moveTo>
                    <a:cubicBezTo>
                      <a:pt x="2425" y="1"/>
                      <a:pt x="2369" y="2"/>
                      <a:pt x="2313" y="5"/>
                    </a:cubicBezTo>
                    <a:cubicBezTo>
                      <a:pt x="1673" y="77"/>
                      <a:pt x="1068" y="290"/>
                      <a:pt x="534" y="681"/>
                    </a:cubicBezTo>
                    <a:cubicBezTo>
                      <a:pt x="179" y="966"/>
                      <a:pt x="1" y="1215"/>
                      <a:pt x="72" y="1286"/>
                    </a:cubicBezTo>
                    <a:cubicBezTo>
                      <a:pt x="98" y="1318"/>
                      <a:pt x="142" y="1332"/>
                      <a:pt x="201" y="1332"/>
                    </a:cubicBezTo>
                    <a:cubicBezTo>
                      <a:pt x="539" y="1332"/>
                      <a:pt x="1384" y="879"/>
                      <a:pt x="2385" y="788"/>
                    </a:cubicBezTo>
                    <a:cubicBezTo>
                      <a:pt x="2918" y="788"/>
                      <a:pt x="3416" y="859"/>
                      <a:pt x="3915" y="1037"/>
                    </a:cubicBezTo>
                    <a:cubicBezTo>
                      <a:pt x="4234" y="1153"/>
                      <a:pt x="4435" y="1270"/>
                      <a:pt x="4537" y="1270"/>
                    </a:cubicBezTo>
                    <a:cubicBezTo>
                      <a:pt x="4560" y="1270"/>
                      <a:pt x="4578" y="1264"/>
                      <a:pt x="4591" y="1251"/>
                    </a:cubicBezTo>
                    <a:cubicBezTo>
                      <a:pt x="4697" y="1180"/>
                      <a:pt x="4555" y="859"/>
                      <a:pt x="4164" y="575"/>
                    </a:cubicBezTo>
                    <a:cubicBezTo>
                      <a:pt x="3674" y="183"/>
                      <a:pt x="3095" y="1"/>
                      <a:pt x="2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2"/>
              <p:cNvSpPr/>
              <p:nvPr/>
            </p:nvSpPr>
            <p:spPr>
              <a:xfrm>
                <a:off x="11440250" y="1007963"/>
                <a:ext cx="116550" cy="33300"/>
              </a:xfrm>
              <a:custGeom>
                <a:rect b="b" l="l" r="r" t="t"/>
                <a:pathLst>
                  <a:path extrusionOk="0" h="1332" w="4662">
                    <a:moveTo>
                      <a:pt x="2189" y="1"/>
                    </a:moveTo>
                    <a:cubicBezTo>
                      <a:pt x="1598" y="1"/>
                      <a:pt x="991" y="183"/>
                      <a:pt x="534" y="575"/>
                    </a:cubicBezTo>
                    <a:cubicBezTo>
                      <a:pt x="143" y="859"/>
                      <a:pt x="1" y="1180"/>
                      <a:pt x="72" y="1251"/>
                    </a:cubicBezTo>
                    <a:cubicBezTo>
                      <a:pt x="85" y="1264"/>
                      <a:pt x="105" y="1270"/>
                      <a:pt x="132" y="1270"/>
                    </a:cubicBezTo>
                    <a:cubicBezTo>
                      <a:pt x="251" y="1270"/>
                      <a:pt x="499" y="1153"/>
                      <a:pt x="819" y="1037"/>
                    </a:cubicBezTo>
                    <a:cubicBezTo>
                      <a:pt x="1282" y="859"/>
                      <a:pt x="1780" y="788"/>
                      <a:pt x="2313" y="788"/>
                    </a:cubicBezTo>
                    <a:cubicBezTo>
                      <a:pt x="3314" y="879"/>
                      <a:pt x="4159" y="1332"/>
                      <a:pt x="4476" y="1332"/>
                    </a:cubicBezTo>
                    <a:cubicBezTo>
                      <a:pt x="4531" y="1332"/>
                      <a:pt x="4570" y="1318"/>
                      <a:pt x="4591" y="1286"/>
                    </a:cubicBezTo>
                    <a:cubicBezTo>
                      <a:pt x="4662" y="1215"/>
                      <a:pt x="4484" y="966"/>
                      <a:pt x="4092" y="681"/>
                    </a:cubicBezTo>
                    <a:cubicBezTo>
                      <a:pt x="3594" y="290"/>
                      <a:pt x="2989" y="77"/>
                      <a:pt x="2349" y="5"/>
                    </a:cubicBezTo>
                    <a:cubicBezTo>
                      <a:pt x="2296" y="2"/>
                      <a:pt x="2243" y="1"/>
                      <a:pt x="2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59" name="Google Shape;1359;p62"/>
          <p:cNvGrpSpPr/>
          <p:nvPr/>
        </p:nvGrpSpPr>
        <p:grpSpPr>
          <a:xfrm>
            <a:off x="5104800" y="2754775"/>
            <a:ext cx="44850" cy="440625"/>
            <a:chOff x="5104800" y="2754775"/>
            <a:chExt cx="44850" cy="440625"/>
          </a:xfrm>
        </p:grpSpPr>
        <p:sp>
          <p:nvSpPr>
            <p:cNvPr id="1360" name="Google Shape;1360;p62"/>
            <p:cNvSpPr/>
            <p:nvPr/>
          </p:nvSpPr>
          <p:spPr>
            <a:xfrm>
              <a:off x="5104800" y="2754775"/>
              <a:ext cx="26975" cy="440625"/>
            </a:xfrm>
            <a:custGeom>
              <a:rect b="b" l="l" r="r" t="t"/>
              <a:pathLst>
                <a:path extrusionOk="0" h="17625" w="1079">
                  <a:moveTo>
                    <a:pt x="705" y="0"/>
                  </a:moveTo>
                  <a:cubicBezTo>
                    <a:pt x="705" y="5880"/>
                    <a:pt x="1862" y="12048"/>
                    <a:pt x="0" y="17625"/>
                  </a:cubicBezTo>
                </a:path>
              </a:pathLst>
            </a:custGeom>
            <a:noFill/>
            <a:ln cap="flat" cmpd="sng" w="9525">
              <a:solidFill>
                <a:schemeClr val="dk2"/>
              </a:solidFill>
              <a:prstDash val="solid"/>
              <a:round/>
              <a:headEnd len="med" w="med" type="none"/>
              <a:tailEnd len="med" w="med" type="none"/>
            </a:ln>
          </p:spPr>
        </p:sp>
        <p:sp>
          <p:nvSpPr>
            <p:cNvPr id="1361" name="Google Shape;1361;p62"/>
            <p:cNvSpPr/>
            <p:nvPr/>
          </p:nvSpPr>
          <p:spPr>
            <a:xfrm>
              <a:off x="5131775" y="3066800"/>
              <a:ext cx="17875" cy="123375"/>
            </a:xfrm>
            <a:custGeom>
              <a:rect b="b" l="l" r="r" t="t"/>
              <a:pathLst>
                <a:path extrusionOk="0" h="4935" w="715">
                  <a:moveTo>
                    <a:pt x="705" y="0"/>
                  </a:moveTo>
                  <a:cubicBezTo>
                    <a:pt x="705" y="1662"/>
                    <a:pt x="744" y="3449"/>
                    <a:pt x="0" y="4935"/>
                  </a:cubicBezTo>
                </a:path>
              </a:pathLst>
            </a:custGeom>
            <a:noFill/>
            <a:ln cap="flat" cmpd="sng" w="9525">
              <a:solidFill>
                <a:schemeClr val="dk2"/>
              </a:solidFill>
              <a:prstDash val="solid"/>
              <a:round/>
              <a:headEnd len="med" w="med" type="none"/>
              <a:tailEnd len="med" w="med" type="none"/>
            </a:ln>
          </p:spPr>
        </p:sp>
      </p:grpSp>
      <p:grpSp>
        <p:nvGrpSpPr>
          <p:cNvPr id="1362" name="Google Shape;1362;p62"/>
          <p:cNvGrpSpPr/>
          <p:nvPr/>
        </p:nvGrpSpPr>
        <p:grpSpPr>
          <a:xfrm>
            <a:off x="1628463" y="2763575"/>
            <a:ext cx="69026" cy="423025"/>
            <a:chOff x="1628463" y="2763575"/>
            <a:chExt cx="69026" cy="423025"/>
          </a:xfrm>
        </p:grpSpPr>
        <p:sp>
          <p:nvSpPr>
            <p:cNvPr id="1363" name="Google Shape;1363;p62"/>
            <p:cNvSpPr/>
            <p:nvPr/>
          </p:nvSpPr>
          <p:spPr>
            <a:xfrm>
              <a:off x="1664114" y="2763575"/>
              <a:ext cx="33375" cy="423025"/>
            </a:xfrm>
            <a:custGeom>
              <a:rect b="b" l="l" r="r" t="t"/>
              <a:pathLst>
                <a:path extrusionOk="0" h="16921" w="1335">
                  <a:moveTo>
                    <a:pt x="1335" y="0"/>
                  </a:moveTo>
                  <a:cubicBezTo>
                    <a:pt x="-446" y="5352"/>
                    <a:pt x="-446" y="11569"/>
                    <a:pt x="1335" y="16921"/>
                  </a:cubicBezTo>
                </a:path>
              </a:pathLst>
            </a:custGeom>
            <a:noFill/>
            <a:ln cap="flat" cmpd="sng" w="9525">
              <a:solidFill>
                <a:schemeClr val="dk2"/>
              </a:solidFill>
              <a:prstDash val="solid"/>
              <a:round/>
              <a:headEnd len="med" w="med" type="none"/>
              <a:tailEnd len="med" w="med" type="none"/>
            </a:ln>
          </p:spPr>
        </p:sp>
        <p:sp>
          <p:nvSpPr>
            <p:cNvPr id="1364" name="Google Shape;1364;p62"/>
            <p:cNvSpPr/>
            <p:nvPr/>
          </p:nvSpPr>
          <p:spPr>
            <a:xfrm>
              <a:off x="1628463" y="2775975"/>
              <a:ext cx="44075" cy="123375"/>
            </a:xfrm>
            <a:custGeom>
              <a:rect b="b" l="l" r="r" t="t"/>
              <a:pathLst>
                <a:path extrusionOk="0" h="4935" w="1763">
                  <a:moveTo>
                    <a:pt x="1763" y="0"/>
                  </a:moveTo>
                  <a:cubicBezTo>
                    <a:pt x="794" y="1453"/>
                    <a:pt x="782" y="3373"/>
                    <a:pt x="0" y="4935"/>
                  </a:cubicBezTo>
                </a:path>
              </a:pathLst>
            </a:custGeom>
            <a:noFill/>
            <a:ln cap="flat" cmpd="sng" w="9525">
              <a:solidFill>
                <a:schemeClr val="dk2"/>
              </a:solidFill>
              <a:prstDash val="solid"/>
              <a:round/>
              <a:headEnd len="med" w="med" type="none"/>
              <a:tailEnd len="med" w="med" type="none"/>
            </a:ln>
          </p:spPr>
        </p:sp>
      </p:grpSp>
      <p:grpSp>
        <p:nvGrpSpPr>
          <p:cNvPr id="1365" name="Google Shape;1365;p62"/>
          <p:cNvGrpSpPr/>
          <p:nvPr/>
        </p:nvGrpSpPr>
        <p:grpSpPr>
          <a:xfrm>
            <a:off x="1458995" y="1977701"/>
            <a:ext cx="409137" cy="491384"/>
            <a:chOff x="-7763048" y="865021"/>
            <a:chExt cx="338970" cy="387466"/>
          </a:xfrm>
        </p:grpSpPr>
        <p:sp>
          <p:nvSpPr>
            <p:cNvPr id="1366" name="Google Shape;1366;p62"/>
            <p:cNvSpPr/>
            <p:nvPr/>
          </p:nvSpPr>
          <p:spPr>
            <a:xfrm>
              <a:off x="-7727215" y="1137457"/>
              <a:ext cx="93776" cy="86640"/>
            </a:xfrm>
            <a:custGeom>
              <a:rect b="b" l="l" r="r" t="t"/>
              <a:pathLst>
                <a:path extrusionOk="0" h="1724" w="1866">
                  <a:moveTo>
                    <a:pt x="903" y="62"/>
                  </a:moveTo>
                  <a:cubicBezTo>
                    <a:pt x="918" y="62"/>
                    <a:pt x="932" y="63"/>
                    <a:pt x="947" y="63"/>
                  </a:cubicBezTo>
                  <a:cubicBezTo>
                    <a:pt x="1127" y="78"/>
                    <a:pt x="1296" y="152"/>
                    <a:pt x="1428" y="274"/>
                  </a:cubicBezTo>
                  <a:cubicBezTo>
                    <a:pt x="1322" y="222"/>
                    <a:pt x="1200" y="195"/>
                    <a:pt x="1063" y="195"/>
                  </a:cubicBezTo>
                  <a:cubicBezTo>
                    <a:pt x="1007" y="195"/>
                    <a:pt x="948" y="199"/>
                    <a:pt x="888" y="209"/>
                  </a:cubicBezTo>
                  <a:cubicBezTo>
                    <a:pt x="677" y="242"/>
                    <a:pt x="532" y="375"/>
                    <a:pt x="402" y="516"/>
                  </a:cubicBezTo>
                  <a:cubicBezTo>
                    <a:pt x="297" y="627"/>
                    <a:pt x="223" y="766"/>
                    <a:pt x="187" y="917"/>
                  </a:cubicBezTo>
                  <a:cubicBezTo>
                    <a:pt x="173" y="980"/>
                    <a:pt x="166" y="1046"/>
                    <a:pt x="170" y="1113"/>
                  </a:cubicBezTo>
                  <a:cubicBezTo>
                    <a:pt x="93" y="905"/>
                    <a:pt x="93" y="675"/>
                    <a:pt x="185" y="495"/>
                  </a:cubicBezTo>
                  <a:cubicBezTo>
                    <a:pt x="326" y="228"/>
                    <a:pt x="604" y="62"/>
                    <a:pt x="903" y="62"/>
                  </a:cubicBezTo>
                  <a:close/>
                  <a:moveTo>
                    <a:pt x="1071" y="301"/>
                  </a:moveTo>
                  <a:cubicBezTo>
                    <a:pt x="1262" y="301"/>
                    <a:pt x="1418" y="360"/>
                    <a:pt x="1531" y="478"/>
                  </a:cubicBezTo>
                  <a:cubicBezTo>
                    <a:pt x="1716" y="673"/>
                    <a:pt x="1754" y="966"/>
                    <a:pt x="1630" y="1203"/>
                  </a:cubicBezTo>
                  <a:cubicBezTo>
                    <a:pt x="1523" y="1397"/>
                    <a:pt x="1302" y="1540"/>
                    <a:pt x="1022" y="1597"/>
                  </a:cubicBezTo>
                  <a:cubicBezTo>
                    <a:pt x="951" y="1610"/>
                    <a:pt x="885" y="1617"/>
                    <a:pt x="823" y="1617"/>
                  </a:cubicBezTo>
                  <a:cubicBezTo>
                    <a:pt x="711" y="1617"/>
                    <a:pt x="614" y="1594"/>
                    <a:pt x="532" y="1548"/>
                  </a:cubicBezTo>
                  <a:cubicBezTo>
                    <a:pt x="343" y="1441"/>
                    <a:pt x="238" y="1178"/>
                    <a:pt x="290" y="940"/>
                  </a:cubicBezTo>
                  <a:cubicBezTo>
                    <a:pt x="322" y="808"/>
                    <a:pt x="389" y="686"/>
                    <a:pt x="482" y="587"/>
                  </a:cubicBezTo>
                  <a:cubicBezTo>
                    <a:pt x="614" y="442"/>
                    <a:pt x="738" y="341"/>
                    <a:pt x="902" y="314"/>
                  </a:cubicBezTo>
                  <a:cubicBezTo>
                    <a:pt x="957" y="305"/>
                    <a:pt x="1014" y="301"/>
                    <a:pt x="1071" y="301"/>
                  </a:cubicBezTo>
                  <a:close/>
                  <a:moveTo>
                    <a:pt x="895" y="0"/>
                  </a:moveTo>
                  <a:cubicBezTo>
                    <a:pt x="592" y="0"/>
                    <a:pt x="290" y="157"/>
                    <a:pt x="133" y="467"/>
                  </a:cubicBezTo>
                  <a:cubicBezTo>
                    <a:pt x="0" y="726"/>
                    <a:pt x="40" y="1073"/>
                    <a:pt x="225" y="1340"/>
                  </a:cubicBezTo>
                  <a:cubicBezTo>
                    <a:pt x="274" y="1466"/>
                    <a:pt x="364" y="1573"/>
                    <a:pt x="482" y="1641"/>
                  </a:cubicBezTo>
                  <a:cubicBezTo>
                    <a:pt x="578" y="1694"/>
                    <a:pt x="688" y="1723"/>
                    <a:pt x="800" y="1723"/>
                  </a:cubicBezTo>
                  <a:cubicBezTo>
                    <a:pt x="807" y="1723"/>
                    <a:pt x="815" y="1723"/>
                    <a:pt x="822" y="1723"/>
                  </a:cubicBezTo>
                  <a:cubicBezTo>
                    <a:pt x="896" y="1723"/>
                    <a:pt x="970" y="1714"/>
                    <a:pt x="1041" y="1700"/>
                  </a:cubicBezTo>
                  <a:cubicBezTo>
                    <a:pt x="1352" y="1639"/>
                    <a:pt x="1601" y="1477"/>
                    <a:pt x="1725" y="1256"/>
                  </a:cubicBezTo>
                  <a:cubicBezTo>
                    <a:pt x="1866" y="1001"/>
                    <a:pt x="1828" y="659"/>
                    <a:pt x="1641" y="438"/>
                  </a:cubicBezTo>
                  <a:cubicBezTo>
                    <a:pt x="1477" y="145"/>
                    <a:pt x="1186" y="0"/>
                    <a:pt x="8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2"/>
            <p:cNvSpPr/>
            <p:nvPr/>
          </p:nvSpPr>
          <p:spPr>
            <a:xfrm>
              <a:off x="-7763048" y="865021"/>
              <a:ext cx="338970" cy="387466"/>
            </a:xfrm>
            <a:custGeom>
              <a:rect b="b" l="l" r="r" t="t"/>
              <a:pathLst>
                <a:path extrusionOk="0" h="7710" w="6745">
                  <a:moveTo>
                    <a:pt x="5456" y="136"/>
                  </a:moveTo>
                  <a:cubicBezTo>
                    <a:pt x="5481" y="166"/>
                    <a:pt x="5502" y="195"/>
                    <a:pt x="5523" y="227"/>
                  </a:cubicBezTo>
                  <a:cubicBezTo>
                    <a:pt x="4959" y="1089"/>
                    <a:pt x="4373" y="1953"/>
                    <a:pt x="3777" y="2794"/>
                  </a:cubicBezTo>
                  <a:cubicBezTo>
                    <a:pt x="3733" y="2776"/>
                    <a:pt x="3687" y="2759"/>
                    <a:pt x="3641" y="2746"/>
                  </a:cubicBezTo>
                  <a:cubicBezTo>
                    <a:pt x="4213" y="1859"/>
                    <a:pt x="4823" y="982"/>
                    <a:pt x="5456" y="136"/>
                  </a:cubicBezTo>
                  <a:close/>
                  <a:moveTo>
                    <a:pt x="1409" y="218"/>
                  </a:moveTo>
                  <a:lnTo>
                    <a:pt x="3165" y="2746"/>
                  </a:lnTo>
                  <a:cubicBezTo>
                    <a:pt x="3071" y="2773"/>
                    <a:pt x="2978" y="2818"/>
                    <a:pt x="2896" y="2874"/>
                  </a:cubicBezTo>
                  <a:cubicBezTo>
                    <a:pt x="2312" y="2094"/>
                    <a:pt x="1792" y="1263"/>
                    <a:pt x="1346" y="395"/>
                  </a:cubicBezTo>
                  <a:cubicBezTo>
                    <a:pt x="1365" y="336"/>
                    <a:pt x="1386" y="277"/>
                    <a:pt x="1409" y="218"/>
                  </a:cubicBezTo>
                  <a:close/>
                  <a:moveTo>
                    <a:pt x="5559" y="283"/>
                  </a:moveTo>
                  <a:cubicBezTo>
                    <a:pt x="5672" y="481"/>
                    <a:pt x="5727" y="706"/>
                    <a:pt x="5717" y="935"/>
                  </a:cubicBezTo>
                  <a:lnTo>
                    <a:pt x="5717" y="933"/>
                  </a:lnTo>
                  <a:cubicBezTo>
                    <a:pt x="5706" y="1215"/>
                    <a:pt x="5611" y="1512"/>
                    <a:pt x="5435" y="1819"/>
                  </a:cubicBezTo>
                  <a:cubicBezTo>
                    <a:pt x="5275" y="2094"/>
                    <a:pt x="5069" y="2344"/>
                    <a:pt x="4869" y="2588"/>
                  </a:cubicBezTo>
                  <a:lnTo>
                    <a:pt x="4284" y="3297"/>
                  </a:lnTo>
                  <a:cubicBezTo>
                    <a:pt x="4261" y="3240"/>
                    <a:pt x="4232" y="3188"/>
                    <a:pt x="4198" y="3137"/>
                  </a:cubicBezTo>
                  <a:cubicBezTo>
                    <a:pt x="4106" y="3003"/>
                    <a:pt x="3979" y="2893"/>
                    <a:pt x="3834" y="2822"/>
                  </a:cubicBezTo>
                  <a:cubicBezTo>
                    <a:pt x="4421" y="1989"/>
                    <a:pt x="5001" y="1135"/>
                    <a:pt x="5559" y="283"/>
                  </a:cubicBezTo>
                  <a:close/>
                  <a:moveTo>
                    <a:pt x="1319" y="479"/>
                  </a:moveTo>
                  <a:cubicBezTo>
                    <a:pt x="1761" y="1331"/>
                    <a:pt x="2272" y="2145"/>
                    <a:pt x="2848" y="2912"/>
                  </a:cubicBezTo>
                  <a:cubicBezTo>
                    <a:pt x="2762" y="2980"/>
                    <a:pt x="2686" y="3062"/>
                    <a:pt x="2625" y="3154"/>
                  </a:cubicBezTo>
                  <a:cubicBezTo>
                    <a:pt x="2545" y="3276"/>
                    <a:pt x="2490" y="3413"/>
                    <a:pt x="2467" y="3558"/>
                  </a:cubicBezTo>
                  <a:cubicBezTo>
                    <a:pt x="2007" y="3095"/>
                    <a:pt x="1416" y="2412"/>
                    <a:pt x="1266" y="1619"/>
                  </a:cubicBezTo>
                  <a:cubicBezTo>
                    <a:pt x="1197" y="1240"/>
                    <a:pt x="1214" y="849"/>
                    <a:pt x="1319" y="479"/>
                  </a:cubicBezTo>
                  <a:close/>
                  <a:moveTo>
                    <a:pt x="3395" y="2822"/>
                  </a:moveTo>
                  <a:cubicBezTo>
                    <a:pt x="3679" y="2824"/>
                    <a:pt x="3946" y="2965"/>
                    <a:pt x="4110" y="3196"/>
                  </a:cubicBezTo>
                  <a:cubicBezTo>
                    <a:pt x="4278" y="3451"/>
                    <a:pt x="4301" y="3777"/>
                    <a:pt x="4171" y="4054"/>
                  </a:cubicBezTo>
                  <a:cubicBezTo>
                    <a:pt x="4034" y="4328"/>
                    <a:pt x="3773" y="4517"/>
                    <a:pt x="3470" y="4559"/>
                  </a:cubicBezTo>
                  <a:cubicBezTo>
                    <a:pt x="3427" y="4566"/>
                    <a:pt x="3383" y="4570"/>
                    <a:pt x="3341" y="4570"/>
                  </a:cubicBezTo>
                  <a:cubicBezTo>
                    <a:pt x="2978" y="4570"/>
                    <a:pt x="2656" y="4316"/>
                    <a:pt x="2583" y="3949"/>
                  </a:cubicBezTo>
                  <a:cubicBezTo>
                    <a:pt x="2524" y="3697"/>
                    <a:pt x="2572" y="3430"/>
                    <a:pt x="2715" y="3213"/>
                  </a:cubicBezTo>
                  <a:cubicBezTo>
                    <a:pt x="2852" y="3009"/>
                    <a:pt x="3046" y="2872"/>
                    <a:pt x="3260" y="2832"/>
                  </a:cubicBezTo>
                  <a:cubicBezTo>
                    <a:pt x="3304" y="2826"/>
                    <a:pt x="3350" y="2822"/>
                    <a:pt x="3395" y="2822"/>
                  </a:cubicBezTo>
                  <a:close/>
                  <a:moveTo>
                    <a:pt x="2621" y="4296"/>
                  </a:moveTo>
                  <a:cubicBezTo>
                    <a:pt x="2644" y="4330"/>
                    <a:pt x="2669" y="4361"/>
                    <a:pt x="2694" y="4391"/>
                  </a:cubicBezTo>
                  <a:lnTo>
                    <a:pt x="2145" y="5175"/>
                  </a:lnTo>
                  <a:cubicBezTo>
                    <a:pt x="2097" y="5161"/>
                    <a:pt x="2047" y="5148"/>
                    <a:pt x="1996" y="5139"/>
                  </a:cubicBezTo>
                  <a:lnTo>
                    <a:pt x="2621" y="4296"/>
                  </a:lnTo>
                  <a:close/>
                  <a:moveTo>
                    <a:pt x="4177" y="4250"/>
                  </a:moveTo>
                  <a:lnTo>
                    <a:pt x="4783" y="5135"/>
                  </a:lnTo>
                  <a:cubicBezTo>
                    <a:pt x="4720" y="5144"/>
                    <a:pt x="4657" y="5156"/>
                    <a:pt x="4593" y="5175"/>
                  </a:cubicBezTo>
                  <a:lnTo>
                    <a:pt x="4084" y="4357"/>
                  </a:lnTo>
                  <a:cubicBezTo>
                    <a:pt x="4118" y="4323"/>
                    <a:pt x="4150" y="4288"/>
                    <a:pt x="4177" y="4250"/>
                  </a:cubicBezTo>
                  <a:close/>
                  <a:moveTo>
                    <a:pt x="4040" y="4399"/>
                  </a:moveTo>
                  <a:lnTo>
                    <a:pt x="4040" y="4401"/>
                  </a:lnTo>
                  <a:lnTo>
                    <a:pt x="4535" y="5194"/>
                  </a:lnTo>
                  <a:cubicBezTo>
                    <a:pt x="4423" y="5232"/>
                    <a:pt x="4318" y="5285"/>
                    <a:pt x="4221" y="5352"/>
                  </a:cubicBezTo>
                  <a:lnTo>
                    <a:pt x="3700" y="4610"/>
                  </a:lnTo>
                  <a:cubicBezTo>
                    <a:pt x="3826" y="4561"/>
                    <a:pt x="3941" y="4490"/>
                    <a:pt x="4040" y="4399"/>
                  </a:cubicBezTo>
                  <a:close/>
                  <a:moveTo>
                    <a:pt x="2736" y="4435"/>
                  </a:moveTo>
                  <a:cubicBezTo>
                    <a:pt x="2764" y="4462"/>
                    <a:pt x="2793" y="4485"/>
                    <a:pt x="2825" y="4509"/>
                  </a:cubicBezTo>
                  <a:cubicBezTo>
                    <a:pt x="2905" y="4565"/>
                    <a:pt x="2993" y="4610"/>
                    <a:pt x="3088" y="4635"/>
                  </a:cubicBezTo>
                  <a:lnTo>
                    <a:pt x="2558" y="5379"/>
                  </a:lnTo>
                  <a:cubicBezTo>
                    <a:pt x="2450" y="5299"/>
                    <a:pt x="2333" y="5236"/>
                    <a:pt x="2206" y="5194"/>
                  </a:cubicBezTo>
                  <a:lnTo>
                    <a:pt x="2736" y="4435"/>
                  </a:lnTo>
                  <a:close/>
                  <a:moveTo>
                    <a:pt x="3641" y="4631"/>
                  </a:moveTo>
                  <a:lnTo>
                    <a:pt x="4171" y="5390"/>
                  </a:lnTo>
                  <a:cubicBezTo>
                    <a:pt x="4137" y="5417"/>
                    <a:pt x="4103" y="5444"/>
                    <a:pt x="4072" y="5474"/>
                  </a:cubicBezTo>
                  <a:cubicBezTo>
                    <a:pt x="4063" y="5482"/>
                    <a:pt x="4055" y="5491"/>
                    <a:pt x="4047" y="5499"/>
                  </a:cubicBezTo>
                  <a:lnTo>
                    <a:pt x="3479" y="4666"/>
                  </a:lnTo>
                  <a:lnTo>
                    <a:pt x="3483" y="4666"/>
                  </a:lnTo>
                  <a:cubicBezTo>
                    <a:pt x="3538" y="4658"/>
                    <a:pt x="3588" y="4647"/>
                    <a:pt x="3641" y="4631"/>
                  </a:cubicBezTo>
                  <a:close/>
                  <a:moveTo>
                    <a:pt x="3151" y="4652"/>
                  </a:moveTo>
                  <a:cubicBezTo>
                    <a:pt x="3197" y="4662"/>
                    <a:pt x="3245" y="4668"/>
                    <a:pt x="3294" y="4673"/>
                  </a:cubicBezTo>
                  <a:lnTo>
                    <a:pt x="2711" y="5516"/>
                  </a:lnTo>
                  <a:cubicBezTo>
                    <a:pt x="2699" y="5501"/>
                    <a:pt x="2684" y="5489"/>
                    <a:pt x="2669" y="5474"/>
                  </a:cubicBezTo>
                  <a:cubicBezTo>
                    <a:pt x="2648" y="5453"/>
                    <a:pt x="2627" y="5434"/>
                    <a:pt x="2604" y="5417"/>
                  </a:cubicBezTo>
                  <a:lnTo>
                    <a:pt x="3151" y="4652"/>
                  </a:lnTo>
                  <a:close/>
                  <a:moveTo>
                    <a:pt x="4951" y="5229"/>
                  </a:moveTo>
                  <a:cubicBezTo>
                    <a:pt x="5009" y="5229"/>
                    <a:pt x="5069" y="5234"/>
                    <a:pt x="5128" y="5243"/>
                  </a:cubicBezTo>
                  <a:cubicBezTo>
                    <a:pt x="5323" y="5272"/>
                    <a:pt x="5508" y="5350"/>
                    <a:pt x="5668" y="5470"/>
                  </a:cubicBezTo>
                  <a:cubicBezTo>
                    <a:pt x="6030" y="5745"/>
                    <a:pt x="6211" y="6218"/>
                    <a:pt x="6356" y="6599"/>
                  </a:cubicBezTo>
                  <a:lnTo>
                    <a:pt x="6598" y="7232"/>
                  </a:lnTo>
                  <a:cubicBezTo>
                    <a:pt x="6617" y="7272"/>
                    <a:pt x="6627" y="7314"/>
                    <a:pt x="6631" y="7356"/>
                  </a:cubicBezTo>
                  <a:cubicBezTo>
                    <a:pt x="6631" y="7384"/>
                    <a:pt x="6627" y="7409"/>
                    <a:pt x="6615" y="7432"/>
                  </a:cubicBezTo>
                  <a:cubicBezTo>
                    <a:pt x="6584" y="7452"/>
                    <a:pt x="6547" y="7462"/>
                    <a:pt x="6511" y="7462"/>
                  </a:cubicBezTo>
                  <a:cubicBezTo>
                    <a:pt x="6505" y="7462"/>
                    <a:pt x="6499" y="7462"/>
                    <a:pt x="6493" y="7461"/>
                  </a:cubicBezTo>
                  <a:cubicBezTo>
                    <a:pt x="6411" y="7451"/>
                    <a:pt x="6339" y="7400"/>
                    <a:pt x="6280" y="7350"/>
                  </a:cubicBezTo>
                  <a:lnTo>
                    <a:pt x="6240" y="7316"/>
                  </a:lnTo>
                  <a:cubicBezTo>
                    <a:pt x="6188" y="7268"/>
                    <a:pt x="6129" y="7226"/>
                    <a:pt x="6066" y="7190"/>
                  </a:cubicBezTo>
                  <a:cubicBezTo>
                    <a:pt x="5998" y="7159"/>
                    <a:pt x="5922" y="7144"/>
                    <a:pt x="5833" y="7144"/>
                  </a:cubicBezTo>
                  <a:cubicBezTo>
                    <a:pt x="5795" y="7144"/>
                    <a:pt x="5755" y="7147"/>
                    <a:pt x="5712" y="7152"/>
                  </a:cubicBezTo>
                  <a:cubicBezTo>
                    <a:pt x="5653" y="7161"/>
                    <a:pt x="5595" y="7171"/>
                    <a:pt x="5538" y="7184"/>
                  </a:cubicBezTo>
                  <a:cubicBezTo>
                    <a:pt x="5483" y="7196"/>
                    <a:pt x="5431" y="7207"/>
                    <a:pt x="5378" y="7215"/>
                  </a:cubicBezTo>
                  <a:cubicBezTo>
                    <a:pt x="5321" y="7223"/>
                    <a:pt x="5265" y="7227"/>
                    <a:pt x="5209" y="7227"/>
                  </a:cubicBezTo>
                  <a:cubicBezTo>
                    <a:pt x="4533" y="7227"/>
                    <a:pt x="3977" y="6655"/>
                    <a:pt x="4019" y="5960"/>
                  </a:cubicBezTo>
                  <a:cubicBezTo>
                    <a:pt x="4028" y="5819"/>
                    <a:pt x="4066" y="5682"/>
                    <a:pt x="4137" y="5560"/>
                  </a:cubicBezTo>
                  <a:lnTo>
                    <a:pt x="4145" y="5550"/>
                  </a:lnTo>
                  <a:cubicBezTo>
                    <a:pt x="4365" y="5342"/>
                    <a:pt x="4653" y="5229"/>
                    <a:pt x="4951" y="5229"/>
                  </a:cubicBezTo>
                  <a:close/>
                  <a:moveTo>
                    <a:pt x="1786" y="5230"/>
                  </a:moveTo>
                  <a:cubicBezTo>
                    <a:pt x="2078" y="5230"/>
                    <a:pt x="2370" y="5338"/>
                    <a:pt x="2595" y="5552"/>
                  </a:cubicBezTo>
                  <a:cubicBezTo>
                    <a:pt x="2600" y="5554"/>
                    <a:pt x="2602" y="5556"/>
                    <a:pt x="2606" y="5560"/>
                  </a:cubicBezTo>
                  <a:cubicBezTo>
                    <a:pt x="2675" y="5682"/>
                    <a:pt x="2715" y="5819"/>
                    <a:pt x="2722" y="5960"/>
                  </a:cubicBezTo>
                  <a:cubicBezTo>
                    <a:pt x="2766" y="6655"/>
                    <a:pt x="2210" y="7227"/>
                    <a:pt x="1534" y="7227"/>
                  </a:cubicBezTo>
                  <a:cubicBezTo>
                    <a:pt x="1478" y="7227"/>
                    <a:pt x="1422" y="7223"/>
                    <a:pt x="1365" y="7215"/>
                  </a:cubicBezTo>
                  <a:cubicBezTo>
                    <a:pt x="1310" y="7207"/>
                    <a:pt x="1256" y="7196"/>
                    <a:pt x="1203" y="7184"/>
                  </a:cubicBezTo>
                  <a:cubicBezTo>
                    <a:pt x="1151" y="7173"/>
                    <a:pt x="1088" y="7161"/>
                    <a:pt x="1029" y="7152"/>
                  </a:cubicBezTo>
                  <a:cubicBezTo>
                    <a:pt x="987" y="7147"/>
                    <a:pt x="947" y="7144"/>
                    <a:pt x="910" y="7144"/>
                  </a:cubicBezTo>
                  <a:cubicBezTo>
                    <a:pt x="821" y="7144"/>
                    <a:pt x="744" y="7160"/>
                    <a:pt x="677" y="7192"/>
                  </a:cubicBezTo>
                  <a:cubicBezTo>
                    <a:pt x="614" y="7226"/>
                    <a:pt x="553" y="7268"/>
                    <a:pt x="501" y="7318"/>
                  </a:cubicBezTo>
                  <a:cubicBezTo>
                    <a:pt x="488" y="7329"/>
                    <a:pt x="475" y="7339"/>
                    <a:pt x="463" y="7350"/>
                  </a:cubicBezTo>
                  <a:cubicBezTo>
                    <a:pt x="402" y="7400"/>
                    <a:pt x="330" y="7453"/>
                    <a:pt x="248" y="7461"/>
                  </a:cubicBezTo>
                  <a:cubicBezTo>
                    <a:pt x="241" y="7462"/>
                    <a:pt x="235" y="7462"/>
                    <a:pt x="228" y="7462"/>
                  </a:cubicBezTo>
                  <a:cubicBezTo>
                    <a:pt x="193" y="7462"/>
                    <a:pt x="158" y="7453"/>
                    <a:pt x="126" y="7434"/>
                  </a:cubicBezTo>
                  <a:cubicBezTo>
                    <a:pt x="116" y="7409"/>
                    <a:pt x="110" y="7384"/>
                    <a:pt x="110" y="7356"/>
                  </a:cubicBezTo>
                  <a:cubicBezTo>
                    <a:pt x="114" y="7314"/>
                    <a:pt x="126" y="7272"/>
                    <a:pt x="143" y="7232"/>
                  </a:cubicBezTo>
                  <a:lnTo>
                    <a:pt x="385" y="6599"/>
                  </a:lnTo>
                  <a:cubicBezTo>
                    <a:pt x="532" y="6221"/>
                    <a:pt x="713" y="5747"/>
                    <a:pt x="1075" y="5470"/>
                  </a:cubicBezTo>
                  <a:cubicBezTo>
                    <a:pt x="1286" y="5309"/>
                    <a:pt x="1536" y="5230"/>
                    <a:pt x="1786" y="5230"/>
                  </a:cubicBezTo>
                  <a:close/>
                  <a:moveTo>
                    <a:pt x="2741" y="5716"/>
                  </a:moveTo>
                  <a:lnTo>
                    <a:pt x="2741" y="5716"/>
                  </a:lnTo>
                  <a:cubicBezTo>
                    <a:pt x="2881" y="5916"/>
                    <a:pt x="2947" y="6162"/>
                    <a:pt x="2921" y="6406"/>
                  </a:cubicBezTo>
                  <a:cubicBezTo>
                    <a:pt x="2879" y="6830"/>
                    <a:pt x="2551" y="7215"/>
                    <a:pt x="2139" y="7325"/>
                  </a:cubicBezTo>
                  <a:cubicBezTo>
                    <a:pt x="1977" y="7367"/>
                    <a:pt x="1809" y="7371"/>
                    <a:pt x="1632" y="7373"/>
                  </a:cubicBezTo>
                  <a:cubicBezTo>
                    <a:pt x="1462" y="7377"/>
                    <a:pt x="1287" y="7381"/>
                    <a:pt x="1117" y="7424"/>
                  </a:cubicBezTo>
                  <a:cubicBezTo>
                    <a:pt x="1033" y="7445"/>
                    <a:pt x="953" y="7472"/>
                    <a:pt x="873" y="7503"/>
                  </a:cubicBezTo>
                  <a:cubicBezTo>
                    <a:pt x="806" y="7527"/>
                    <a:pt x="734" y="7554"/>
                    <a:pt x="665" y="7573"/>
                  </a:cubicBezTo>
                  <a:cubicBezTo>
                    <a:pt x="605" y="7589"/>
                    <a:pt x="532" y="7603"/>
                    <a:pt x="456" y="7603"/>
                  </a:cubicBezTo>
                  <a:cubicBezTo>
                    <a:pt x="384" y="7603"/>
                    <a:pt x="309" y="7590"/>
                    <a:pt x="242" y="7554"/>
                  </a:cubicBezTo>
                  <a:cubicBezTo>
                    <a:pt x="225" y="7543"/>
                    <a:pt x="210" y="7533"/>
                    <a:pt x="196" y="7520"/>
                  </a:cubicBezTo>
                  <a:lnTo>
                    <a:pt x="196" y="7520"/>
                  </a:lnTo>
                  <a:cubicBezTo>
                    <a:pt x="206" y="7522"/>
                    <a:pt x="217" y="7522"/>
                    <a:pt x="229" y="7522"/>
                  </a:cubicBezTo>
                  <a:cubicBezTo>
                    <a:pt x="238" y="7522"/>
                    <a:pt x="246" y="7522"/>
                    <a:pt x="255" y="7520"/>
                  </a:cubicBezTo>
                  <a:cubicBezTo>
                    <a:pt x="354" y="7510"/>
                    <a:pt x="438" y="7449"/>
                    <a:pt x="501" y="7396"/>
                  </a:cubicBezTo>
                  <a:lnTo>
                    <a:pt x="541" y="7363"/>
                  </a:lnTo>
                  <a:cubicBezTo>
                    <a:pt x="589" y="7316"/>
                    <a:pt x="644" y="7276"/>
                    <a:pt x="703" y="7245"/>
                  </a:cubicBezTo>
                  <a:cubicBezTo>
                    <a:pt x="761" y="7217"/>
                    <a:pt x="829" y="7203"/>
                    <a:pt x="909" y="7203"/>
                  </a:cubicBezTo>
                  <a:cubicBezTo>
                    <a:pt x="943" y="7203"/>
                    <a:pt x="981" y="7206"/>
                    <a:pt x="1020" y="7211"/>
                  </a:cubicBezTo>
                  <a:cubicBezTo>
                    <a:pt x="1077" y="7220"/>
                    <a:pt x="1134" y="7232"/>
                    <a:pt x="1191" y="7243"/>
                  </a:cubicBezTo>
                  <a:cubicBezTo>
                    <a:pt x="1245" y="7255"/>
                    <a:pt x="1300" y="7266"/>
                    <a:pt x="1355" y="7274"/>
                  </a:cubicBezTo>
                  <a:cubicBezTo>
                    <a:pt x="1415" y="7283"/>
                    <a:pt x="1474" y="7287"/>
                    <a:pt x="1533" y="7287"/>
                  </a:cubicBezTo>
                  <a:cubicBezTo>
                    <a:pt x="2242" y="7287"/>
                    <a:pt x="2827" y="6686"/>
                    <a:pt x="2781" y="5956"/>
                  </a:cubicBezTo>
                  <a:cubicBezTo>
                    <a:pt x="2776" y="5874"/>
                    <a:pt x="2764" y="5794"/>
                    <a:pt x="2741" y="5716"/>
                  </a:cubicBezTo>
                  <a:close/>
                  <a:moveTo>
                    <a:pt x="4002" y="5718"/>
                  </a:moveTo>
                  <a:lnTo>
                    <a:pt x="4002" y="5718"/>
                  </a:lnTo>
                  <a:cubicBezTo>
                    <a:pt x="3979" y="5796"/>
                    <a:pt x="3965" y="5876"/>
                    <a:pt x="3960" y="5958"/>
                  </a:cubicBezTo>
                  <a:cubicBezTo>
                    <a:pt x="3914" y="6688"/>
                    <a:pt x="4498" y="7289"/>
                    <a:pt x="5208" y="7289"/>
                  </a:cubicBezTo>
                  <a:cubicBezTo>
                    <a:pt x="5266" y="7289"/>
                    <a:pt x="5326" y="7285"/>
                    <a:pt x="5386" y="7276"/>
                  </a:cubicBezTo>
                  <a:cubicBezTo>
                    <a:pt x="5441" y="7268"/>
                    <a:pt x="5498" y="7257"/>
                    <a:pt x="5552" y="7245"/>
                  </a:cubicBezTo>
                  <a:cubicBezTo>
                    <a:pt x="5605" y="7234"/>
                    <a:pt x="5664" y="7222"/>
                    <a:pt x="5721" y="7213"/>
                  </a:cubicBezTo>
                  <a:cubicBezTo>
                    <a:pt x="5760" y="7208"/>
                    <a:pt x="5798" y="7206"/>
                    <a:pt x="5832" y="7206"/>
                  </a:cubicBezTo>
                  <a:cubicBezTo>
                    <a:pt x="5912" y="7206"/>
                    <a:pt x="5980" y="7219"/>
                    <a:pt x="6038" y="7247"/>
                  </a:cubicBezTo>
                  <a:cubicBezTo>
                    <a:pt x="6097" y="7278"/>
                    <a:pt x="6152" y="7318"/>
                    <a:pt x="6202" y="7365"/>
                  </a:cubicBezTo>
                  <a:lnTo>
                    <a:pt x="6240" y="7398"/>
                  </a:lnTo>
                  <a:cubicBezTo>
                    <a:pt x="6303" y="7451"/>
                    <a:pt x="6387" y="7512"/>
                    <a:pt x="6486" y="7522"/>
                  </a:cubicBezTo>
                  <a:cubicBezTo>
                    <a:pt x="6495" y="7524"/>
                    <a:pt x="6505" y="7524"/>
                    <a:pt x="6514" y="7524"/>
                  </a:cubicBezTo>
                  <a:cubicBezTo>
                    <a:pt x="6524" y="7524"/>
                    <a:pt x="6537" y="7524"/>
                    <a:pt x="6547" y="7522"/>
                  </a:cubicBezTo>
                  <a:lnTo>
                    <a:pt x="6547" y="7522"/>
                  </a:lnTo>
                  <a:cubicBezTo>
                    <a:pt x="6533" y="7535"/>
                    <a:pt x="6516" y="7546"/>
                    <a:pt x="6499" y="7556"/>
                  </a:cubicBezTo>
                  <a:cubicBezTo>
                    <a:pt x="6432" y="7592"/>
                    <a:pt x="6357" y="7606"/>
                    <a:pt x="6284" y="7606"/>
                  </a:cubicBezTo>
                  <a:cubicBezTo>
                    <a:pt x="6210" y="7606"/>
                    <a:pt x="6137" y="7592"/>
                    <a:pt x="6076" y="7575"/>
                  </a:cubicBezTo>
                  <a:lnTo>
                    <a:pt x="6076" y="7573"/>
                  </a:lnTo>
                  <a:cubicBezTo>
                    <a:pt x="6007" y="7554"/>
                    <a:pt x="5937" y="7529"/>
                    <a:pt x="5870" y="7503"/>
                  </a:cubicBezTo>
                  <a:cubicBezTo>
                    <a:pt x="5790" y="7472"/>
                    <a:pt x="5708" y="7447"/>
                    <a:pt x="5626" y="7426"/>
                  </a:cubicBezTo>
                  <a:cubicBezTo>
                    <a:pt x="5456" y="7381"/>
                    <a:pt x="5279" y="7379"/>
                    <a:pt x="5109" y="7375"/>
                  </a:cubicBezTo>
                  <a:cubicBezTo>
                    <a:pt x="4932" y="7371"/>
                    <a:pt x="4766" y="7367"/>
                    <a:pt x="4604" y="7325"/>
                  </a:cubicBezTo>
                  <a:cubicBezTo>
                    <a:pt x="4192" y="7217"/>
                    <a:pt x="3862" y="6830"/>
                    <a:pt x="3819" y="6408"/>
                  </a:cubicBezTo>
                  <a:cubicBezTo>
                    <a:pt x="3796" y="6164"/>
                    <a:pt x="3859" y="5918"/>
                    <a:pt x="4002" y="5718"/>
                  </a:cubicBezTo>
                  <a:close/>
                  <a:moveTo>
                    <a:pt x="5452" y="0"/>
                  </a:moveTo>
                  <a:cubicBezTo>
                    <a:pt x="5436" y="0"/>
                    <a:pt x="5420" y="8"/>
                    <a:pt x="5409" y="23"/>
                  </a:cubicBezTo>
                  <a:cubicBezTo>
                    <a:pt x="4751" y="895"/>
                    <a:pt x="4120" y="1806"/>
                    <a:pt x="3529" y="2725"/>
                  </a:cubicBezTo>
                  <a:cubicBezTo>
                    <a:pt x="3487" y="2719"/>
                    <a:pt x="3445" y="2716"/>
                    <a:pt x="3403" y="2716"/>
                  </a:cubicBezTo>
                  <a:cubicBezTo>
                    <a:pt x="3362" y="2716"/>
                    <a:pt x="3320" y="2719"/>
                    <a:pt x="3279" y="2725"/>
                  </a:cubicBezTo>
                  <a:lnTo>
                    <a:pt x="1443" y="79"/>
                  </a:lnTo>
                  <a:cubicBezTo>
                    <a:pt x="1433" y="63"/>
                    <a:pt x="1416" y="56"/>
                    <a:pt x="1400" y="56"/>
                  </a:cubicBezTo>
                  <a:cubicBezTo>
                    <a:pt x="1380" y="56"/>
                    <a:pt x="1360" y="67"/>
                    <a:pt x="1350" y="88"/>
                  </a:cubicBezTo>
                  <a:cubicBezTo>
                    <a:pt x="1132" y="574"/>
                    <a:pt x="1064" y="1114"/>
                    <a:pt x="1161" y="1638"/>
                  </a:cubicBezTo>
                  <a:cubicBezTo>
                    <a:pt x="1239" y="2050"/>
                    <a:pt x="1458" y="2710"/>
                    <a:pt x="2452" y="3695"/>
                  </a:cubicBezTo>
                  <a:cubicBezTo>
                    <a:pt x="2448" y="3787"/>
                    <a:pt x="2459" y="3882"/>
                    <a:pt x="2480" y="3974"/>
                  </a:cubicBezTo>
                  <a:cubicBezTo>
                    <a:pt x="2499" y="4052"/>
                    <a:pt x="2526" y="4128"/>
                    <a:pt x="2564" y="4199"/>
                  </a:cubicBezTo>
                  <a:cubicBezTo>
                    <a:pt x="2562" y="4201"/>
                    <a:pt x="2560" y="4204"/>
                    <a:pt x="2558" y="4206"/>
                  </a:cubicBezTo>
                  <a:lnTo>
                    <a:pt x="1874" y="5127"/>
                  </a:lnTo>
                  <a:cubicBezTo>
                    <a:pt x="1842" y="5125"/>
                    <a:pt x="1810" y="5124"/>
                    <a:pt x="1778" y="5124"/>
                  </a:cubicBezTo>
                  <a:cubicBezTo>
                    <a:pt x="1718" y="5124"/>
                    <a:pt x="1658" y="5128"/>
                    <a:pt x="1599" y="5137"/>
                  </a:cubicBezTo>
                  <a:cubicBezTo>
                    <a:pt x="1384" y="5169"/>
                    <a:pt x="1182" y="5255"/>
                    <a:pt x="1010" y="5386"/>
                  </a:cubicBezTo>
                  <a:cubicBezTo>
                    <a:pt x="625" y="5680"/>
                    <a:pt x="438" y="6168"/>
                    <a:pt x="286" y="6561"/>
                  </a:cubicBezTo>
                  <a:lnTo>
                    <a:pt x="44" y="7194"/>
                  </a:lnTo>
                  <a:cubicBezTo>
                    <a:pt x="21" y="7245"/>
                    <a:pt x="6" y="7299"/>
                    <a:pt x="2" y="7354"/>
                  </a:cubicBezTo>
                  <a:cubicBezTo>
                    <a:pt x="0" y="7468"/>
                    <a:pt x="74" y="7583"/>
                    <a:pt x="192" y="7646"/>
                  </a:cubicBezTo>
                  <a:cubicBezTo>
                    <a:pt x="270" y="7689"/>
                    <a:pt x="356" y="7710"/>
                    <a:pt x="444" y="7710"/>
                  </a:cubicBezTo>
                  <a:cubicBezTo>
                    <a:pt x="448" y="7710"/>
                    <a:pt x="452" y="7710"/>
                    <a:pt x="457" y="7710"/>
                  </a:cubicBezTo>
                  <a:cubicBezTo>
                    <a:pt x="536" y="7710"/>
                    <a:pt x="616" y="7697"/>
                    <a:pt x="694" y="7676"/>
                  </a:cubicBezTo>
                  <a:cubicBezTo>
                    <a:pt x="768" y="7655"/>
                    <a:pt x="839" y="7630"/>
                    <a:pt x="911" y="7602"/>
                  </a:cubicBezTo>
                  <a:cubicBezTo>
                    <a:pt x="987" y="7573"/>
                    <a:pt x="1064" y="7548"/>
                    <a:pt x="1142" y="7527"/>
                  </a:cubicBezTo>
                  <a:cubicBezTo>
                    <a:pt x="1300" y="7487"/>
                    <a:pt x="1470" y="7485"/>
                    <a:pt x="1636" y="7480"/>
                  </a:cubicBezTo>
                  <a:cubicBezTo>
                    <a:pt x="1811" y="7476"/>
                    <a:pt x="1992" y="7472"/>
                    <a:pt x="2166" y="7428"/>
                  </a:cubicBezTo>
                  <a:cubicBezTo>
                    <a:pt x="2621" y="7308"/>
                    <a:pt x="2982" y="6883"/>
                    <a:pt x="3029" y="6416"/>
                  </a:cubicBezTo>
                  <a:cubicBezTo>
                    <a:pt x="3058" y="6122"/>
                    <a:pt x="2972" y="5829"/>
                    <a:pt x="2785" y="5598"/>
                  </a:cubicBezTo>
                  <a:lnTo>
                    <a:pt x="3390" y="4723"/>
                  </a:lnTo>
                  <a:lnTo>
                    <a:pt x="3975" y="5579"/>
                  </a:lnTo>
                  <a:cubicBezTo>
                    <a:pt x="3780" y="5810"/>
                    <a:pt x="3685" y="6113"/>
                    <a:pt x="3716" y="6416"/>
                  </a:cubicBezTo>
                  <a:cubicBezTo>
                    <a:pt x="3763" y="6883"/>
                    <a:pt x="4124" y="7308"/>
                    <a:pt x="4579" y="7428"/>
                  </a:cubicBezTo>
                  <a:cubicBezTo>
                    <a:pt x="4753" y="7474"/>
                    <a:pt x="4934" y="7476"/>
                    <a:pt x="5109" y="7480"/>
                  </a:cubicBezTo>
                  <a:cubicBezTo>
                    <a:pt x="5273" y="7485"/>
                    <a:pt x="5443" y="7487"/>
                    <a:pt x="5603" y="7527"/>
                  </a:cubicBezTo>
                  <a:cubicBezTo>
                    <a:pt x="5681" y="7548"/>
                    <a:pt x="5759" y="7573"/>
                    <a:pt x="5834" y="7602"/>
                  </a:cubicBezTo>
                  <a:cubicBezTo>
                    <a:pt x="5904" y="7630"/>
                    <a:pt x="5977" y="7655"/>
                    <a:pt x="6051" y="7676"/>
                  </a:cubicBezTo>
                  <a:cubicBezTo>
                    <a:pt x="6129" y="7697"/>
                    <a:pt x="6207" y="7710"/>
                    <a:pt x="6289" y="7710"/>
                  </a:cubicBezTo>
                  <a:cubicBezTo>
                    <a:pt x="6293" y="7710"/>
                    <a:pt x="6297" y="7710"/>
                    <a:pt x="6301" y="7710"/>
                  </a:cubicBezTo>
                  <a:cubicBezTo>
                    <a:pt x="6387" y="7710"/>
                    <a:pt x="6475" y="7689"/>
                    <a:pt x="6554" y="7646"/>
                  </a:cubicBezTo>
                  <a:cubicBezTo>
                    <a:pt x="6669" y="7583"/>
                    <a:pt x="6745" y="7468"/>
                    <a:pt x="6741" y="7354"/>
                  </a:cubicBezTo>
                  <a:cubicBezTo>
                    <a:pt x="6737" y="7299"/>
                    <a:pt x="6724" y="7245"/>
                    <a:pt x="6701" y="7194"/>
                  </a:cubicBezTo>
                  <a:lnTo>
                    <a:pt x="6699" y="7194"/>
                  </a:lnTo>
                  <a:lnTo>
                    <a:pt x="6457" y="6561"/>
                  </a:lnTo>
                  <a:cubicBezTo>
                    <a:pt x="6305" y="6168"/>
                    <a:pt x="6118" y="5680"/>
                    <a:pt x="5733" y="5386"/>
                  </a:cubicBezTo>
                  <a:cubicBezTo>
                    <a:pt x="5561" y="5255"/>
                    <a:pt x="5357" y="5169"/>
                    <a:pt x="5144" y="5137"/>
                  </a:cubicBezTo>
                  <a:cubicBezTo>
                    <a:pt x="5085" y="5128"/>
                    <a:pt x="5025" y="5123"/>
                    <a:pt x="4965" y="5123"/>
                  </a:cubicBezTo>
                  <a:cubicBezTo>
                    <a:pt x="4945" y="5123"/>
                    <a:pt x="4925" y="5124"/>
                    <a:pt x="4905" y="5125"/>
                  </a:cubicBezTo>
                  <a:lnTo>
                    <a:pt x="4240" y="4151"/>
                  </a:lnTo>
                  <a:cubicBezTo>
                    <a:pt x="4249" y="4134"/>
                    <a:pt x="4259" y="4115"/>
                    <a:pt x="4267" y="4098"/>
                  </a:cubicBezTo>
                  <a:cubicBezTo>
                    <a:pt x="4366" y="3884"/>
                    <a:pt x="4387" y="3642"/>
                    <a:pt x="4324" y="3415"/>
                  </a:cubicBezTo>
                  <a:lnTo>
                    <a:pt x="4951" y="2654"/>
                  </a:lnTo>
                  <a:cubicBezTo>
                    <a:pt x="5153" y="2408"/>
                    <a:pt x="5363" y="2155"/>
                    <a:pt x="5527" y="1871"/>
                  </a:cubicBezTo>
                  <a:cubicBezTo>
                    <a:pt x="5712" y="1552"/>
                    <a:pt x="5813" y="1236"/>
                    <a:pt x="5824" y="937"/>
                  </a:cubicBezTo>
                  <a:cubicBezTo>
                    <a:pt x="5836" y="578"/>
                    <a:pt x="5714" y="241"/>
                    <a:pt x="5489" y="16"/>
                  </a:cubicBezTo>
                  <a:cubicBezTo>
                    <a:pt x="5479" y="6"/>
                    <a:pt x="5465" y="0"/>
                    <a:pt x="54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2"/>
            <p:cNvSpPr/>
            <p:nvPr/>
          </p:nvSpPr>
          <p:spPr>
            <a:xfrm>
              <a:off x="-7553783" y="1137457"/>
              <a:ext cx="93776" cy="86640"/>
            </a:xfrm>
            <a:custGeom>
              <a:rect b="b" l="l" r="r" t="t"/>
              <a:pathLst>
                <a:path extrusionOk="0" h="1724" w="1866">
                  <a:moveTo>
                    <a:pt x="961" y="62"/>
                  </a:moveTo>
                  <a:cubicBezTo>
                    <a:pt x="1262" y="62"/>
                    <a:pt x="1538" y="228"/>
                    <a:pt x="1681" y="495"/>
                  </a:cubicBezTo>
                  <a:cubicBezTo>
                    <a:pt x="1771" y="675"/>
                    <a:pt x="1773" y="905"/>
                    <a:pt x="1693" y="1113"/>
                  </a:cubicBezTo>
                  <a:cubicBezTo>
                    <a:pt x="1698" y="1046"/>
                    <a:pt x="1691" y="980"/>
                    <a:pt x="1679" y="917"/>
                  </a:cubicBezTo>
                  <a:cubicBezTo>
                    <a:pt x="1643" y="766"/>
                    <a:pt x="1567" y="627"/>
                    <a:pt x="1462" y="516"/>
                  </a:cubicBezTo>
                  <a:cubicBezTo>
                    <a:pt x="1334" y="375"/>
                    <a:pt x="1187" y="242"/>
                    <a:pt x="978" y="211"/>
                  </a:cubicBezTo>
                  <a:cubicBezTo>
                    <a:pt x="916" y="200"/>
                    <a:pt x="855" y="196"/>
                    <a:pt x="797" y="196"/>
                  </a:cubicBezTo>
                  <a:cubicBezTo>
                    <a:pt x="662" y="196"/>
                    <a:pt x="540" y="222"/>
                    <a:pt x="436" y="274"/>
                  </a:cubicBezTo>
                  <a:cubicBezTo>
                    <a:pt x="568" y="152"/>
                    <a:pt x="737" y="78"/>
                    <a:pt x="917" y="63"/>
                  </a:cubicBezTo>
                  <a:cubicBezTo>
                    <a:pt x="932" y="63"/>
                    <a:pt x="946" y="62"/>
                    <a:pt x="961" y="62"/>
                  </a:cubicBezTo>
                  <a:close/>
                  <a:moveTo>
                    <a:pt x="795" y="301"/>
                  </a:moveTo>
                  <a:cubicBezTo>
                    <a:pt x="852" y="301"/>
                    <a:pt x="907" y="305"/>
                    <a:pt x="962" y="316"/>
                  </a:cubicBezTo>
                  <a:cubicBezTo>
                    <a:pt x="1128" y="341"/>
                    <a:pt x="1252" y="442"/>
                    <a:pt x="1382" y="587"/>
                  </a:cubicBezTo>
                  <a:cubicBezTo>
                    <a:pt x="1477" y="686"/>
                    <a:pt x="1542" y="808"/>
                    <a:pt x="1574" y="940"/>
                  </a:cubicBezTo>
                  <a:cubicBezTo>
                    <a:pt x="1626" y="1180"/>
                    <a:pt x="1523" y="1441"/>
                    <a:pt x="1332" y="1548"/>
                  </a:cubicBezTo>
                  <a:cubicBezTo>
                    <a:pt x="1252" y="1594"/>
                    <a:pt x="1155" y="1617"/>
                    <a:pt x="1043" y="1617"/>
                  </a:cubicBezTo>
                  <a:cubicBezTo>
                    <a:pt x="981" y="1617"/>
                    <a:pt x="915" y="1610"/>
                    <a:pt x="844" y="1597"/>
                  </a:cubicBezTo>
                  <a:cubicBezTo>
                    <a:pt x="564" y="1540"/>
                    <a:pt x="343" y="1397"/>
                    <a:pt x="234" y="1203"/>
                  </a:cubicBezTo>
                  <a:cubicBezTo>
                    <a:pt x="110" y="966"/>
                    <a:pt x="150" y="673"/>
                    <a:pt x="333" y="478"/>
                  </a:cubicBezTo>
                  <a:cubicBezTo>
                    <a:pt x="448" y="360"/>
                    <a:pt x="604" y="301"/>
                    <a:pt x="795" y="301"/>
                  </a:cubicBezTo>
                  <a:close/>
                  <a:moveTo>
                    <a:pt x="972" y="0"/>
                  </a:moveTo>
                  <a:cubicBezTo>
                    <a:pt x="681" y="0"/>
                    <a:pt x="390" y="145"/>
                    <a:pt x="225" y="438"/>
                  </a:cubicBezTo>
                  <a:cubicBezTo>
                    <a:pt x="38" y="659"/>
                    <a:pt x="0" y="1001"/>
                    <a:pt x="141" y="1256"/>
                  </a:cubicBezTo>
                  <a:cubicBezTo>
                    <a:pt x="263" y="1477"/>
                    <a:pt x="514" y="1639"/>
                    <a:pt x="825" y="1700"/>
                  </a:cubicBezTo>
                  <a:cubicBezTo>
                    <a:pt x="896" y="1714"/>
                    <a:pt x="970" y="1723"/>
                    <a:pt x="1044" y="1723"/>
                  </a:cubicBezTo>
                  <a:cubicBezTo>
                    <a:pt x="1051" y="1723"/>
                    <a:pt x="1058" y="1723"/>
                    <a:pt x="1066" y="1723"/>
                  </a:cubicBezTo>
                  <a:cubicBezTo>
                    <a:pt x="1176" y="1723"/>
                    <a:pt x="1286" y="1694"/>
                    <a:pt x="1384" y="1641"/>
                  </a:cubicBezTo>
                  <a:cubicBezTo>
                    <a:pt x="1502" y="1573"/>
                    <a:pt x="1593" y="1466"/>
                    <a:pt x="1643" y="1340"/>
                  </a:cubicBezTo>
                  <a:cubicBezTo>
                    <a:pt x="1826" y="1073"/>
                    <a:pt x="1866" y="726"/>
                    <a:pt x="1736" y="467"/>
                  </a:cubicBezTo>
                  <a:cubicBezTo>
                    <a:pt x="1577" y="157"/>
                    <a:pt x="1275" y="0"/>
                    <a:pt x="9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2"/>
            <p:cNvSpPr/>
            <p:nvPr/>
          </p:nvSpPr>
          <p:spPr>
            <a:xfrm>
              <a:off x="-7631478" y="1011516"/>
              <a:ext cx="82720" cy="78297"/>
            </a:xfrm>
            <a:custGeom>
              <a:rect b="b" l="l" r="r" t="t"/>
              <a:pathLst>
                <a:path extrusionOk="0" h="1558" w="1646">
                  <a:moveTo>
                    <a:pt x="783" y="60"/>
                  </a:moveTo>
                  <a:cubicBezTo>
                    <a:pt x="1305" y="60"/>
                    <a:pt x="1645" y="605"/>
                    <a:pt x="1418" y="1074"/>
                  </a:cubicBezTo>
                  <a:cubicBezTo>
                    <a:pt x="1307" y="1299"/>
                    <a:pt x="1090" y="1455"/>
                    <a:pt x="842" y="1490"/>
                  </a:cubicBezTo>
                  <a:cubicBezTo>
                    <a:pt x="806" y="1496"/>
                    <a:pt x="771" y="1499"/>
                    <a:pt x="736" y="1499"/>
                  </a:cubicBezTo>
                  <a:cubicBezTo>
                    <a:pt x="436" y="1499"/>
                    <a:pt x="172" y="1289"/>
                    <a:pt x="110" y="988"/>
                  </a:cubicBezTo>
                  <a:cubicBezTo>
                    <a:pt x="62" y="780"/>
                    <a:pt x="102" y="561"/>
                    <a:pt x="219" y="384"/>
                  </a:cubicBezTo>
                  <a:cubicBezTo>
                    <a:pt x="331" y="214"/>
                    <a:pt x="491" y="105"/>
                    <a:pt x="667" y="71"/>
                  </a:cubicBezTo>
                  <a:cubicBezTo>
                    <a:pt x="705" y="65"/>
                    <a:pt x="745" y="60"/>
                    <a:pt x="783" y="60"/>
                  </a:cubicBezTo>
                  <a:close/>
                  <a:moveTo>
                    <a:pt x="783" y="1"/>
                  </a:moveTo>
                  <a:cubicBezTo>
                    <a:pt x="740" y="1"/>
                    <a:pt x="698" y="4"/>
                    <a:pt x="657" y="12"/>
                  </a:cubicBezTo>
                  <a:cubicBezTo>
                    <a:pt x="465" y="48"/>
                    <a:pt x="291" y="168"/>
                    <a:pt x="169" y="351"/>
                  </a:cubicBezTo>
                  <a:cubicBezTo>
                    <a:pt x="43" y="542"/>
                    <a:pt x="1" y="778"/>
                    <a:pt x="53" y="1003"/>
                  </a:cubicBezTo>
                  <a:cubicBezTo>
                    <a:pt x="91" y="1173"/>
                    <a:pt x="188" y="1322"/>
                    <a:pt x="327" y="1427"/>
                  </a:cubicBezTo>
                  <a:cubicBezTo>
                    <a:pt x="446" y="1512"/>
                    <a:pt x="589" y="1558"/>
                    <a:pt x="737" y="1558"/>
                  </a:cubicBezTo>
                  <a:cubicBezTo>
                    <a:pt x="741" y="1558"/>
                    <a:pt x="744" y="1558"/>
                    <a:pt x="747" y="1558"/>
                  </a:cubicBezTo>
                  <a:cubicBezTo>
                    <a:pt x="781" y="1558"/>
                    <a:pt x="815" y="1556"/>
                    <a:pt x="850" y="1551"/>
                  </a:cubicBezTo>
                  <a:cubicBezTo>
                    <a:pt x="1119" y="1514"/>
                    <a:pt x="1353" y="1345"/>
                    <a:pt x="1473" y="1101"/>
                  </a:cubicBezTo>
                  <a:cubicBezTo>
                    <a:pt x="1588" y="853"/>
                    <a:pt x="1567" y="563"/>
                    <a:pt x="1418" y="336"/>
                  </a:cubicBezTo>
                  <a:cubicBezTo>
                    <a:pt x="1276" y="128"/>
                    <a:pt x="1029" y="1"/>
                    <a:pt x="7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2"/>
            <p:cNvSpPr/>
            <p:nvPr/>
          </p:nvSpPr>
          <p:spPr>
            <a:xfrm>
              <a:off x="-7614793" y="1028100"/>
              <a:ext cx="46134" cy="45129"/>
            </a:xfrm>
            <a:custGeom>
              <a:rect b="b" l="l" r="r" t="t"/>
              <a:pathLst>
                <a:path extrusionOk="0" h="898" w="918">
                  <a:moveTo>
                    <a:pt x="455" y="106"/>
                  </a:moveTo>
                  <a:cubicBezTo>
                    <a:pt x="696" y="106"/>
                    <a:pt x="867" y="362"/>
                    <a:pt x="756" y="588"/>
                  </a:cubicBezTo>
                  <a:cubicBezTo>
                    <a:pt x="701" y="698"/>
                    <a:pt x="598" y="771"/>
                    <a:pt x="478" y="788"/>
                  </a:cubicBezTo>
                  <a:cubicBezTo>
                    <a:pt x="461" y="791"/>
                    <a:pt x="444" y="793"/>
                    <a:pt x="428" y="793"/>
                  </a:cubicBezTo>
                  <a:cubicBezTo>
                    <a:pt x="287" y="793"/>
                    <a:pt x="162" y="693"/>
                    <a:pt x="133" y="551"/>
                  </a:cubicBezTo>
                  <a:cubicBezTo>
                    <a:pt x="110" y="452"/>
                    <a:pt x="129" y="347"/>
                    <a:pt x="186" y="260"/>
                  </a:cubicBezTo>
                  <a:cubicBezTo>
                    <a:pt x="234" y="183"/>
                    <a:pt x="310" y="130"/>
                    <a:pt x="398" y="111"/>
                  </a:cubicBezTo>
                  <a:cubicBezTo>
                    <a:pt x="418" y="108"/>
                    <a:pt x="437" y="106"/>
                    <a:pt x="455" y="106"/>
                  </a:cubicBezTo>
                  <a:close/>
                  <a:moveTo>
                    <a:pt x="451" y="0"/>
                  </a:moveTo>
                  <a:cubicBezTo>
                    <a:pt x="428" y="0"/>
                    <a:pt x="403" y="2"/>
                    <a:pt x="379" y="6"/>
                  </a:cubicBezTo>
                  <a:cubicBezTo>
                    <a:pt x="264" y="29"/>
                    <a:pt x="161" y="101"/>
                    <a:pt x="98" y="201"/>
                  </a:cubicBezTo>
                  <a:cubicBezTo>
                    <a:pt x="24" y="311"/>
                    <a:pt x="1" y="448"/>
                    <a:pt x="30" y="576"/>
                  </a:cubicBezTo>
                  <a:cubicBezTo>
                    <a:pt x="51" y="675"/>
                    <a:pt x="108" y="761"/>
                    <a:pt x="190" y="822"/>
                  </a:cubicBezTo>
                  <a:cubicBezTo>
                    <a:pt x="259" y="871"/>
                    <a:pt x="340" y="898"/>
                    <a:pt x="425" y="898"/>
                  </a:cubicBezTo>
                  <a:cubicBezTo>
                    <a:pt x="428" y="898"/>
                    <a:pt x="431" y="898"/>
                    <a:pt x="434" y="898"/>
                  </a:cubicBezTo>
                  <a:cubicBezTo>
                    <a:pt x="453" y="898"/>
                    <a:pt x="474" y="898"/>
                    <a:pt x="493" y="893"/>
                  </a:cubicBezTo>
                  <a:cubicBezTo>
                    <a:pt x="649" y="872"/>
                    <a:pt x="783" y="776"/>
                    <a:pt x="853" y="635"/>
                  </a:cubicBezTo>
                  <a:cubicBezTo>
                    <a:pt x="918" y="492"/>
                    <a:pt x="907" y="326"/>
                    <a:pt x="819" y="193"/>
                  </a:cubicBezTo>
                  <a:cubicBezTo>
                    <a:pt x="736" y="70"/>
                    <a:pt x="597" y="0"/>
                    <a:pt x="4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2"/>
            <p:cNvSpPr/>
            <p:nvPr/>
          </p:nvSpPr>
          <p:spPr>
            <a:xfrm>
              <a:off x="-7603235" y="1039207"/>
              <a:ext cx="21610" cy="21559"/>
            </a:xfrm>
            <a:custGeom>
              <a:rect b="b" l="l" r="r" t="t"/>
              <a:pathLst>
                <a:path extrusionOk="0" h="429" w="430">
                  <a:moveTo>
                    <a:pt x="241" y="0"/>
                  </a:moveTo>
                  <a:cubicBezTo>
                    <a:pt x="226" y="0"/>
                    <a:pt x="211" y="10"/>
                    <a:pt x="210" y="29"/>
                  </a:cubicBezTo>
                  <a:lnTo>
                    <a:pt x="206" y="187"/>
                  </a:lnTo>
                  <a:lnTo>
                    <a:pt x="38" y="189"/>
                  </a:lnTo>
                  <a:cubicBezTo>
                    <a:pt x="0" y="193"/>
                    <a:pt x="0" y="245"/>
                    <a:pt x="38" y="250"/>
                  </a:cubicBezTo>
                  <a:lnTo>
                    <a:pt x="204" y="248"/>
                  </a:lnTo>
                  <a:lnTo>
                    <a:pt x="198" y="395"/>
                  </a:lnTo>
                  <a:cubicBezTo>
                    <a:pt x="198" y="414"/>
                    <a:pt x="210" y="426"/>
                    <a:pt x="227" y="428"/>
                  </a:cubicBezTo>
                  <a:cubicBezTo>
                    <a:pt x="244" y="428"/>
                    <a:pt x="257" y="416"/>
                    <a:pt x="257" y="399"/>
                  </a:cubicBezTo>
                  <a:lnTo>
                    <a:pt x="263" y="248"/>
                  </a:lnTo>
                  <a:lnTo>
                    <a:pt x="400" y="248"/>
                  </a:lnTo>
                  <a:cubicBezTo>
                    <a:pt x="417" y="248"/>
                    <a:pt x="429" y="233"/>
                    <a:pt x="429" y="216"/>
                  </a:cubicBezTo>
                  <a:cubicBezTo>
                    <a:pt x="429" y="199"/>
                    <a:pt x="417" y="187"/>
                    <a:pt x="400" y="187"/>
                  </a:cubicBezTo>
                  <a:lnTo>
                    <a:pt x="265" y="187"/>
                  </a:lnTo>
                  <a:lnTo>
                    <a:pt x="271" y="33"/>
                  </a:lnTo>
                  <a:cubicBezTo>
                    <a:pt x="273" y="11"/>
                    <a:pt x="257" y="0"/>
                    <a:pt x="2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2" name="Google Shape;1372;p62"/>
          <p:cNvGrpSpPr/>
          <p:nvPr/>
        </p:nvGrpSpPr>
        <p:grpSpPr>
          <a:xfrm>
            <a:off x="1353229" y="3481102"/>
            <a:ext cx="620659" cy="491391"/>
            <a:chOff x="-5169955" y="-3074770"/>
            <a:chExt cx="624217" cy="485564"/>
          </a:xfrm>
        </p:grpSpPr>
        <p:sp>
          <p:nvSpPr>
            <p:cNvPr id="1373" name="Google Shape;1373;p62"/>
            <p:cNvSpPr/>
            <p:nvPr/>
          </p:nvSpPr>
          <p:spPr>
            <a:xfrm>
              <a:off x="-5169955" y="-3074770"/>
              <a:ext cx="624217" cy="485564"/>
            </a:xfrm>
            <a:custGeom>
              <a:rect b="b" l="l" r="r" t="t"/>
              <a:pathLst>
                <a:path extrusionOk="0" h="9662" w="12421">
                  <a:moveTo>
                    <a:pt x="3163" y="172"/>
                  </a:moveTo>
                  <a:cubicBezTo>
                    <a:pt x="3166" y="172"/>
                    <a:pt x="3169" y="172"/>
                    <a:pt x="3172" y="172"/>
                  </a:cubicBezTo>
                  <a:cubicBezTo>
                    <a:pt x="3196" y="172"/>
                    <a:pt x="3217" y="172"/>
                    <a:pt x="3240" y="174"/>
                  </a:cubicBezTo>
                  <a:cubicBezTo>
                    <a:pt x="3355" y="180"/>
                    <a:pt x="3469" y="207"/>
                    <a:pt x="3574" y="256"/>
                  </a:cubicBezTo>
                  <a:cubicBezTo>
                    <a:pt x="3698" y="311"/>
                    <a:pt x="3803" y="399"/>
                    <a:pt x="3877" y="515"/>
                  </a:cubicBezTo>
                  <a:cubicBezTo>
                    <a:pt x="3892" y="712"/>
                    <a:pt x="3820" y="906"/>
                    <a:pt x="3684" y="1049"/>
                  </a:cubicBezTo>
                  <a:cubicBezTo>
                    <a:pt x="3538" y="1198"/>
                    <a:pt x="3347" y="1293"/>
                    <a:pt x="3139" y="1316"/>
                  </a:cubicBezTo>
                  <a:cubicBezTo>
                    <a:pt x="3100" y="1320"/>
                    <a:pt x="3061" y="1322"/>
                    <a:pt x="3022" y="1322"/>
                  </a:cubicBezTo>
                  <a:cubicBezTo>
                    <a:pt x="2753" y="1322"/>
                    <a:pt x="2494" y="1222"/>
                    <a:pt x="2293" y="1036"/>
                  </a:cubicBezTo>
                  <a:cubicBezTo>
                    <a:pt x="2291" y="1024"/>
                    <a:pt x="2289" y="1011"/>
                    <a:pt x="2285" y="998"/>
                  </a:cubicBezTo>
                  <a:cubicBezTo>
                    <a:pt x="2243" y="737"/>
                    <a:pt x="2411" y="487"/>
                    <a:pt x="2598" y="355"/>
                  </a:cubicBezTo>
                  <a:lnTo>
                    <a:pt x="2598" y="353"/>
                  </a:lnTo>
                  <a:cubicBezTo>
                    <a:pt x="2764" y="235"/>
                    <a:pt x="2960" y="172"/>
                    <a:pt x="3163" y="172"/>
                  </a:cubicBezTo>
                  <a:close/>
                  <a:moveTo>
                    <a:pt x="3942" y="981"/>
                  </a:moveTo>
                  <a:cubicBezTo>
                    <a:pt x="3915" y="1114"/>
                    <a:pt x="3875" y="1242"/>
                    <a:pt x="3822" y="1366"/>
                  </a:cubicBezTo>
                  <a:cubicBezTo>
                    <a:pt x="3650" y="1582"/>
                    <a:pt x="3388" y="1706"/>
                    <a:pt x="3115" y="1706"/>
                  </a:cubicBezTo>
                  <a:cubicBezTo>
                    <a:pt x="3082" y="1706"/>
                    <a:pt x="3050" y="1704"/>
                    <a:pt x="3017" y="1701"/>
                  </a:cubicBezTo>
                  <a:lnTo>
                    <a:pt x="3013" y="1697"/>
                  </a:lnTo>
                  <a:cubicBezTo>
                    <a:pt x="2853" y="1617"/>
                    <a:pt x="2685" y="1530"/>
                    <a:pt x="2548" y="1415"/>
                  </a:cubicBezTo>
                  <a:cubicBezTo>
                    <a:pt x="2535" y="1404"/>
                    <a:pt x="2525" y="1394"/>
                    <a:pt x="2512" y="1383"/>
                  </a:cubicBezTo>
                  <a:lnTo>
                    <a:pt x="2512" y="1383"/>
                  </a:lnTo>
                  <a:cubicBezTo>
                    <a:pt x="2670" y="1455"/>
                    <a:pt x="2842" y="1490"/>
                    <a:pt x="3015" y="1490"/>
                  </a:cubicBezTo>
                  <a:cubicBezTo>
                    <a:pt x="3023" y="1491"/>
                    <a:pt x="3032" y="1491"/>
                    <a:pt x="3040" y="1491"/>
                  </a:cubicBezTo>
                  <a:cubicBezTo>
                    <a:pt x="3080" y="1491"/>
                    <a:pt x="3120" y="1487"/>
                    <a:pt x="3160" y="1482"/>
                  </a:cubicBezTo>
                  <a:cubicBezTo>
                    <a:pt x="3406" y="1455"/>
                    <a:pt x="3635" y="1343"/>
                    <a:pt x="3810" y="1167"/>
                  </a:cubicBezTo>
                  <a:cubicBezTo>
                    <a:pt x="3860" y="1110"/>
                    <a:pt x="3906" y="1049"/>
                    <a:pt x="3942" y="981"/>
                  </a:cubicBezTo>
                  <a:close/>
                  <a:moveTo>
                    <a:pt x="3837" y="1501"/>
                  </a:moveTo>
                  <a:cubicBezTo>
                    <a:pt x="3843" y="1505"/>
                    <a:pt x="3850" y="1511"/>
                    <a:pt x="3858" y="1514"/>
                  </a:cubicBezTo>
                  <a:lnTo>
                    <a:pt x="4342" y="1697"/>
                  </a:lnTo>
                  <a:cubicBezTo>
                    <a:pt x="4104" y="2121"/>
                    <a:pt x="3673" y="2403"/>
                    <a:pt x="3189" y="2454"/>
                  </a:cubicBezTo>
                  <a:cubicBezTo>
                    <a:pt x="3162" y="2456"/>
                    <a:pt x="3137" y="2457"/>
                    <a:pt x="3112" y="2457"/>
                  </a:cubicBezTo>
                  <a:cubicBezTo>
                    <a:pt x="3028" y="2457"/>
                    <a:pt x="2960" y="2443"/>
                    <a:pt x="2910" y="2414"/>
                  </a:cubicBezTo>
                  <a:lnTo>
                    <a:pt x="3057" y="1802"/>
                  </a:lnTo>
                  <a:cubicBezTo>
                    <a:pt x="3076" y="1804"/>
                    <a:pt x="3097" y="1804"/>
                    <a:pt x="3116" y="1804"/>
                  </a:cubicBezTo>
                  <a:cubicBezTo>
                    <a:pt x="3387" y="1802"/>
                    <a:pt x="3646" y="1694"/>
                    <a:pt x="3837" y="1501"/>
                  </a:cubicBezTo>
                  <a:close/>
                  <a:moveTo>
                    <a:pt x="4434" y="1732"/>
                  </a:moveTo>
                  <a:lnTo>
                    <a:pt x="4607" y="1797"/>
                  </a:lnTo>
                  <a:cubicBezTo>
                    <a:pt x="4575" y="1894"/>
                    <a:pt x="4436" y="2117"/>
                    <a:pt x="4399" y="2161"/>
                  </a:cubicBezTo>
                  <a:lnTo>
                    <a:pt x="4399" y="2159"/>
                  </a:lnTo>
                  <a:cubicBezTo>
                    <a:pt x="4279" y="2296"/>
                    <a:pt x="4132" y="2405"/>
                    <a:pt x="3965" y="2477"/>
                  </a:cubicBezTo>
                  <a:cubicBezTo>
                    <a:pt x="3776" y="2559"/>
                    <a:pt x="3576" y="2607"/>
                    <a:pt x="3370" y="2622"/>
                  </a:cubicBezTo>
                  <a:cubicBezTo>
                    <a:pt x="3353" y="2624"/>
                    <a:pt x="3332" y="2626"/>
                    <a:pt x="3311" y="2628"/>
                  </a:cubicBezTo>
                  <a:cubicBezTo>
                    <a:pt x="3258" y="2634"/>
                    <a:pt x="3170" y="2644"/>
                    <a:pt x="3088" y="2644"/>
                  </a:cubicBezTo>
                  <a:cubicBezTo>
                    <a:pt x="2999" y="2644"/>
                    <a:pt x="2916" y="2633"/>
                    <a:pt x="2886" y="2592"/>
                  </a:cubicBezTo>
                  <a:cubicBezTo>
                    <a:pt x="2876" y="2576"/>
                    <a:pt x="2880" y="2542"/>
                    <a:pt x="2886" y="2515"/>
                  </a:cubicBezTo>
                  <a:cubicBezTo>
                    <a:pt x="2953" y="2542"/>
                    <a:pt x="3026" y="2557"/>
                    <a:pt x="3099" y="2557"/>
                  </a:cubicBezTo>
                  <a:cubicBezTo>
                    <a:pt x="3104" y="2557"/>
                    <a:pt x="3109" y="2557"/>
                    <a:pt x="3114" y="2557"/>
                  </a:cubicBezTo>
                  <a:cubicBezTo>
                    <a:pt x="3139" y="2557"/>
                    <a:pt x="3168" y="2557"/>
                    <a:pt x="3198" y="2552"/>
                  </a:cubicBezTo>
                  <a:cubicBezTo>
                    <a:pt x="3719" y="2498"/>
                    <a:pt x="4182" y="2193"/>
                    <a:pt x="4434" y="1732"/>
                  </a:cubicBezTo>
                  <a:close/>
                  <a:moveTo>
                    <a:pt x="9251" y="1511"/>
                  </a:moveTo>
                  <a:cubicBezTo>
                    <a:pt x="9454" y="1511"/>
                    <a:pt x="9653" y="1574"/>
                    <a:pt x="9821" y="1692"/>
                  </a:cubicBezTo>
                  <a:cubicBezTo>
                    <a:pt x="10006" y="1825"/>
                    <a:pt x="10174" y="2075"/>
                    <a:pt x="10132" y="2336"/>
                  </a:cubicBezTo>
                  <a:cubicBezTo>
                    <a:pt x="10130" y="2348"/>
                    <a:pt x="10128" y="2361"/>
                    <a:pt x="10123" y="2376"/>
                  </a:cubicBezTo>
                  <a:cubicBezTo>
                    <a:pt x="9925" y="2560"/>
                    <a:pt x="9664" y="2660"/>
                    <a:pt x="9395" y="2660"/>
                  </a:cubicBezTo>
                  <a:cubicBezTo>
                    <a:pt x="9356" y="2660"/>
                    <a:pt x="9317" y="2658"/>
                    <a:pt x="9278" y="2653"/>
                  </a:cubicBezTo>
                  <a:cubicBezTo>
                    <a:pt x="9072" y="2630"/>
                    <a:pt x="8878" y="2538"/>
                    <a:pt x="8733" y="2388"/>
                  </a:cubicBezTo>
                  <a:cubicBezTo>
                    <a:pt x="8597" y="2245"/>
                    <a:pt x="8527" y="2052"/>
                    <a:pt x="8542" y="1854"/>
                  </a:cubicBezTo>
                  <a:cubicBezTo>
                    <a:pt x="8613" y="1741"/>
                    <a:pt x="8719" y="1650"/>
                    <a:pt x="8843" y="1596"/>
                  </a:cubicBezTo>
                  <a:cubicBezTo>
                    <a:pt x="8950" y="1547"/>
                    <a:pt x="9063" y="1520"/>
                    <a:pt x="9179" y="1514"/>
                  </a:cubicBezTo>
                  <a:cubicBezTo>
                    <a:pt x="9203" y="1512"/>
                    <a:pt x="9227" y="1511"/>
                    <a:pt x="9251" y="1511"/>
                  </a:cubicBezTo>
                  <a:close/>
                  <a:moveTo>
                    <a:pt x="8477" y="2321"/>
                  </a:moveTo>
                  <a:lnTo>
                    <a:pt x="8477" y="2321"/>
                  </a:lnTo>
                  <a:cubicBezTo>
                    <a:pt x="8512" y="2388"/>
                    <a:pt x="8557" y="2452"/>
                    <a:pt x="8609" y="2506"/>
                  </a:cubicBezTo>
                  <a:cubicBezTo>
                    <a:pt x="8782" y="2683"/>
                    <a:pt x="9011" y="2796"/>
                    <a:pt x="9257" y="2824"/>
                  </a:cubicBezTo>
                  <a:cubicBezTo>
                    <a:pt x="9305" y="2830"/>
                    <a:pt x="9354" y="2832"/>
                    <a:pt x="9404" y="2832"/>
                  </a:cubicBezTo>
                  <a:cubicBezTo>
                    <a:pt x="9577" y="2832"/>
                    <a:pt x="9747" y="2794"/>
                    <a:pt x="9905" y="2725"/>
                  </a:cubicBezTo>
                  <a:lnTo>
                    <a:pt x="9905" y="2725"/>
                  </a:lnTo>
                  <a:cubicBezTo>
                    <a:pt x="9894" y="2735"/>
                    <a:pt x="9882" y="2746"/>
                    <a:pt x="9869" y="2757"/>
                  </a:cubicBezTo>
                  <a:cubicBezTo>
                    <a:pt x="9732" y="2872"/>
                    <a:pt x="9566" y="2956"/>
                    <a:pt x="9404" y="3038"/>
                  </a:cubicBezTo>
                  <a:cubicBezTo>
                    <a:pt x="9404" y="3038"/>
                    <a:pt x="9402" y="3038"/>
                    <a:pt x="9400" y="3040"/>
                  </a:cubicBezTo>
                  <a:cubicBezTo>
                    <a:pt x="9367" y="3044"/>
                    <a:pt x="9334" y="3046"/>
                    <a:pt x="9302" y="3046"/>
                  </a:cubicBezTo>
                  <a:cubicBezTo>
                    <a:pt x="9029" y="3046"/>
                    <a:pt x="8769" y="2922"/>
                    <a:pt x="8594" y="2708"/>
                  </a:cubicBezTo>
                  <a:cubicBezTo>
                    <a:pt x="8544" y="2582"/>
                    <a:pt x="8504" y="2454"/>
                    <a:pt x="8477" y="2321"/>
                  </a:cubicBezTo>
                  <a:close/>
                  <a:moveTo>
                    <a:pt x="4007" y="2645"/>
                  </a:moveTo>
                  <a:lnTo>
                    <a:pt x="4146" y="3215"/>
                  </a:lnTo>
                  <a:lnTo>
                    <a:pt x="3734" y="2735"/>
                  </a:lnTo>
                  <a:cubicBezTo>
                    <a:pt x="3827" y="2712"/>
                    <a:pt x="3917" y="2683"/>
                    <a:pt x="4007" y="2645"/>
                  </a:cubicBezTo>
                  <a:close/>
                  <a:moveTo>
                    <a:pt x="8582" y="2841"/>
                  </a:moveTo>
                  <a:cubicBezTo>
                    <a:pt x="8771" y="3034"/>
                    <a:pt x="9030" y="3143"/>
                    <a:pt x="9301" y="3143"/>
                  </a:cubicBezTo>
                  <a:cubicBezTo>
                    <a:pt x="9322" y="3143"/>
                    <a:pt x="9341" y="3143"/>
                    <a:pt x="9362" y="3141"/>
                  </a:cubicBezTo>
                  <a:lnTo>
                    <a:pt x="9509" y="3756"/>
                  </a:lnTo>
                  <a:cubicBezTo>
                    <a:pt x="9458" y="3783"/>
                    <a:pt x="9391" y="3798"/>
                    <a:pt x="9309" y="3798"/>
                  </a:cubicBezTo>
                  <a:cubicBezTo>
                    <a:pt x="9284" y="3798"/>
                    <a:pt x="9258" y="3796"/>
                    <a:pt x="9230" y="3793"/>
                  </a:cubicBezTo>
                  <a:cubicBezTo>
                    <a:pt x="8744" y="3743"/>
                    <a:pt x="8315" y="3461"/>
                    <a:pt x="8075" y="3036"/>
                  </a:cubicBezTo>
                  <a:lnTo>
                    <a:pt x="8559" y="2853"/>
                  </a:lnTo>
                  <a:cubicBezTo>
                    <a:pt x="8567" y="2851"/>
                    <a:pt x="8575" y="2847"/>
                    <a:pt x="8582" y="2841"/>
                  </a:cubicBezTo>
                  <a:close/>
                  <a:moveTo>
                    <a:pt x="7982" y="3072"/>
                  </a:moveTo>
                  <a:cubicBezTo>
                    <a:pt x="8235" y="3530"/>
                    <a:pt x="8697" y="3838"/>
                    <a:pt x="9219" y="3892"/>
                  </a:cubicBezTo>
                  <a:cubicBezTo>
                    <a:pt x="9251" y="3894"/>
                    <a:pt x="9278" y="3896"/>
                    <a:pt x="9305" y="3896"/>
                  </a:cubicBezTo>
                  <a:cubicBezTo>
                    <a:pt x="9383" y="3896"/>
                    <a:pt x="9461" y="3882"/>
                    <a:pt x="9532" y="3852"/>
                  </a:cubicBezTo>
                  <a:lnTo>
                    <a:pt x="9532" y="3852"/>
                  </a:lnTo>
                  <a:cubicBezTo>
                    <a:pt x="9539" y="3882"/>
                    <a:pt x="9543" y="3917"/>
                    <a:pt x="9530" y="3932"/>
                  </a:cubicBezTo>
                  <a:cubicBezTo>
                    <a:pt x="9502" y="3972"/>
                    <a:pt x="9421" y="3983"/>
                    <a:pt x="9333" y="3983"/>
                  </a:cubicBezTo>
                  <a:cubicBezTo>
                    <a:pt x="9250" y="3983"/>
                    <a:pt x="9161" y="3973"/>
                    <a:pt x="9108" y="3968"/>
                  </a:cubicBezTo>
                  <a:cubicBezTo>
                    <a:pt x="9084" y="3964"/>
                    <a:pt x="9066" y="3962"/>
                    <a:pt x="9047" y="3962"/>
                  </a:cubicBezTo>
                  <a:cubicBezTo>
                    <a:pt x="8843" y="3945"/>
                    <a:pt x="8641" y="3896"/>
                    <a:pt x="8451" y="3816"/>
                  </a:cubicBezTo>
                  <a:cubicBezTo>
                    <a:pt x="8285" y="3743"/>
                    <a:pt x="8138" y="3636"/>
                    <a:pt x="8020" y="3499"/>
                  </a:cubicBezTo>
                  <a:cubicBezTo>
                    <a:pt x="7982" y="3453"/>
                    <a:pt x="7844" y="3232"/>
                    <a:pt x="7812" y="3135"/>
                  </a:cubicBezTo>
                  <a:lnTo>
                    <a:pt x="7982" y="3072"/>
                  </a:lnTo>
                  <a:close/>
                  <a:moveTo>
                    <a:pt x="8411" y="3985"/>
                  </a:moveTo>
                  <a:cubicBezTo>
                    <a:pt x="8500" y="4023"/>
                    <a:pt x="8592" y="4052"/>
                    <a:pt x="8685" y="4075"/>
                  </a:cubicBezTo>
                  <a:lnTo>
                    <a:pt x="8273" y="4555"/>
                  </a:lnTo>
                  <a:lnTo>
                    <a:pt x="8411" y="3985"/>
                  </a:lnTo>
                  <a:close/>
                  <a:moveTo>
                    <a:pt x="1513" y="1911"/>
                  </a:moveTo>
                  <a:lnTo>
                    <a:pt x="2817" y="2069"/>
                  </a:lnTo>
                  <a:lnTo>
                    <a:pt x="2727" y="2443"/>
                  </a:lnTo>
                  <a:cubicBezTo>
                    <a:pt x="2714" y="2500"/>
                    <a:pt x="2687" y="2607"/>
                    <a:pt x="2750" y="2693"/>
                  </a:cubicBezTo>
                  <a:cubicBezTo>
                    <a:pt x="2821" y="2790"/>
                    <a:pt x="2956" y="2815"/>
                    <a:pt x="3090" y="2815"/>
                  </a:cubicBezTo>
                  <a:cubicBezTo>
                    <a:pt x="3170" y="2815"/>
                    <a:pt x="3250" y="2809"/>
                    <a:pt x="3330" y="2799"/>
                  </a:cubicBezTo>
                  <a:cubicBezTo>
                    <a:pt x="3351" y="2796"/>
                    <a:pt x="3370" y="2794"/>
                    <a:pt x="3387" y="2792"/>
                  </a:cubicBezTo>
                  <a:cubicBezTo>
                    <a:pt x="3440" y="2788"/>
                    <a:pt x="3490" y="2782"/>
                    <a:pt x="3541" y="2773"/>
                  </a:cubicBezTo>
                  <a:lnTo>
                    <a:pt x="4249" y="3596"/>
                  </a:lnTo>
                  <a:cubicBezTo>
                    <a:pt x="4267" y="3616"/>
                    <a:pt x="4290" y="3625"/>
                    <a:pt x="4313" y="3625"/>
                  </a:cubicBezTo>
                  <a:cubicBezTo>
                    <a:pt x="4364" y="3625"/>
                    <a:pt x="4413" y="3580"/>
                    <a:pt x="4399" y="3520"/>
                  </a:cubicBezTo>
                  <a:lnTo>
                    <a:pt x="4165" y="2567"/>
                  </a:lnTo>
                  <a:cubicBezTo>
                    <a:pt x="4304" y="2492"/>
                    <a:pt x="4426" y="2391"/>
                    <a:pt x="4529" y="2271"/>
                  </a:cubicBezTo>
                  <a:cubicBezTo>
                    <a:pt x="4554" y="2239"/>
                    <a:pt x="4577" y="2205"/>
                    <a:pt x="4601" y="2170"/>
                  </a:cubicBezTo>
                  <a:cubicBezTo>
                    <a:pt x="5244" y="2193"/>
                    <a:pt x="5900" y="2227"/>
                    <a:pt x="6533" y="2260"/>
                  </a:cubicBezTo>
                  <a:lnTo>
                    <a:pt x="6891" y="2279"/>
                  </a:lnTo>
                  <a:cubicBezTo>
                    <a:pt x="6872" y="2348"/>
                    <a:pt x="6851" y="2445"/>
                    <a:pt x="6821" y="2584"/>
                  </a:cubicBezTo>
                  <a:cubicBezTo>
                    <a:pt x="6773" y="2809"/>
                    <a:pt x="6721" y="3078"/>
                    <a:pt x="6687" y="3257"/>
                  </a:cubicBezTo>
                  <a:lnTo>
                    <a:pt x="6660" y="3390"/>
                  </a:lnTo>
                  <a:cubicBezTo>
                    <a:pt x="6397" y="3402"/>
                    <a:pt x="6134" y="3415"/>
                    <a:pt x="5875" y="3427"/>
                  </a:cubicBezTo>
                  <a:lnTo>
                    <a:pt x="5402" y="3453"/>
                  </a:lnTo>
                  <a:cubicBezTo>
                    <a:pt x="5330" y="3457"/>
                    <a:pt x="5295" y="3541"/>
                    <a:pt x="5341" y="3594"/>
                  </a:cubicBezTo>
                  <a:cubicBezTo>
                    <a:pt x="5385" y="3705"/>
                    <a:pt x="5522" y="4410"/>
                    <a:pt x="5574" y="4677"/>
                  </a:cubicBezTo>
                  <a:cubicBezTo>
                    <a:pt x="5595" y="4778"/>
                    <a:pt x="5608" y="4849"/>
                    <a:pt x="5614" y="4876"/>
                  </a:cubicBezTo>
                  <a:cubicBezTo>
                    <a:pt x="5669" y="5125"/>
                    <a:pt x="5734" y="5375"/>
                    <a:pt x="5795" y="5619"/>
                  </a:cubicBezTo>
                  <a:cubicBezTo>
                    <a:pt x="5837" y="5781"/>
                    <a:pt x="5879" y="5949"/>
                    <a:pt x="5919" y="6115"/>
                  </a:cubicBezTo>
                  <a:cubicBezTo>
                    <a:pt x="5928" y="6147"/>
                    <a:pt x="5936" y="6180"/>
                    <a:pt x="5944" y="6214"/>
                  </a:cubicBezTo>
                  <a:cubicBezTo>
                    <a:pt x="5839" y="6593"/>
                    <a:pt x="5740" y="6933"/>
                    <a:pt x="5606" y="7348"/>
                  </a:cubicBezTo>
                  <a:cubicBezTo>
                    <a:pt x="5541" y="7554"/>
                    <a:pt x="5471" y="7762"/>
                    <a:pt x="5402" y="7966"/>
                  </a:cubicBezTo>
                  <a:cubicBezTo>
                    <a:pt x="5381" y="8029"/>
                    <a:pt x="5362" y="8080"/>
                    <a:pt x="5326" y="8109"/>
                  </a:cubicBezTo>
                  <a:cubicBezTo>
                    <a:pt x="5290" y="8140"/>
                    <a:pt x="5236" y="8149"/>
                    <a:pt x="5177" y="8149"/>
                  </a:cubicBezTo>
                  <a:cubicBezTo>
                    <a:pt x="5149" y="8149"/>
                    <a:pt x="5120" y="8147"/>
                    <a:pt x="5091" y="8145"/>
                  </a:cubicBezTo>
                  <a:cubicBezTo>
                    <a:pt x="3429" y="7998"/>
                    <a:pt x="1793" y="7659"/>
                    <a:pt x="211" y="7131"/>
                  </a:cubicBezTo>
                  <a:cubicBezTo>
                    <a:pt x="880" y="5459"/>
                    <a:pt x="1318" y="3701"/>
                    <a:pt x="1513" y="1911"/>
                  </a:cubicBezTo>
                  <a:close/>
                  <a:moveTo>
                    <a:pt x="10906" y="3251"/>
                  </a:moveTo>
                  <a:cubicBezTo>
                    <a:pt x="11101" y="5043"/>
                    <a:pt x="11539" y="6799"/>
                    <a:pt x="12208" y="8471"/>
                  </a:cubicBezTo>
                  <a:cubicBezTo>
                    <a:pt x="10626" y="8999"/>
                    <a:pt x="8990" y="9337"/>
                    <a:pt x="7328" y="9484"/>
                  </a:cubicBezTo>
                  <a:cubicBezTo>
                    <a:pt x="7299" y="9487"/>
                    <a:pt x="7270" y="9488"/>
                    <a:pt x="7242" y="9488"/>
                  </a:cubicBezTo>
                  <a:cubicBezTo>
                    <a:pt x="7183" y="9488"/>
                    <a:pt x="7129" y="9480"/>
                    <a:pt x="7093" y="9449"/>
                  </a:cubicBezTo>
                  <a:cubicBezTo>
                    <a:pt x="7057" y="9419"/>
                    <a:pt x="7040" y="9371"/>
                    <a:pt x="7017" y="9306"/>
                  </a:cubicBezTo>
                  <a:cubicBezTo>
                    <a:pt x="6948" y="9102"/>
                    <a:pt x="6878" y="8894"/>
                    <a:pt x="6813" y="8687"/>
                  </a:cubicBezTo>
                  <a:cubicBezTo>
                    <a:pt x="6548" y="7859"/>
                    <a:pt x="6310" y="7003"/>
                    <a:pt x="6087" y="6075"/>
                  </a:cubicBezTo>
                  <a:cubicBezTo>
                    <a:pt x="6048" y="5909"/>
                    <a:pt x="6003" y="5741"/>
                    <a:pt x="5961" y="5577"/>
                  </a:cubicBezTo>
                  <a:cubicBezTo>
                    <a:pt x="5900" y="5335"/>
                    <a:pt x="5837" y="5087"/>
                    <a:pt x="5783" y="4841"/>
                  </a:cubicBezTo>
                  <a:cubicBezTo>
                    <a:pt x="5776" y="4815"/>
                    <a:pt x="5761" y="4740"/>
                    <a:pt x="5743" y="4645"/>
                  </a:cubicBezTo>
                  <a:cubicBezTo>
                    <a:pt x="5707" y="4458"/>
                    <a:pt x="5652" y="4176"/>
                    <a:pt x="5602" y="3943"/>
                  </a:cubicBezTo>
                  <a:cubicBezTo>
                    <a:pt x="5576" y="3812"/>
                    <a:pt x="5551" y="3711"/>
                    <a:pt x="5534" y="3640"/>
                  </a:cubicBezTo>
                  <a:cubicBezTo>
                    <a:pt x="5532" y="3634"/>
                    <a:pt x="5530" y="3625"/>
                    <a:pt x="5528" y="3619"/>
                  </a:cubicBezTo>
                  <a:lnTo>
                    <a:pt x="5883" y="3600"/>
                  </a:lnTo>
                  <a:cubicBezTo>
                    <a:pt x="6519" y="3568"/>
                    <a:pt x="7175" y="3535"/>
                    <a:pt x="7820" y="3509"/>
                  </a:cubicBezTo>
                  <a:cubicBezTo>
                    <a:pt x="7841" y="3545"/>
                    <a:pt x="7865" y="3579"/>
                    <a:pt x="7890" y="3610"/>
                  </a:cubicBezTo>
                  <a:cubicBezTo>
                    <a:pt x="7993" y="3730"/>
                    <a:pt x="8117" y="3831"/>
                    <a:pt x="8254" y="3909"/>
                  </a:cubicBezTo>
                  <a:lnTo>
                    <a:pt x="8022" y="4860"/>
                  </a:lnTo>
                  <a:cubicBezTo>
                    <a:pt x="8008" y="4919"/>
                    <a:pt x="8056" y="4965"/>
                    <a:pt x="8106" y="4965"/>
                  </a:cubicBezTo>
                  <a:cubicBezTo>
                    <a:pt x="8129" y="4965"/>
                    <a:pt x="8151" y="4956"/>
                    <a:pt x="8170" y="4935"/>
                  </a:cubicBezTo>
                  <a:lnTo>
                    <a:pt x="8880" y="4113"/>
                  </a:lnTo>
                  <a:cubicBezTo>
                    <a:pt x="8929" y="4121"/>
                    <a:pt x="8979" y="4128"/>
                    <a:pt x="9032" y="4132"/>
                  </a:cubicBezTo>
                  <a:lnTo>
                    <a:pt x="9089" y="4138"/>
                  </a:lnTo>
                  <a:cubicBezTo>
                    <a:pt x="9169" y="4149"/>
                    <a:pt x="9249" y="4155"/>
                    <a:pt x="9328" y="4157"/>
                  </a:cubicBezTo>
                  <a:cubicBezTo>
                    <a:pt x="9465" y="4157"/>
                    <a:pt x="9600" y="4130"/>
                    <a:pt x="9671" y="4033"/>
                  </a:cubicBezTo>
                  <a:cubicBezTo>
                    <a:pt x="9732" y="3947"/>
                    <a:pt x="9707" y="3840"/>
                    <a:pt x="9692" y="3783"/>
                  </a:cubicBezTo>
                  <a:lnTo>
                    <a:pt x="9602" y="3408"/>
                  </a:lnTo>
                  <a:lnTo>
                    <a:pt x="10906" y="3251"/>
                  </a:lnTo>
                  <a:close/>
                  <a:moveTo>
                    <a:pt x="3170" y="1"/>
                  </a:moveTo>
                  <a:cubicBezTo>
                    <a:pt x="2931" y="1"/>
                    <a:pt x="2696" y="74"/>
                    <a:pt x="2499" y="214"/>
                  </a:cubicBezTo>
                  <a:cubicBezTo>
                    <a:pt x="2220" y="414"/>
                    <a:pt x="2070" y="731"/>
                    <a:pt x="2119" y="1024"/>
                  </a:cubicBezTo>
                  <a:cubicBezTo>
                    <a:pt x="2150" y="1211"/>
                    <a:pt x="2264" y="1396"/>
                    <a:pt x="2438" y="1545"/>
                  </a:cubicBezTo>
                  <a:cubicBezTo>
                    <a:pt x="2573" y="1661"/>
                    <a:pt x="2727" y="1743"/>
                    <a:pt x="2878" y="1821"/>
                  </a:cubicBezTo>
                  <a:lnTo>
                    <a:pt x="2859" y="1901"/>
                  </a:lnTo>
                  <a:lnTo>
                    <a:pt x="1448" y="1730"/>
                  </a:lnTo>
                  <a:cubicBezTo>
                    <a:pt x="1444" y="1730"/>
                    <a:pt x="1441" y="1729"/>
                    <a:pt x="1437" y="1729"/>
                  </a:cubicBezTo>
                  <a:cubicBezTo>
                    <a:pt x="1395" y="1729"/>
                    <a:pt x="1357" y="1763"/>
                    <a:pt x="1353" y="1806"/>
                  </a:cubicBezTo>
                  <a:cubicBezTo>
                    <a:pt x="1162" y="3642"/>
                    <a:pt x="712" y="5442"/>
                    <a:pt x="20" y="7152"/>
                  </a:cubicBezTo>
                  <a:cubicBezTo>
                    <a:pt x="1" y="7198"/>
                    <a:pt x="26" y="7249"/>
                    <a:pt x="72" y="7266"/>
                  </a:cubicBezTo>
                  <a:cubicBezTo>
                    <a:pt x="1692" y="7812"/>
                    <a:pt x="3372" y="8166"/>
                    <a:pt x="5076" y="8315"/>
                  </a:cubicBezTo>
                  <a:cubicBezTo>
                    <a:pt x="5112" y="8317"/>
                    <a:pt x="5147" y="8319"/>
                    <a:pt x="5181" y="8319"/>
                  </a:cubicBezTo>
                  <a:cubicBezTo>
                    <a:pt x="5274" y="8319"/>
                    <a:pt x="5366" y="8305"/>
                    <a:pt x="5442" y="8239"/>
                  </a:cubicBezTo>
                  <a:cubicBezTo>
                    <a:pt x="5515" y="8174"/>
                    <a:pt x="5543" y="8088"/>
                    <a:pt x="5566" y="8023"/>
                  </a:cubicBezTo>
                  <a:cubicBezTo>
                    <a:pt x="5635" y="7817"/>
                    <a:pt x="5705" y="7608"/>
                    <a:pt x="5772" y="7400"/>
                  </a:cubicBezTo>
                  <a:cubicBezTo>
                    <a:pt x="5871" y="7091"/>
                    <a:pt x="5951" y="6824"/>
                    <a:pt x="6029" y="6551"/>
                  </a:cubicBezTo>
                  <a:cubicBezTo>
                    <a:pt x="6222" y="7318"/>
                    <a:pt x="6426" y="8038"/>
                    <a:pt x="6651" y="8740"/>
                  </a:cubicBezTo>
                  <a:cubicBezTo>
                    <a:pt x="6716" y="8948"/>
                    <a:pt x="6786" y="9156"/>
                    <a:pt x="6857" y="9363"/>
                  </a:cubicBezTo>
                  <a:cubicBezTo>
                    <a:pt x="6878" y="9428"/>
                    <a:pt x="6910" y="9518"/>
                    <a:pt x="6981" y="9579"/>
                  </a:cubicBezTo>
                  <a:cubicBezTo>
                    <a:pt x="7053" y="9642"/>
                    <a:pt x="7150" y="9661"/>
                    <a:pt x="7240" y="9661"/>
                  </a:cubicBezTo>
                  <a:cubicBezTo>
                    <a:pt x="7276" y="9661"/>
                    <a:pt x="7311" y="9657"/>
                    <a:pt x="7345" y="9655"/>
                  </a:cubicBezTo>
                  <a:cubicBezTo>
                    <a:pt x="9049" y="9506"/>
                    <a:pt x="10729" y="9152"/>
                    <a:pt x="12351" y="8605"/>
                  </a:cubicBezTo>
                  <a:cubicBezTo>
                    <a:pt x="12397" y="8591"/>
                    <a:pt x="12420" y="8538"/>
                    <a:pt x="12403" y="8492"/>
                  </a:cubicBezTo>
                  <a:lnTo>
                    <a:pt x="12401" y="8492"/>
                  </a:lnTo>
                  <a:cubicBezTo>
                    <a:pt x="11707" y="6782"/>
                    <a:pt x="11259" y="4982"/>
                    <a:pt x="11068" y="3146"/>
                  </a:cubicBezTo>
                  <a:cubicBezTo>
                    <a:pt x="11062" y="3103"/>
                    <a:pt x="11026" y="3069"/>
                    <a:pt x="10982" y="3069"/>
                  </a:cubicBezTo>
                  <a:cubicBezTo>
                    <a:pt x="10978" y="3069"/>
                    <a:pt x="10975" y="3069"/>
                    <a:pt x="10971" y="3070"/>
                  </a:cubicBezTo>
                  <a:lnTo>
                    <a:pt x="9562" y="3240"/>
                  </a:lnTo>
                  <a:lnTo>
                    <a:pt x="9543" y="3160"/>
                  </a:lnTo>
                  <a:cubicBezTo>
                    <a:pt x="9694" y="3082"/>
                    <a:pt x="9846" y="3000"/>
                    <a:pt x="9980" y="2887"/>
                  </a:cubicBezTo>
                  <a:cubicBezTo>
                    <a:pt x="10157" y="2735"/>
                    <a:pt x="10271" y="2550"/>
                    <a:pt x="10300" y="2363"/>
                  </a:cubicBezTo>
                  <a:cubicBezTo>
                    <a:pt x="10348" y="2071"/>
                    <a:pt x="10199" y="1753"/>
                    <a:pt x="9919" y="1553"/>
                  </a:cubicBezTo>
                  <a:cubicBezTo>
                    <a:pt x="9723" y="1415"/>
                    <a:pt x="9489" y="1340"/>
                    <a:pt x="9249" y="1340"/>
                  </a:cubicBezTo>
                  <a:cubicBezTo>
                    <a:pt x="9222" y="1340"/>
                    <a:pt x="9196" y="1341"/>
                    <a:pt x="9169" y="1343"/>
                  </a:cubicBezTo>
                  <a:cubicBezTo>
                    <a:pt x="9032" y="1352"/>
                    <a:pt x="8897" y="1385"/>
                    <a:pt x="8773" y="1440"/>
                  </a:cubicBezTo>
                  <a:cubicBezTo>
                    <a:pt x="8567" y="1535"/>
                    <a:pt x="8409" y="1697"/>
                    <a:pt x="8338" y="1884"/>
                  </a:cubicBezTo>
                  <a:cubicBezTo>
                    <a:pt x="8235" y="2155"/>
                    <a:pt x="8315" y="2445"/>
                    <a:pt x="8420" y="2725"/>
                  </a:cubicBezTo>
                  <a:lnTo>
                    <a:pt x="7707" y="2994"/>
                  </a:lnTo>
                  <a:cubicBezTo>
                    <a:pt x="7671" y="3007"/>
                    <a:pt x="7646" y="3036"/>
                    <a:pt x="7637" y="3072"/>
                  </a:cubicBezTo>
                  <a:cubicBezTo>
                    <a:pt x="7627" y="3112"/>
                    <a:pt x="7631" y="3177"/>
                    <a:pt x="7720" y="3343"/>
                  </a:cubicBezTo>
                  <a:cubicBezTo>
                    <a:pt x="7427" y="3356"/>
                    <a:pt x="7131" y="3369"/>
                    <a:pt x="6836" y="3383"/>
                  </a:cubicBezTo>
                  <a:cubicBezTo>
                    <a:pt x="6842" y="3356"/>
                    <a:pt x="6847" y="3324"/>
                    <a:pt x="6855" y="3291"/>
                  </a:cubicBezTo>
                  <a:cubicBezTo>
                    <a:pt x="6903" y="3034"/>
                    <a:pt x="7034" y="2365"/>
                    <a:pt x="7078" y="2256"/>
                  </a:cubicBezTo>
                  <a:cubicBezTo>
                    <a:pt x="7091" y="2241"/>
                    <a:pt x="7099" y="2222"/>
                    <a:pt x="7099" y="2203"/>
                  </a:cubicBezTo>
                  <a:cubicBezTo>
                    <a:pt x="7099" y="2155"/>
                    <a:pt x="7063" y="2117"/>
                    <a:pt x="7017" y="2115"/>
                  </a:cubicBezTo>
                  <a:lnTo>
                    <a:pt x="6542" y="2090"/>
                  </a:lnTo>
                  <a:cubicBezTo>
                    <a:pt x="5938" y="2060"/>
                    <a:pt x="5316" y="2027"/>
                    <a:pt x="4699" y="2004"/>
                  </a:cubicBezTo>
                  <a:cubicBezTo>
                    <a:pt x="4790" y="1837"/>
                    <a:pt x="4792" y="1772"/>
                    <a:pt x="4781" y="1732"/>
                  </a:cubicBezTo>
                  <a:cubicBezTo>
                    <a:pt x="4773" y="1697"/>
                    <a:pt x="4748" y="1667"/>
                    <a:pt x="4714" y="1654"/>
                  </a:cubicBezTo>
                  <a:lnTo>
                    <a:pt x="4001" y="1385"/>
                  </a:lnTo>
                  <a:cubicBezTo>
                    <a:pt x="4106" y="1108"/>
                    <a:pt x="4184" y="815"/>
                    <a:pt x="4083" y="544"/>
                  </a:cubicBezTo>
                  <a:cubicBezTo>
                    <a:pt x="4012" y="357"/>
                    <a:pt x="3852" y="195"/>
                    <a:pt x="3646" y="100"/>
                  </a:cubicBezTo>
                  <a:cubicBezTo>
                    <a:pt x="3522" y="46"/>
                    <a:pt x="3389" y="12"/>
                    <a:pt x="3252" y="3"/>
                  </a:cubicBezTo>
                  <a:cubicBezTo>
                    <a:pt x="3225" y="2"/>
                    <a:pt x="3197" y="1"/>
                    <a:pt x="31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2"/>
            <p:cNvSpPr/>
            <p:nvPr/>
          </p:nvSpPr>
          <p:spPr>
            <a:xfrm>
              <a:off x="-5088592" y="-2845202"/>
              <a:ext cx="192326" cy="33269"/>
            </a:xfrm>
            <a:custGeom>
              <a:rect b="b" l="l" r="r" t="t"/>
              <a:pathLst>
                <a:path extrusionOk="0" h="662" w="3827">
                  <a:moveTo>
                    <a:pt x="76" y="1"/>
                  </a:moveTo>
                  <a:cubicBezTo>
                    <a:pt x="11" y="1"/>
                    <a:pt x="0" y="101"/>
                    <a:pt x="69" y="111"/>
                  </a:cubicBezTo>
                  <a:lnTo>
                    <a:pt x="3743" y="662"/>
                  </a:lnTo>
                  <a:lnTo>
                    <a:pt x="3749" y="662"/>
                  </a:lnTo>
                  <a:cubicBezTo>
                    <a:pt x="3750" y="662"/>
                    <a:pt x="3751" y="662"/>
                    <a:pt x="3751" y="662"/>
                  </a:cubicBezTo>
                  <a:cubicBezTo>
                    <a:pt x="3819" y="662"/>
                    <a:pt x="3826" y="563"/>
                    <a:pt x="3758" y="552"/>
                  </a:cubicBezTo>
                  <a:lnTo>
                    <a:pt x="85" y="1"/>
                  </a:lnTo>
                  <a:cubicBezTo>
                    <a:pt x="82" y="1"/>
                    <a:pt x="79" y="1"/>
                    <a:pt x="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2"/>
            <p:cNvSpPr/>
            <p:nvPr/>
          </p:nvSpPr>
          <p:spPr>
            <a:xfrm>
              <a:off x="-5076580" y="-2826457"/>
              <a:ext cx="171470" cy="31460"/>
            </a:xfrm>
            <a:custGeom>
              <a:rect b="b" l="l" r="r" t="t"/>
              <a:pathLst>
                <a:path extrusionOk="0" h="626" w="3412">
                  <a:moveTo>
                    <a:pt x="77" y="1"/>
                  </a:moveTo>
                  <a:cubicBezTo>
                    <a:pt x="16" y="1"/>
                    <a:pt x="1" y="94"/>
                    <a:pt x="67" y="110"/>
                  </a:cubicBezTo>
                  <a:cubicBezTo>
                    <a:pt x="1144" y="343"/>
                    <a:pt x="2234" y="516"/>
                    <a:pt x="3329" y="625"/>
                  </a:cubicBezTo>
                  <a:lnTo>
                    <a:pt x="3336" y="625"/>
                  </a:lnTo>
                  <a:cubicBezTo>
                    <a:pt x="3405" y="625"/>
                    <a:pt x="3411" y="522"/>
                    <a:pt x="3340" y="516"/>
                  </a:cubicBezTo>
                  <a:cubicBezTo>
                    <a:pt x="2248" y="407"/>
                    <a:pt x="1163" y="234"/>
                    <a:pt x="93" y="3"/>
                  </a:cubicBezTo>
                  <a:cubicBezTo>
                    <a:pt x="87" y="2"/>
                    <a:pt x="82" y="1"/>
                    <a:pt x="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2"/>
            <p:cNvSpPr/>
            <p:nvPr/>
          </p:nvSpPr>
          <p:spPr>
            <a:xfrm>
              <a:off x="-5101005" y="-2806304"/>
              <a:ext cx="192075" cy="33269"/>
            </a:xfrm>
            <a:custGeom>
              <a:rect b="b" l="l" r="r" t="t"/>
              <a:pathLst>
                <a:path extrusionOk="0" h="662" w="3822">
                  <a:moveTo>
                    <a:pt x="76" y="1"/>
                  </a:moveTo>
                  <a:cubicBezTo>
                    <a:pt x="12" y="1"/>
                    <a:pt x="1" y="97"/>
                    <a:pt x="67" y="109"/>
                  </a:cubicBezTo>
                  <a:lnTo>
                    <a:pt x="3740" y="662"/>
                  </a:lnTo>
                  <a:lnTo>
                    <a:pt x="3748" y="662"/>
                  </a:lnTo>
                  <a:cubicBezTo>
                    <a:pt x="3815" y="660"/>
                    <a:pt x="3822" y="563"/>
                    <a:pt x="3756" y="552"/>
                  </a:cubicBezTo>
                  <a:lnTo>
                    <a:pt x="84" y="1"/>
                  </a:lnTo>
                  <a:cubicBezTo>
                    <a:pt x="82" y="1"/>
                    <a:pt x="79" y="1"/>
                    <a:pt x="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2"/>
            <p:cNvSpPr/>
            <p:nvPr/>
          </p:nvSpPr>
          <p:spPr>
            <a:xfrm>
              <a:off x="-5088893" y="-2787509"/>
              <a:ext cx="171219" cy="31409"/>
            </a:xfrm>
            <a:custGeom>
              <a:rect b="b" l="l" r="r" t="t"/>
              <a:pathLst>
                <a:path extrusionOk="0" h="625" w="3407">
                  <a:moveTo>
                    <a:pt x="76" y="1"/>
                  </a:moveTo>
                  <a:cubicBezTo>
                    <a:pt x="16" y="1"/>
                    <a:pt x="1" y="91"/>
                    <a:pt x="64" y="109"/>
                  </a:cubicBezTo>
                  <a:cubicBezTo>
                    <a:pt x="1141" y="342"/>
                    <a:pt x="2230" y="515"/>
                    <a:pt x="3326" y="624"/>
                  </a:cubicBezTo>
                  <a:lnTo>
                    <a:pt x="3332" y="624"/>
                  </a:lnTo>
                  <a:cubicBezTo>
                    <a:pt x="3402" y="624"/>
                    <a:pt x="3406" y="521"/>
                    <a:pt x="3337" y="515"/>
                  </a:cubicBezTo>
                  <a:cubicBezTo>
                    <a:pt x="2245" y="406"/>
                    <a:pt x="1160" y="233"/>
                    <a:pt x="87" y="2"/>
                  </a:cubicBezTo>
                  <a:cubicBezTo>
                    <a:pt x="83" y="1"/>
                    <a:pt x="79" y="1"/>
                    <a:pt x="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2"/>
            <p:cNvSpPr/>
            <p:nvPr/>
          </p:nvSpPr>
          <p:spPr>
            <a:xfrm>
              <a:off x="-5112212" y="-2768110"/>
              <a:ext cx="192075" cy="33269"/>
            </a:xfrm>
            <a:custGeom>
              <a:rect b="b" l="l" r="r" t="t"/>
              <a:pathLst>
                <a:path extrusionOk="0" h="662" w="3822">
                  <a:moveTo>
                    <a:pt x="76" y="0"/>
                  </a:moveTo>
                  <a:cubicBezTo>
                    <a:pt x="12" y="0"/>
                    <a:pt x="1" y="96"/>
                    <a:pt x="68" y="110"/>
                  </a:cubicBezTo>
                  <a:lnTo>
                    <a:pt x="3740" y="661"/>
                  </a:lnTo>
                  <a:lnTo>
                    <a:pt x="3748" y="661"/>
                  </a:lnTo>
                  <a:cubicBezTo>
                    <a:pt x="3815" y="661"/>
                    <a:pt x="3822" y="562"/>
                    <a:pt x="3756" y="552"/>
                  </a:cubicBezTo>
                  <a:lnTo>
                    <a:pt x="84" y="1"/>
                  </a:lnTo>
                  <a:cubicBezTo>
                    <a:pt x="82" y="0"/>
                    <a:pt x="79" y="0"/>
                    <a:pt x="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2"/>
            <p:cNvSpPr/>
            <p:nvPr/>
          </p:nvSpPr>
          <p:spPr>
            <a:xfrm>
              <a:off x="-5100402" y="-2749415"/>
              <a:ext cx="171520" cy="31560"/>
            </a:xfrm>
            <a:custGeom>
              <a:rect b="b" l="l" r="r" t="t"/>
              <a:pathLst>
                <a:path extrusionOk="0" h="628" w="3413">
                  <a:moveTo>
                    <a:pt x="76" y="0"/>
                  </a:moveTo>
                  <a:cubicBezTo>
                    <a:pt x="16" y="0"/>
                    <a:pt x="1" y="99"/>
                    <a:pt x="70" y="110"/>
                  </a:cubicBezTo>
                  <a:cubicBezTo>
                    <a:pt x="1147" y="344"/>
                    <a:pt x="2236" y="516"/>
                    <a:pt x="3332" y="628"/>
                  </a:cubicBezTo>
                  <a:lnTo>
                    <a:pt x="3339" y="628"/>
                  </a:lnTo>
                  <a:cubicBezTo>
                    <a:pt x="3408" y="628"/>
                    <a:pt x="3412" y="522"/>
                    <a:pt x="3343" y="516"/>
                  </a:cubicBezTo>
                  <a:cubicBezTo>
                    <a:pt x="2251" y="407"/>
                    <a:pt x="1166" y="234"/>
                    <a:pt x="93" y="3"/>
                  </a:cubicBezTo>
                  <a:cubicBezTo>
                    <a:pt x="87" y="1"/>
                    <a:pt x="81" y="0"/>
                    <a:pt x="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2"/>
            <p:cNvSpPr/>
            <p:nvPr/>
          </p:nvSpPr>
          <p:spPr>
            <a:xfrm>
              <a:off x="-4817512" y="-2802837"/>
              <a:ext cx="189964" cy="42365"/>
            </a:xfrm>
            <a:custGeom>
              <a:rect b="b" l="l" r="r" t="t"/>
              <a:pathLst>
                <a:path extrusionOk="0" h="843" w="3780">
                  <a:moveTo>
                    <a:pt x="3721" y="1"/>
                  </a:moveTo>
                  <a:cubicBezTo>
                    <a:pt x="3717" y="1"/>
                    <a:pt x="3714" y="1"/>
                    <a:pt x="3710" y="2"/>
                  </a:cubicBezTo>
                  <a:lnTo>
                    <a:pt x="69" y="732"/>
                  </a:lnTo>
                  <a:cubicBezTo>
                    <a:pt x="0" y="745"/>
                    <a:pt x="16" y="842"/>
                    <a:pt x="77" y="842"/>
                  </a:cubicBezTo>
                  <a:cubicBezTo>
                    <a:pt x="81" y="842"/>
                    <a:pt x="86" y="842"/>
                    <a:pt x="90" y="841"/>
                  </a:cubicBezTo>
                  <a:lnTo>
                    <a:pt x="3731" y="109"/>
                  </a:lnTo>
                  <a:cubicBezTo>
                    <a:pt x="3735" y="109"/>
                    <a:pt x="3737" y="109"/>
                    <a:pt x="3739" y="107"/>
                  </a:cubicBezTo>
                  <a:cubicBezTo>
                    <a:pt x="3764" y="99"/>
                    <a:pt x="3779" y="71"/>
                    <a:pt x="3775" y="44"/>
                  </a:cubicBezTo>
                  <a:cubicBezTo>
                    <a:pt x="3770" y="18"/>
                    <a:pt x="3747" y="1"/>
                    <a:pt x="37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2"/>
            <p:cNvSpPr/>
            <p:nvPr/>
          </p:nvSpPr>
          <p:spPr>
            <a:xfrm>
              <a:off x="-4799471" y="-2783940"/>
              <a:ext cx="170314" cy="36937"/>
            </a:xfrm>
            <a:custGeom>
              <a:rect b="b" l="l" r="r" t="t"/>
              <a:pathLst>
                <a:path extrusionOk="0" h="735" w="3389">
                  <a:moveTo>
                    <a:pt x="3312" y="1"/>
                  </a:moveTo>
                  <a:cubicBezTo>
                    <a:pt x="3307" y="1"/>
                    <a:pt x="3303" y="1"/>
                    <a:pt x="3298" y="2"/>
                  </a:cubicBezTo>
                  <a:cubicBezTo>
                    <a:pt x="2234" y="271"/>
                    <a:pt x="1155" y="480"/>
                    <a:pt x="68" y="625"/>
                  </a:cubicBezTo>
                  <a:cubicBezTo>
                    <a:pt x="0" y="637"/>
                    <a:pt x="10" y="734"/>
                    <a:pt x="76" y="734"/>
                  </a:cubicBezTo>
                  <a:cubicBezTo>
                    <a:pt x="78" y="734"/>
                    <a:pt x="80" y="734"/>
                    <a:pt x="83" y="734"/>
                  </a:cubicBezTo>
                  <a:cubicBezTo>
                    <a:pt x="1174" y="587"/>
                    <a:pt x="2257" y="379"/>
                    <a:pt x="3326" y="110"/>
                  </a:cubicBezTo>
                  <a:lnTo>
                    <a:pt x="3330" y="107"/>
                  </a:lnTo>
                  <a:cubicBezTo>
                    <a:pt x="3388" y="84"/>
                    <a:pt x="3367" y="1"/>
                    <a:pt x="33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2"/>
            <p:cNvSpPr/>
            <p:nvPr/>
          </p:nvSpPr>
          <p:spPr>
            <a:xfrm>
              <a:off x="-4816055" y="-2761979"/>
              <a:ext cx="190768" cy="42315"/>
            </a:xfrm>
            <a:custGeom>
              <a:rect b="b" l="l" r="r" t="t"/>
              <a:pathLst>
                <a:path extrusionOk="0" h="842" w="3796">
                  <a:moveTo>
                    <a:pt x="3719" y="0"/>
                  </a:moveTo>
                  <a:cubicBezTo>
                    <a:pt x="3716" y="0"/>
                    <a:pt x="3713" y="0"/>
                    <a:pt x="3710" y="1"/>
                  </a:cubicBezTo>
                  <a:lnTo>
                    <a:pt x="70" y="730"/>
                  </a:lnTo>
                  <a:cubicBezTo>
                    <a:pt x="1" y="744"/>
                    <a:pt x="17" y="841"/>
                    <a:pt x="78" y="841"/>
                  </a:cubicBezTo>
                  <a:cubicBezTo>
                    <a:pt x="82" y="841"/>
                    <a:pt x="86" y="841"/>
                    <a:pt x="91" y="840"/>
                  </a:cubicBezTo>
                  <a:lnTo>
                    <a:pt x="3731" y="108"/>
                  </a:lnTo>
                  <a:cubicBezTo>
                    <a:pt x="3735" y="108"/>
                    <a:pt x="3738" y="106"/>
                    <a:pt x="3740" y="106"/>
                  </a:cubicBezTo>
                  <a:cubicBezTo>
                    <a:pt x="3796" y="82"/>
                    <a:pt x="3775" y="0"/>
                    <a:pt x="37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2"/>
            <p:cNvSpPr/>
            <p:nvPr/>
          </p:nvSpPr>
          <p:spPr>
            <a:xfrm>
              <a:off x="-4798315" y="-2743133"/>
              <a:ext cx="170616" cy="36937"/>
            </a:xfrm>
            <a:custGeom>
              <a:rect b="b" l="l" r="r" t="t"/>
              <a:pathLst>
                <a:path extrusionOk="0" h="735" w="3395">
                  <a:moveTo>
                    <a:pt x="3318" y="1"/>
                  </a:moveTo>
                  <a:cubicBezTo>
                    <a:pt x="3314" y="1"/>
                    <a:pt x="3309" y="1"/>
                    <a:pt x="3305" y="2"/>
                  </a:cubicBezTo>
                  <a:cubicBezTo>
                    <a:pt x="2240" y="271"/>
                    <a:pt x="1162" y="479"/>
                    <a:pt x="74" y="625"/>
                  </a:cubicBezTo>
                  <a:cubicBezTo>
                    <a:pt x="0" y="631"/>
                    <a:pt x="12" y="735"/>
                    <a:pt x="78" y="735"/>
                  </a:cubicBezTo>
                  <a:cubicBezTo>
                    <a:pt x="81" y="735"/>
                    <a:pt x="85" y="735"/>
                    <a:pt x="89" y="734"/>
                  </a:cubicBezTo>
                  <a:cubicBezTo>
                    <a:pt x="1180" y="587"/>
                    <a:pt x="2264" y="379"/>
                    <a:pt x="3330" y="109"/>
                  </a:cubicBezTo>
                  <a:lnTo>
                    <a:pt x="3336" y="107"/>
                  </a:lnTo>
                  <a:cubicBezTo>
                    <a:pt x="3395" y="84"/>
                    <a:pt x="3374" y="1"/>
                    <a:pt x="331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2"/>
            <p:cNvSpPr/>
            <p:nvPr/>
          </p:nvSpPr>
          <p:spPr>
            <a:xfrm>
              <a:off x="-4813492" y="-2722327"/>
              <a:ext cx="190667" cy="42365"/>
            </a:xfrm>
            <a:custGeom>
              <a:rect b="b" l="l" r="r" t="t"/>
              <a:pathLst>
                <a:path extrusionOk="0" h="843" w="3794">
                  <a:moveTo>
                    <a:pt x="3710" y="0"/>
                  </a:moveTo>
                  <a:lnTo>
                    <a:pt x="67" y="732"/>
                  </a:lnTo>
                  <a:cubicBezTo>
                    <a:pt x="0" y="746"/>
                    <a:pt x="14" y="843"/>
                    <a:pt x="77" y="843"/>
                  </a:cubicBezTo>
                  <a:cubicBezTo>
                    <a:pt x="81" y="843"/>
                    <a:pt x="86" y="842"/>
                    <a:pt x="90" y="842"/>
                  </a:cubicBezTo>
                  <a:lnTo>
                    <a:pt x="3731" y="110"/>
                  </a:lnTo>
                  <a:cubicBezTo>
                    <a:pt x="3733" y="110"/>
                    <a:pt x="3735" y="108"/>
                    <a:pt x="3739" y="108"/>
                  </a:cubicBezTo>
                  <a:cubicBezTo>
                    <a:pt x="3793" y="81"/>
                    <a:pt x="3775" y="2"/>
                    <a:pt x="3718" y="2"/>
                  </a:cubicBezTo>
                  <a:cubicBezTo>
                    <a:pt x="3715" y="2"/>
                    <a:pt x="3713" y="2"/>
                    <a:pt x="3710" y="2"/>
                  </a:cubicBezTo>
                  <a:lnTo>
                    <a:pt x="37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2"/>
            <p:cNvSpPr/>
            <p:nvPr/>
          </p:nvSpPr>
          <p:spPr>
            <a:xfrm>
              <a:off x="-4795601" y="-2703381"/>
              <a:ext cx="170364" cy="36937"/>
            </a:xfrm>
            <a:custGeom>
              <a:rect b="b" l="l" r="r" t="t"/>
              <a:pathLst>
                <a:path extrusionOk="0" h="735" w="3390">
                  <a:moveTo>
                    <a:pt x="3313" y="0"/>
                  </a:moveTo>
                  <a:cubicBezTo>
                    <a:pt x="3308" y="0"/>
                    <a:pt x="3304" y="1"/>
                    <a:pt x="3299" y="2"/>
                  </a:cubicBezTo>
                  <a:lnTo>
                    <a:pt x="3301" y="2"/>
                  </a:lnTo>
                  <a:cubicBezTo>
                    <a:pt x="2237" y="269"/>
                    <a:pt x="1158" y="477"/>
                    <a:pt x="71" y="624"/>
                  </a:cubicBezTo>
                  <a:cubicBezTo>
                    <a:pt x="0" y="632"/>
                    <a:pt x="11" y="734"/>
                    <a:pt x="76" y="734"/>
                  </a:cubicBezTo>
                  <a:cubicBezTo>
                    <a:pt x="79" y="734"/>
                    <a:pt x="82" y="734"/>
                    <a:pt x="85" y="734"/>
                  </a:cubicBezTo>
                  <a:cubicBezTo>
                    <a:pt x="1177" y="587"/>
                    <a:pt x="2258" y="378"/>
                    <a:pt x="3326" y="109"/>
                  </a:cubicBezTo>
                  <a:lnTo>
                    <a:pt x="3333" y="107"/>
                  </a:lnTo>
                  <a:cubicBezTo>
                    <a:pt x="3389" y="84"/>
                    <a:pt x="3370" y="0"/>
                    <a:pt x="33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6" name="Google Shape;1386;p62"/>
          <p:cNvGrpSpPr/>
          <p:nvPr/>
        </p:nvGrpSpPr>
        <p:grpSpPr>
          <a:xfrm>
            <a:off x="4817084" y="1957312"/>
            <a:ext cx="548665" cy="491379"/>
            <a:chOff x="-8080563" y="5854451"/>
            <a:chExt cx="312238" cy="287810"/>
          </a:xfrm>
        </p:grpSpPr>
        <p:sp>
          <p:nvSpPr>
            <p:cNvPr id="1387" name="Google Shape;1387;p62"/>
            <p:cNvSpPr/>
            <p:nvPr/>
          </p:nvSpPr>
          <p:spPr>
            <a:xfrm>
              <a:off x="-8080563" y="5854451"/>
              <a:ext cx="298213" cy="287810"/>
            </a:xfrm>
            <a:custGeom>
              <a:rect b="b" l="l" r="r" t="t"/>
              <a:pathLst>
                <a:path extrusionOk="0" h="5727" w="5934">
                  <a:moveTo>
                    <a:pt x="110" y="2911"/>
                  </a:moveTo>
                  <a:lnTo>
                    <a:pt x="141" y="2936"/>
                  </a:lnTo>
                  <a:cubicBezTo>
                    <a:pt x="162" y="2951"/>
                    <a:pt x="183" y="2968"/>
                    <a:pt x="202" y="2984"/>
                  </a:cubicBezTo>
                  <a:cubicBezTo>
                    <a:pt x="181" y="3020"/>
                    <a:pt x="143" y="3043"/>
                    <a:pt x="101" y="3050"/>
                  </a:cubicBezTo>
                  <a:cubicBezTo>
                    <a:pt x="103" y="3018"/>
                    <a:pt x="105" y="2989"/>
                    <a:pt x="108" y="2957"/>
                  </a:cubicBezTo>
                  <a:cubicBezTo>
                    <a:pt x="108" y="2942"/>
                    <a:pt x="110" y="2925"/>
                    <a:pt x="110" y="2911"/>
                  </a:cubicBezTo>
                  <a:close/>
                  <a:moveTo>
                    <a:pt x="240" y="3016"/>
                  </a:moveTo>
                  <a:cubicBezTo>
                    <a:pt x="318" y="3077"/>
                    <a:pt x="389" y="3144"/>
                    <a:pt x="457" y="3218"/>
                  </a:cubicBezTo>
                  <a:cubicBezTo>
                    <a:pt x="461" y="3239"/>
                    <a:pt x="436" y="3272"/>
                    <a:pt x="406" y="3293"/>
                  </a:cubicBezTo>
                  <a:cubicBezTo>
                    <a:pt x="394" y="3301"/>
                    <a:pt x="380" y="3305"/>
                    <a:pt x="367" y="3305"/>
                  </a:cubicBezTo>
                  <a:cubicBezTo>
                    <a:pt x="347" y="3305"/>
                    <a:pt x="328" y="3298"/>
                    <a:pt x="314" y="3283"/>
                  </a:cubicBezTo>
                  <a:cubicBezTo>
                    <a:pt x="305" y="3273"/>
                    <a:pt x="294" y="3269"/>
                    <a:pt x="283" y="3269"/>
                  </a:cubicBezTo>
                  <a:cubicBezTo>
                    <a:pt x="263" y="3269"/>
                    <a:pt x="243" y="3283"/>
                    <a:pt x="240" y="3306"/>
                  </a:cubicBezTo>
                  <a:cubicBezTo>
                    <a:pt x="234" y="3361"/>
                    <a:pt x="185" y="3403"/>
                    <a:pt x="131" y="3403"/>
                  </a:cubicBezTo>
                  <a:cubicBezTo>
                    <a:pt x="129" y="3397"/>
                    <a:pt x="126" y="3392"/>
                    <a:pt x="124" y="3386"/>
                  </a:cubicBezTo>
                  <a:cubicBezTo>
                    <a:pt x="101" y="3291"/>
                    <a:pt x="93" y="3195"/>
                    <a:pt x="99" y="3098"/>
                  </a:cubicBezTo>
                  <a:cubicBezTo>
                    <a:pt x="156" y="3094"/>
                    <a:pt x="209" y="3064"/>
                    <a:pt x="240" y="3016"/>
                  </a:cubicBezTo>
                  <a:close/>
                  <a:moveTo>
                    <a:pt x="4686" y="3054"/>
                  </a:moveTo>
                  <a:cubicBezTo>
                    <a:pt x="4697" y="3054"/>
                    <a:pt x="4709" y="3058"/>
                    <a:pt x="4718" y="3064"/>
                  </a:cubicBezTo>
                  <a:cubicBezTo>
                    <a:pt x="4741" y="3081"/>
                    <a:pt x="4751" y="3108"/>
                    <a:pt x="4749" y="3138"/>
                  </a:cubicBezTo>
                  <a:cubicBezTo>
                    <a:pt x="4743" y="3174"/>
                    <a:pt x="4730" y="3209"/>
                    <a:pt x="4709" y="3239"/>
                  </a:cubicBezTo>
                  <a:cubicBezTo>
                    <a:pt x="4657" y="3331"/>
                    <a:pt x="4581" y="3411"/>
                    <a:pt x="4493" y="3470"/>
                  </a:cubicBezTo>
                  <a:cubicBezTo>
                    <a:pt x="4434" y="3333"/>
                    <a:pt x="4488" y="3155"/>
                    <a:pt x="4610" y="3079"/>
                  </a:cubicBezTo>
                  <a:lnTo>
                    <a:pt x="4610" y="3081"/>
                  </a:lnTo>
                  <a:cubicBezTo>
                    <a:pt x="4631" y="3066"/>
                    <a:pt x="4659" y="3056"/>
                    <a:pt x="4686" y="3054"/>
                  </a:cubicBezTo>
                  <a:close/>
                  <a:moveTo>
                    <a:pt x="3942" y="3089"/>
                  </a:moveTo>
                  <a:cubicBezTo>
                    <a:pt x="3965" y="3092"/>
                    <a:pt x="3990" y="3100"/>
                    <a:pt x="4007" y="3119"/>
                  </a:cubicBezTo>
                  <a:cubicBezTo>
                    <a:pt x="4032" y="3146"/>
                    <a:pt x="4053" y="3178"/>
                    <a:pt x="4064" y="3214"/>
                  </a:cubicBezTo>
                  <a:cubicBezTo>
                    <a:pt x="4104" y="3317"/>
                    <a:pt x="4125" y="3428"/>
                    <a:pt x="4125" y="3537"/>
                  </a:cubicBezTo>
                  <a:cubicBezTo>
                    <a:pt x="4099" y="3531"/>
                    <a:pt x="4076" y="3523"/>
                    <a:pt x="4053" y="3510"/>
                  </a:cubicBezTo>
                  <a:cubicBezTo>
                    <a:pt x="3937" y="3458"/>
                    <a:pt x="3862" y="3344"/>
                    <a:pt x="3857" y="3216"/>
                  </a:cubicBezTo>
                  <a:cubicBezTo>
                    <a:pt x="3857" y="3163"/>
                    <a:pt x="3883" y="3100"/>
                    <a:pt x="3927" y="3089"/>
                  </a:cubicBezTo>
                  <a:close/>
                  <a:moveTo>
                    <a:pt x="5137" y="3272"/>
                  </a:moveTo>
                  <a:cubicBezTo>
                    <a:pt x="5154" y="3272"/>
                    <a:pt x="5168" y="3276"/>
                    <a:pt x="5178" y="3287"/>
                  </a:cubicBezTo>
                  <a:cubicBezTo>
                    <a:pt x="5208" y="3317"/>
                    <a:pt x="5193" y="3367"/>
                    <a:pt x="5185" y="3390"/>
                  </a:cubicBezTo>
                  <a:cubicBezTo>
                    <a:pt x="5140" y="3540"/>
                    <a:pt x="5014" y="3649"/>
                    <a:pt x="4861" y="3674"/>
                  </a:cubicBezTo>
                  <a:cubicBezTo>
                    <a:pt x="4845" y="3676"/>
                    <a:pt x="4829" y="3677"/>
                    <a:pt x="4813" y="3677"/>
                  </a:cubicBezTo>
                  <a:cubicBezTo>
                    <a:pt x="4798" y="3677"/>
                    <a:pt x="4782" y="3676"/>
                    <a:pt x="4766" y="3674"/>
                  </a:cubicBezTo>
                  <a:cubicBezTo>
                    <a:pt x="4831" y="3540"/>
                    <a:pt x="4913" y="3392"/>
                    <a:pt x="5042" y="3306"/>
                  </a:cubicBezTo>
                  <a:cubicBezTo>
                    <a:pt x="5071" y="3286"/>
                    <a:pt x="5107" y="3272"/>
                    <a:pt x="5137" y="3272"/>
                  </a:cubicBezTo>
                  <a:close/>
                  <a:moveTo>
                    <a:pt x="520" y="3296"/>
                  </a:moveTo>
                  <a:cubicBezTo>
                    <a:pt x="621" y="3437"/>
                    <a:pt x="713" y="3584"/>
                    <a:pt x="793" y="3737"/>
                  </a:cubicBezTo>
                  <a:cubicBezTo>
                    <a:pt x="968" y="4051"/>
                    <a:pt x="1144" y="4368"/>
                    <a:pt x="1306" y="4698"/>
                  </a:cubicBezTo>
                  <a:cubicBezTo>
                    <a:pt x="1283" y="4768"/>
                    <a:pt x="1241" y="4829"/>
                    <a:pt x="1184" y="4875"/>
                  </a:cubicBezTo>
                  <a:lnTo>
                    <a:pt x="356" y="3390"/>
                  </a:lnTo>
                  <a:lnTo>
                    <a:pt x="356" y="3390"/>
                  </a:lnTo>
                  <a:cubicBezTo>
                    <a:pt x="361" y="3391"/>
                    <a:pt x="366" y="3391"/>
                    <a:pt x="372" y="3391"/>
                  </a:cubicBezTo>
                  <a:cubicBezTo>
                    <a:pt x="402" y="3391"/>
                    <a:pt x="431" y="3381"/>
                    <a:pt x="455" y="3365"/>
                  </a:cubicBezTo>
                  <a:cubicBezTo>
                    <a:pt x="482" y="3346"/>
                    <a:pt x="503" y="3323"/>
                    <a:pt x="520" y="3296"/>
                  </a:cubicBezTo>
                  <a:close/>
                  <a:moveTo>
                    <a:pt x="4580" y="1909"/>
                  </a:moveTo>
                  <a:cubicBezTo>
                    <a:pt x="4778" y="1909"/>
                    <a:pt x="4975" y="1958"/>
                    <a:pt x="5153" y="2057"/>
                  </a:cubicBezTo>
                  <a:cubicBezTo>
                    <a:pt x="5908" y="2488"/>
                    <a:pt x="5933" y="3569"/>
                    <a:pt x="5199" y="4034"/>
                  </a:cubicBezTo>
                  <a:lnTo>
                    <a:pt x="5199" y="4036"/>
                  </a:lnTo>
                  <a:cubicBezTo>
                    <a:pt x="5159" y="4063"/>
                    <a:pt x="5113" y="4088"/>
                    <a:pt x="5069" y="4112"/>
                  </a:cubicBezTo>
                  <a:cubicBezTo>
                    <a:pt x="4934" y="4185"/>
                    <a:pt x="4795" y="4263"/>
                    <a:pt x="4713" y="4400"/>
                  </a:cubicBezTo>
                  <a:cubicBezTo>
                    <a:pt x="4684" y="4452"/>
                    <a:pt x="4659" y="4509"/>
                    <a:pt x="4642" y="4570"/>
                  </a:cubicBezTo>
                  <a:cubicBezTo>
                    <a:pt x="4627" y="4618"/>
                    <a:pt x="4608" y="4665"/>
                    <a:pt x="4585" y="4711"/>
                  </a:cubicBezTo>
                  <a:cubicBezTo>
                    <a:pt x="4528" y="4808"/>
                    <a:pt x="4438" y="4879"/>
                    <a:pt x="4331" y="4911"/>
                  </a:cubicBezTo>
                  <a:cubicBezTo>
                    <a:pt x="4421" y="4511"/>
                    <a:pt x="4554" y="4124"/>
                    <a:pt x="4728" y="3754"/>
                  </a:cubicBezTo>
                  <a:cubicBezTo>
                    <a:pt x="4757" y="3761"/>
                    <a:pt x="4787" y="3764"/>
                    <a:pt x="4817" y="3764"/>
                  </a:cubicBezTo>
                  <a:cubicBezTo>
                    <a:pt x="4835" y="3764"/>
                    <a:pt x="4853" y="3763"/>
                    <a:pt x="4871" y="3760"/>
                  </a:cubicBezTo>
                  <a:cubicBezTo>
                    <a:pt x="5058" y="3731"/>
                    <a:pt x="5212" y="3596"/>
                    <a:pt x="5267" y="3415"/>
                  </a:cubicBezTo>
                  <a:cubicBezTo>
                    <a:pt x="5288" y="3338"/>
                    <a:pt x="5279" y="3272"/>
                    <a:pt x="5239" y="3230"/>
                  </a:cubicBezTo>
                  <a:cubicBezTo>
                    <a:pt x="5211" y="3200"/>
                    <a:pt x="5174" y="3188"/>
                    <a:pt x="5135" y="3188"/>
                  </a:cubicBezTo>
                  <a:cubicBezTo>
                    <a:pt x="5087" y="3188"/>
                    <a:pt x="5034" y="3207"/>
                    <a:pt x="4991" y="3237"/>
                  </a:cubicBezTo>
                  <a:cubicBezTo>
                    <a:pt x="4842" y="3338"/>
                    <a:pt x="4753" y="3504"/>
                    <a:pt x="4682" y="3649"/>
                  </a:cubicBezTo>
                  <a:lnTo>
                    <a:pt x="4680" y="3653"/>
                  </a:lnTo>
                  <a:cubicBezTo>
                    <a:pt x="4623" y="3630"/>
                    <a:pt x="4573" y="3592"/>
                    <a:pt x="4535" y="3546"/>
                  </a:cubicBezTo>
                  <a:cubicBezTo>
                    <a:pt x="4636" y="3481"/>
                    <a:pt x="4720" y="3392"/>
                    <a:pt x="4781" y="3287"/>
                  </a:cubicBezTo>
                  <a:cubicBezTo>
                    <a:pt x="4810" y="3243"/>
                    <a:pt x="4829" y="3195"/>
                    <a:pt x="4835" y="3144"/>
                  </a:cubicBezTo>
                  <a:cubicBezTo>
                    <a:pt x="4840" y="3083"/>
                    <a:pt x="4814" y="3024"/>
                    <a:pt x="4764" y="2991"/>
                  </a:cubicBezTo>
                  <a:cubicBezTo>
                    <a:pt x="4741" y="2976"/>
                    <a:pt x="4714" y="2969"/>
                    <a:pt x="4685" y="2969"/>
                  </a:cubicBezTo>
                  <a:cubicBezTo>
                    <a:pt x="4647" y="2969"/>
                    <a:pt x="4606" y="2981"/>
                    <a:pt x="4566" y="3005"/>
                  </a:cubicBezTo>
                  <a:cubicBezTo>
                    <a:pt x="4406" y="3104"/>
                    <a:pt x="4339" y="3327"/>
                    <a:pt x="4415" y="3504"/>
                  </a:cubicBezTo>
                  <a:lnTo>
                    <a:pt x="4417" y="3508"/>
                  </a:lnTo>
                  <a:cubicBezTo>
                    <a:pt x="4356" y="3535"/>
                    <a:pt x="4290" y="3548"/>
                    <a:pt x="4226" y="3548"/>
                  </a:cubicBezTo>
                  <a:cubicBezTo>
                    <a:pt x="4221" y="3548"/>
                    <a:pt x="4216" y="3548"/>
                    <a:pt x="4211" y="3548"/>
                  </a:cubicBezTo>
                  <a:cubicBezTo>
                    <a:pt x="4211" y="3422"/>
                    <a:pt x="4188" y="3298"/>
                    <a:pt x="4144" y="3180"/>
                  </a:cubicBezTo>
                  <a:cubicBezTo>
                    <a:pt x="4127" y="3134"/>
                    <a:pt x="4101" y="3089"/>
                    <a:pt x="4066" y="3054"/>
                  </a:cubicBezTo>
                  <a:cubicBezTo>
                    <a:pt x="4031" y="3021"/>
                    <a:pt x="3986" y="3002"/>
                    <a:pt x="3939" y="3002"/>
                  </a:cubicBezTo>
                  <a:cubicBezTo>
                    <a:pt x="3929" y="3002"/>
                    <a:pt x="3918" y="3003"/>
                    <a:pt x="3908" y="3005"/>
                  </a:cubicBezTo>
                  <a:cubicBezTo>
                    <a:pt x="3813" y="3026"/>
                    <a:pt x="3771" y="3129"/>
                    <a:pt x="3771" y="3216"/>
                  </a:cubicBezTo>
                  <a:cubicBezTo>
                    <a:pt x="3775" y="3376"/>
                    <a:pt x="3870" y="3521"/>
                    <a:pt x="4015" y="3588"/>
                  </a:cubicBezTo>
                  <a:cubicBezTo>
                    <a:pt x="4049" y="3605"/>
                    <a:pt x="4085" y="3617"/>
                    <a:pt x="4122" y="3624"/>
                  </a:cubicBezTo>
                  <a:cubicBezTo>
                    <a:pt x="4116" y="3750"/>
                    <a:pt x="4101" y="3874"/>
                    <a:pt x="4080" y="3996"/>
                  </a:cubicBezTo>
                  <a:lnTo>
                    <a:pt x="3952" y="4837"/>
                  </a:lnTo>
                  <a:cubicBezTo>
                    <a:pt x="3902" y="4799"/>
                    <a:pt x="3866" y="4753"/>
                    <a:pt x="3864" y="4698"/>
                  </a:cubicBezTo>
                  <a:cubicBezTo>
                    <a:pt x="3866" y="4656"/>
                    <a:pt x="3874" y="4612"/>
                    <a:pt x="3887" y="4572"/>
                  </a:cubicBezTo>
                  <a:cubicBezTo>
                    <a:pt x="3904" y="4524"/>
                    <a:pt x="3912" y="4473"/>
                    <a:pt x="3914" y="4423"/>
                  </a:cubicBezTo>
                  <a:cubicBezTo>
                    <a:pt x="3916" y="4309"/>
                    <a:pt x="3885" y="4198"/>
                    <a:pt x="3826" y="4103"/>
                  </a:cubicBezTo>
                  <a:cubicBezTo>
                    <a:pt x="3771" y="4021"/>
                    <a:pt x="3706" y="3948"/>
                    <a:pt x="3632" y="3884"/>
                  </a:cubicBezTo>
                  <a:cubicBezTo>
                    <a:pt x="3580" y="3834"/>
                    <a:pt x="3529" y="3781"/>
                    <a:pt x="3485" y="3727"/>
                  </a:cubicBezTo>
                  <a:cubicBezTo>
                    <a:pt x="3311" y="3497"/>
                    <a:pt x="3283" y="3148"/>
                    <a:pt x="3414" y="2793"/>
                  </a:cubicBezTo>
                  <a:cubicBezTo>
                    <a:pt x="3534" y="2467"/>
                    <a:pt x="3748" y="2204"/>
                    <a:pt x="4017" y="2053"/>
                  </a:cubicBezTo>
                  <a:cubicBezTo>
                    <a:pt x="4193" y="1957"/>
                    <a:pt x="4386" y="1909"/>
                    <a:pt x="4580" y="1909"/>
                  </a:cubicBezTo>
                  <a:close/>
                  <a:moveTo>
                    <a:pt x="4459" y="3584"/>
                  </a:moveTo>
                  <a:cubicBezTo>
                    <a:pt x="4507" y="3647"/>
                    <a:pt x="4570" y="3695"/>
                    <a:pt x="4644" y="3727"/>
                  </a:cubicBezTo>
                  <a:lnTo>
                    <a:pt x="4646" y="3727"/>
                  </a:lnTo>
                  <a:cubicBezTo>
                    <a:pt x="4469" y="4105"/>
                    <a:pt x="4335" y="4501"/>
                    <a:pt x="4244" y="4907"/>
                  </a:cubicBezTo>
                  <a:cubicBezTo>
                    <a:pt x="4242" y="4913"/>
                    <a:pt x="4242" y="4919"/>
                    <a:pt x="4244" y="4926"/>
                  </a:cubicBezTo>
                  <a:lnTo>
                    <a:pt x="4221" y="4926"/>
                  </a:lnTo>
                  <a:cubicBezTo>
                    <a:pt x="4156" y="4923"/>
                    <a:pt x="4093" y="4909"/>
                    <a:pt x="4032" y="4881"/>
                  </a:cubicBezTo>
                  <a:lnTo>
                    <a:pt x="4167" y="4009"/>
                  </a:lnTo>
                  <a:cubicBezTo>
                    <a:pt x="4188" y="3884"/>
                    <a:pt x="4200" y="3760"/>
                    <a:pt x="4209" y="3634"/>
                  </a:cubicBezTo>
                  <a:cubicBezTo>
                    <a:pt x="4213" y="3634"/>
                    <a:pt x="4218" y="3634"/>
                    <a:pt x="4223" y="3634"/>
                  </a:cubicBezTo>
                  <a:cubicBezTo>
                    <a:pt x="4304" y="3634"/>
                    <a:pt x="4385" y="3617"/>
                    <a:pt x="4459" y="3584"/>
                  </a:cubicBezTo>
                  <a:close/>
                  <a:moveTo>
                    <a:pt x="299" y="3390"/>
                  </a:moveTo>
                  <a:lnTo>
                    <a:pt x="1144" y="4902"/>
                  </a:lnTo>
                  <a:cubicBezTo>
                    <a:pt x="1084" y="4938"/>
                    <a:pt x="1017" y="4957"/>
                    <a:pt x="947" y="4957"/>
                  </a:cubicBezTo>
                  <a:cubicBezTo>
                    <a:pt x="944" y="4957"/>
                    <a:pt x="940" y="4957"/>
                    <a:pt x="936" y="4957"/>
                  </a:cubicBezTo>
                  <a:cubicBezTo>
                    <a:pt x="932" y="4957"/>
                    <a:pt x="930" y="4957"/>
                    <a:pt x="926" y="4959"/>
                  </a:cubicBezTo>
                  <a:lnTo>
                    <a:pt x="333" y="3853"/>
                  </a:lnTo>
                  <a:cubicBezTo>
                    <a:pt x="267" y="3735"/>
                    <a:pt x="209" y="3611"/>
                    <a:pt x="158" y="3485"/>
                  </a:cubicBezTo>
                  <a:cubicBezTo>
                    <a:pt x="217" y="3479"/>
                    <a:pt x="270" y="3443"/>
                    <a:pt x="299" y="3390"/>
                  </a:cubicBezTo>
                  <a:close/>
                  <a:moveTo>
                    <a:pt x="1355" y="4799"/>
                  </a:moveTo>
                  <a:cubicBezTo>
                    <a:pt x="1361" y="4814"/>
                    <a:pt x="1367" y="4827"/>
                    <a:pt x="1374" y="4841"/>
                  </a:cubicBezTo>
                  <a:cubicBezTo>
                    <a:pt x="1321" y="4981"/>
                    <a:pt x="1184" y="5072"/>
                    <a:pt x="1037" y="5072"/>
                  </a:cubicBezTo>
                  <a:cubicBezTo>
                    <a:pt x="1020" y="5072"/>
                    <a:pt x="1003" y="5071"/>
                    <a:pt x="987" y="5069"/>
                  </a:cubicBezTo>
                  <a:lnTo>
                    <a:pt x="985" y="5069"/>
                  </a:lnTo>
                  <a:lnTo>
                    <a:pt x="970" y="5041"/>
                  </a:lnTo>
                  <a:cubicBezTo>
                    <a:pt x="1058" y="5037"/>
                    <a:pt x="1144" y="5008"/>
                    <a:pt x="1216" y="4957"/>
                  </a:cubicBezTo>
                  <a:cubicBezTo>
                    <a:pt x="1275" y="4915"/>
                    <a:pt x="1321" y="4862"/>
                    <a:pt x="1355" y="4799"/>
                  </a:cubicBezTo>
                  <a:close/>
                  <a:moveTo>
                    <a:pt x="1401" y="4898"/>
                  </a:moveTo>
                  <a:cubicBezTo>
                    <a:pt x="1407" y="4911"/>
                    <a:pt x="1414" y="4923"/>
                    <a:pt x="1418" y="4934"/>
                  </a:cubicBezTo>
                  <a:lnTo>
                    <a:pt x="1418" y="4936"/>
                  </a:lnTo>
                  <a:cubicBezTo>
                    <a:pt x="1359" y="5067"/>
                    <a:pt x="1228" y="5147"/>
                    <a:pt x="1088" y="5147"/>
                  </a:cubicBezTo>
                  <a:cubicBezTo>
                    <a:pt x="1067" y="5147"/>
                    <a:pt x="1047" y="5146"/>
                    <a:pt x="1027" y="5142"/>
                  </a:cubicBezTo>
                  <a:lnTo>
                    <a:pt x="1025" y="5142"/>
                  </a:lnTo>
                  <a:lnTo>
                    <a:pt x="1012" y="5119"/>
                  </a:lnTo>
                  <a:lnTo>
                    <a:pt x="1037" y="5119"/>
                  </a:lnTo>
                  <a:cubicBezTo>
                    <a:pt x="1039" y="5119"/>
                    <a:pt x="1041" y="5119"/>
                    <a:pt x="1043" y="5119"/>
                  </a:cubicBezTo>
                  <a:cubicBezTo>
                    <a:pt x="1194" y="5119"/>
                    <a:pt x="1332" y="5033"/>
                    <a:pt x="1401" y="4898"/>
                  </a:cubicBezTo>
                  <a:close/>
                  <a:moveTo>
                    <a:pt x="1060" y="88"/>
                  </a:moveTo>
                  <a:cubicBezTo>
                    <a:pt x="1076" y="88"/>
                    <a:pt x="1093" y="88"/>
                    <a:pt x="1111" y="88"/>
                  </a:cubicBezTo>
                  <a:lnTo>
                    <a:pt x="3956" y="160"/>
                  </a:lnTo>
                  <a:cubicBezTo>
                    <a:pt x="4051" y="164"/>
                    <a:pt x="4150" y="170"/>
                    <a:pt x="4207" y="231"/>
                  </a:cubicBezTo>
                  <a:cubicBezTo>
                    <a:pt x="4261" y="292"/>
                    <a:pt x="4261" y="385"/>
                    <a:pt x="4259" y="477"/>
                  </a:cubicBezTo>
                  <a:lnTo>
                    <a:pt x="4215" y="1880"/>
                  </a:lnTo>
                  <a:cubicBezTo>
                    <a:pt x="4133" y="1903"/>
                    <a:pt x="4053" y="1939"/>
                    <a:pt x="3977" y="1979"/>
                  </a:cubicBezTo>
                  <a:cubicBezTo>
                    <a:pt x="3691" y="2141"/>
                    <a:pt x="3464" y="2419"/>
                    <a:pt x="3338" y="2766"/>
                  </a:cubicBezTo>
                  <a:cubicBezTo>
                    <a:pt x="3197" y="3148"/>
                    <a:pt x="3229" y="3527"/>
                    <a:pt x="3420" y="3779"/>
                  </a:cubicBezTo>
                  <a:cubicBezTo>
                    <a:pt x="3468" y="3838"/>
                    <a:pt x="3521" y="3895"/>
                    <a:pt x="3578" y="3945"/>
                  </a:cubicBezTo>
                  <a:cubicBezTo>
                    <a:pt x="3647" y="4004"/>
                    <a:pt x="3706" y="4074"/>
                    <a:pt x="3759" y="4147"/>
                  </a:cubicBezTo>
                  <a:cubicBezTo>
                    <a:pt x="3809" y="4231"/>
                    <a:pt x="3834" y="4326"/>
                    <a:pt x="3832" y="4423"/>
                  </a:cubicBezTo>
                  <a:cubicBezTo>
                    <a:pt x="3830" y="4465"/>
                    <a:pt x="3824" y="4505"/>
                    <a:pt x="3811" y="4543"/>
                  </a:cubicBezTo>
                  <a:cubicBezTo>
                    <a:pt x="3666" y="4585"/>
                    <a:pt x="3580" y="4730"/>
                    <a:pt x="3614" y="4875"/>
                  </a:cubicBezTo>
                  <a:cubicBezTo>
                    <a:pt x="3588" y="4888"/>
                    <a:pt x="3565" y="4905"/>
                    <a:pt x="3548" y="4928"/>
                  </a:cubicBezTo>
                  <a:cubicBezTo>
                    <a:pt x="3513" y="4974"/>
                    <a:pt x="3498" y="5033"/>
                    <a:pt x="3506" y="5090"/>
                  </a:cubicBezTo>
                  <a:cubicBezTo>
                    <a:pt x="3508" y="5102"/>
                    <a:pt x="3510" y="5113"/>
                    <a:pt x="3513" y="5123"/>
                  </a:cubicBezTo>
                  <a:cubicBezTo>
                    <a:pt x="2987" y="5134"/>
                    <a:pt x="2303" y="5148"/>
                    <a:pt x="1611" y="5161"/>
                  </a:cubicBezTo>
                  <a:cubicBezTo>
                    <a:pt x="1605" y="5142"/>
                    <a:pt x="1597" y="5123"/>
                    <a:pt x="1588" y="5106"/>
                  </a:cubicBezTo>
                  <a:lnTo>
                    <a:pt x="1586" y="5106"/>
                  </a:lnTo>
                  <a:cubicBezTo>
                    <a:pt x="1382" y="4618"/>
                    <a:pt x="1121" y="4149"/>
                    <a:pt x="869" y="3697"/>
                  </a:cubicBezTo>
                  <a:cubicBezTo>
                    <a:pt x="793" y="3556"/>
                    <a:pt x="711" y="3420"/>
                    <a:pt x="621" y="3289"/>
                  </a:cubicBezTo>
                  <a:cubicBezTo>
                    <a:pt x="621" y="3285"/>
                    <a:pt x="621" y="3283"/>
                    <a:pt x="623" y="3279"/>
                  </a:cubicBezTo>
                  <a:lnTo>
                    <a:pt x="732" y="448"/>
                  </a:lnTo>
                  <a:cubicBezTo>
                    <a:pt x="736" y="334"/>
                    <a:pt x="747" y="219"/>
                    <a:pt x="818" y="151"/>
                  </a:cubicBezTo>
                  <a:cubicBezTo>
                    <a:pt x="881" y="96"/>
                    <a:pt x="966" y="88"/>
                    <a:pt x="1060" y="88"/>
                  </a:cubicBezTo>
                  <a:close/>
                  <a:moveTo>
                    <a:pt x="574" y="4482"/>
                  </a:moveTo>
                  <a:lnTo>
                    <a:pt x="943" y="5167"/>
                  </a:lnTo>
                  <a:lnTo>
                    <a:pt x="938" y="5167"/>
                  </a:lnTo>
                  <a:cubicBezTo>
                    <a:pt x="924" y="5170"/>
                    <a:pt x="909" y="5172"/>
                    <a:pt x="888" y="5172"/>
                  </a:cubicBezTo>
                  <a:cubicBezTo>
                    <a:pt x="878" y="5172"/>
                    <a:pt x="868" y="5172"/>
                    <a:pt x="859" y="5172"/>
                  </a:cubicBezTo>
                  <a:cubicBezTo>
                    <a:pt x="749" y="5172"/>
                    <a:pt x="644" y="5159"/>
                    <a:pt x="593" y="5085"/>
                  </a:cubicBezTo>
                  <a:cubicBezTo>
                    <a:pt x="558" y="5033"/>
                    <a:pt x="558" y="4963"/>
                    <a:pt x="560" y="4883"/>
                  </a:cubicBezTo>
                  <a:cubicBezTo>
                    <a:pt x="562" y="4801"/>
                    <a:pt x="566" y="4701"/>
                    <a:pt x="570" y="4604"/>
                  </a:cubicBezTo>
                  <a:cubicBezTo>
                    <a:pt x="570" y="4564"/>
                    <a:pt x="572" y="4522"/>
                    <a:pt x="574" y="4482"/>
                  </a:cubicBezTo>
                  <a:close/>
                  <a:moveTo>
                    <a:pt x="3784" y="4646"/>
                  </a:moveTo>
                  <a:cubicBezTo>
                    <a:pt x="3780" y="4665"/>
                    <a:pt x="3780" y="4684"/>
                    <a:pt x="3780" y="4701"/>
                  </a:cubicBezTo>
                  <a:cubicBezTo>
                    <a:pt x="3784" y="4907"/>
                    <a:pt x="4068" y="5012"/>
                    <a:pt x="4221" y="5012"/>
                  </a:cubicBezTo>
                  <a:lnTo>
                    <a:pt x="4226" y="5012"/>
                  </a:lnTo>
                  <a:cubicBezTo>
                    <a:pt x="4352" y="5010"/>
                    <a:pt x="4474" y="4959"/>
                    <a:pt x="4566" y="4873"/>
                  </a:cubicBezTo>
                  <a:cubicBezTo>
                    <a:pt x="4606" y="4919"/>
                    <a:pt x="4623" y="4982"/>
                    <a:pt x="4610" y="5043"/>
                  </a:cubicBezTo>
                  <a:cubicBezTo>
                    <a:pt x="4598" y="5090"/>
                    <a:pt x="4570" y="5130"/>
                    <a:pt x="4530" y="5155"/>
                  </a:cubicBezTo>
                  <a:cubicBezTo>
                    <a:pt x="4465" y="5171"/>
                    <a:pt x="4399" y="5179"/>
                    <a:pt x="4333" y="5179"/>
                  </a:cubicBezTo>
                  <a:cubicBezTo>
                    <a:pt x="4136" y="5179"/>
                    <a:pt x="3944" y="5108"/>
                    <a:pt x="3794" y="4974"/>
                  </a:cubicBezTo>
                  <a:cubicBezTo>
                    <a:pt x="3744" y="4934"/>
                    <a:pt x="3708" y="4881"/>
                    <a:pt x="3689" y="4820"/>
                  </a:cubicBezTo>
                  <a:cubicBezTo>
                    <a:pt x="3689" y="4787"/>
                    <a:pt x="3696" y="4755"/>
                    <a:pt x="3710" y="4726"/>
                  </a:cubicBezTo>
                  <a:cubicBezTo>
                    <a:pt x="3727" y="4692"/>
                    <a:pt x="3752" y="4665"/>
                    <a:pt x="3784" y="4646"/>
                  </a:cubicBezTo>
                  <a:close/>
                  <a:moveTo>
                    <a:pt x="1443" y="4993"/>
                  </a:moveTo>
                  <a:cubicBezTo>
                    <a:pt x="1449" y="5003"/>
                    <a:pt x="1454" y="5016"/>
                    <a:pt x="1460" y="5026"/>
                  </a:cubicBezTo>
                  <a:cubicBezTo>
                    <a:pt x="1458" y="5031"/>
                    <a:pt x="1456" y="5033"/>
                    <a:pt x="1456" y="5035"/>
                  </a:cubicBezTo>
                  <a:cubicBezTo>
                    <a:pt x="1401" y="5165"/>
                    <a:pt x="1275" y="5247"/>
                    <a:pt x="1139" y="5247"/>
                  </a:cubicBezTo>
                  <a:cubicBezTo>
                    <a:pt x="1118" y="5247"/>
                    <a:pt x="1098" y="5245"/>
                    <a:pt x="1077" y="5241"/>
                  </a:cubicBezTo>
                  <a:lnTo>
                    <a:pt x="1052" y="5195"/>
                  </a:lnTo>
                  <a:cubicBezTo>
                    <a:pt x="1064" y="5195"/>
                    <a:pt x="1077" y="5197"/>
                    <a:pt x="1088" y="5197"/>
                  </a:cubicBezTo>
                  <a:cubicBezTo>
                    <a:pt x="1235" y="5197"/>
                    <a:pt x="1369" y="5119"/>
                    <a:pt x="1443" y="4993"/>
                  </a:cubicBezTo>
                  <a:close/>
                  <a:moveTo>
                    <a:pt x="3691" y="4936"/>
                  </a:moveTo>
                  <a:cubicBezTo>
                    <a:pt x="3712" y="4963"/>
                    <a:pt x="3735" y="4989"/>
                    <a:pt x="3761" y="5010"/>
                  </a:cubicBezTo>
                  <a:cubicBezTo>
                    <a:pt x="3918" y="5151"/>
                    <a:pt x="4122" y="5228"/>
                    <a:pt x="4335" y="5228"/>
                  </a:cubicBezTo>
                  <a:cubicBezTo>
                    <a:pt x="4371" y="5228"/>
                    <a:pt x="4409" y="5226"/>
                    <a:pt x="4446" y="5222"/>
                  </a:cubicBezTo>
                  <a:cubicBezTo>
                    <a:pt x="4446" y="5222"/>
                    <a:pt x="4446" y="5224"/>
                    <a:pt x="4446" y="5224"/>
                  </a:cubicBezTo>
                  <a:cubicBezTo>
                    <a:pt x="4370" y="5259"/>
                    <a:pt x="4289" y="5276"/>
                    <a:pt x="4210" y="5276"/>
                  </a:cubicBezTo>
                  <a:cubicBezTo>
                    <a:pt x="3992" y="5276"/>
                    <a:pt x="3784" y="5149"/>
                    <a:pt x="3691" y="4936"/>
                  </a:cubicBezTo>
                  <a:close/>
                  <a:moveTo>
                    <a:pt x="3647" y="4953"/>
                  </a:moveTo>
                  <a:cubicBezTo>
                    <a:pt x="3714" y="5106"/>
                    <a:pt x="3841" y="5226"/>
                    <a:pt x="3998" y="5285"/>
                  </a:cubicBezTo>
                  <a:cubicBezTo>
                    <a:pt x="4066" y="5310"/>
                    <a:pt x="4139" y="5323"/>
                    <a:pt x="4211" y="5323"/>
                  </a:cubicBezTo>
                  <a:cubicBezTo>
                    <a:pt x="4297" y="5323"/>
                    <a:pt x="4383" y="5306"/>
                    <a:pt x="4461" y="5270"/>
                  </a:cubicBezTo>
                  <a:lnTo>
                    <a:pt x="4461" y="5270"/>
                  </a:lnTo>
                  <a:cubicBezTo>
                    <a:pt x="4465" y="5317"/>
                    <a:pt x="4446" y="5363"/>
                    <a:pt x="4409" y="5392"/>
                  </a:cubicBezTo>
                  <a:cubicBezTo>
                    <a:pt x="4364" y="5426"/>
                    <a:pt x="4301" y="5441"/>
                    <a:pt x="4215" y="5441"/>
                  </a:cubicBezTo>
                  <a:cubicBezTo>
                    <a:pt x="4028" y="5439"/>
                    <a:pt x="3845" y="5371"/>
                    <a:pt x="3702" y="5249"/>
                  </a:cubicBezTo>
                  <a:cubicBezTo>
                    <a:pt x="3632" y="5191"/>
                    <a:pt x="3597" y="5136"/>
                    <a:pt x="3588" y="5079"/>
                  </a:cubicBezTo>
                  <a:cubicBezTo>
                    <a:pt x="3584" y="5043"/>
                    <a:pt x="3592" y="5008"/>
                    <a:pt x="3614" y="4980"/>
                  </a:cubicBezTo>
                  <a:cubicBezTo>
                    <a:pt x="3622" y="4968"/>
                    <a:pt x="3635" y="4959"/>
                    <a:pt x="3647" y="4953"/>
                  </a:cubicBezTo>
                  <a:close/>
                  <a:moveTo>
                    <a:pt x="1504" y="5130"/>
                  </a:moveTo>
                  <a:cubicBezTo>
                    <a:pt x="1504" y="5132"/>
                    <a:pt x="1506" y="5136"/>
                    <a:pt x="1508" y="5140"/>
                  </a:cubicBezTo>
                  <a:cubicBezTo>
                    <a:pt x="1550" y="5239"/>
                    <a:pt x="1586" y="5338"/>
                    <a:pt x="1578" y="5435"/>
                  </a:cubicBezTo>
                  <a:cubicBezTo>
                    <a:pt x="1567" y="5523"/>
                    <a:pt x="1506" y="5617"/>
                    <a:pt x="1418" y="5624"/>
                  </a:cubicBezTo>
                  <a:cubicBezTo>
                    <a:pt x="1416" y="5624"/>
                    <a:pt x="1413" y="5624"/>
                    <a:pt x="1411" y="5624"/>
                  </a:cubicBezTo>
                  <a:cubicBezTo>
                    <a:pt x="1355" y="5624"/>
                    <a:pt x="1303" y="5599"/>
                    <a:pt x="1266" y="5559"/>
                  </a:cubicBezTo>
                  <a:cubicBezTo>
                    <a:pt x="1224" y="5510"/>
                    <a:pt x="1189" y="5456"/>
                    <a:pt x="1161" y="5397"/>
                  </a:cubicBezTo>
                  <a:lnTo>
                    <a:pt x="1125" y="5331"/>
                  </a:lnTo>
                  <a:lnTo>
                    <a:pt x="1140" y="5331"/>
                  </a:lnTo>
                  <a:cubicBezTo>
                    <a:pt x="1142" y="5331"/>
                    <a:pt x="1144" y="5331"/>
                    <a:pt x="1146" y="5331"/>
                  </a:cubicBezTo>
                  <a:cubicBezTo>
                    <a:pt x="1291" y="5331"/>
                    <a:pt x="1427" y="5254"/>
                    <a:pt x="1504" y="5130"/>
                  </a:cubicBezTo>
                  <a:close/>
                  <a:moveTo>
                    <a:pt x="3609" y="5281"/>
                  </a:moveTo>
                  <a:cubicBezTo>
                    <a:pt x="3622" y="5294"/>
                    <a:pt x="3632" y="5304"/>
                    <a:pt x="3647" y="5315"/>
                  </a:cubicBezTo>
                  <a:cubicBezTo>
                    <a:pt x="3805" y="5449"/>
                    <a:pt x="4007" y="5523"/>
                    <a:pt x="4215" y="5525"/>
                  </a:cubicBezTo>
                  <a:lnTo>
                    <a:pt x="4261" y="5525"/>
                  </a:lnTo>
                  <a:cubicBezTo>
                    <a:pt x="4184" y="5599"/>
                    <a:pt x="4085" y="5641"/>
                    <a:pt x="3986" y="5641"/>
                  </a:cubicBezTo>
                  <a:cubicBezTo>
                    <a:pt x="3942" y="5641"/>
                    <a:pt x="3897" y="5633"/>
                    <a:pt x="3855" y="5615"/>
                  </a:cubicBezTo>
                  <a:lnTo>
                    <a:pt x="3855" y="5617"/>
                  </a:lnTo>
                  <a:cubicBezTo>
                    <a:pt x="3721" y="5559"/>
                    <a:pt x="3626" y="5430"/>
                    <a:pt x="3609" y="5281"/>
                  </a:cubicBezTo>
                  <a:close/>
                  <a:moveTo>
                    <a:pt x="1055" y="1"/>
                  </a:moveTo>
                  <a:cubicBezTo>
                    <a:pt x="947" y="1"/>
                    <a:pt x="840" y="15"/>
                    <a:pt x="762" y="86"/>
                  </a:cubicBezTo>
                  <a:cubicBezTo>
                    <a:pt x="663" y="175"/>
                    <a:pt x="650" y="311"/>
                    <a:pt x="646" y="444"/>
                  </a:cubicBezTo>
                  <a:lnTo>
                    <a:pt x="541" y="3184"/>
                  </a:lnTo>
                  <a:cubicBezTo>
                    <a:pt x="537" y="3180"/>
                    <a:pt x="532" y="3176"/>
                    <a:pt x="530" y="3172"/>
                  </a:cubicBezTo>
                  <a:cubicBezTo>
                    <a:pt x="530" y="3172"/>
                    <a:pt x="530" y="3169"/>
                    <a:pt x="530" y="3169"/>
                  </a:cubicBezTo>
                  <a:cubicBezTo>
                    <a:pt x="526" y="3163"/>
                    <a:pt x="522" y="3159"/>
                    <a:pt x="516" y="3155"/>
                  </a:cubicBezTo>
                  <a:cubicBezTo>
                    <a:pt x="417" y="3050"/>
                    <a:pt x="309" y="2955"/>
                    <a:pt x="196" y="2867"/>
                  </a:cubicBezTo>
                  <a:cubicBezTo>
                    <a:pt x="164" y="2841"/>
                    <a:pt x="133" y="2816"/>
                    <a:pt x="101" y="2791"/>
                  </a:cubicBezTo>
                  <a:cubicBezTo>
                    <a:pt x="93" y="2784"/>
                    <a:pt x="84" y="2781"/>
                    <a:pt x="74" y="2781"/>
                  </a:cubicBezTo>
                  <a:cubicBezTo>
                    <a:pt x="68" y="2781"/>
                    <a:pt x="63" y="2782"/>
                    <a:pt x="57" y="2785"/>
                  </a:cubicBezTo>
                  <a:cubicBezTo>
                    <a:pt x="42" y="2791"/>
                    <a:pt x="32" y="2806"/>
                    <a:pt x="30" y="2822"/>
                  </a:cubicBezTo>
                  <a:cubicBezTo>
                    <a:pt x="28" y="2864"/>
                    <a:pt x="26" y="2909"/>
                    <a:pt x="21" y="2951"/>
                  </a:cubicBezTo>
                  <a:cubicBezTo>
                    <a:pt x="11" y="3102"/>
                    <a:pt x="0" y="3258"/>
                    <a:pt x="44" y="3409"/>
                  </a:cubicBezTo>
                  <a:cubicBezTo>
                    <a:pt x="93" y="3582"/>
                    <a:pt x="177" y="3739"/>
                    <a:pt x="259" y="3891"/>
                  </a:cubicBezTo>
                  <a:lnTo>
                    <a:pt x="492" y="4330"/>
                  </a:lnTo>
                  <a:cubicBezTo>
                    <a:pt x="490" y="4412"/>
                    <a:pt x="488" y="4507"/>
                    <a:pt x="484" y="4600"/>
                  </a:cubicBezTo>
                  <a:cubicBezTo>
                    <a:pt x="482" y="4692"/>
                    <a:pt x="478" y="4795"/>
                    <a:pt x="476" y="4877"/>
                  </a:cubicBezTo>
                  <a:cubicBezTo>
                    <a:pt x="471" y="4951"/>
                    <a:pt x="467" y="5052"/>
                    <a:pt x="522" y="5132"/>
                  </a:cubicBezTo>
                  <a:cubicBezTo>
                    <a:pt x="595" y="5237"/>
                    <a:pt x="730" y="5256"/>
                    <a:pt x="858" y="5256"/>
                  </a:cubicBezTo>
                  <a:lnTo>
                    <a:pt x="890" y="5256"/>
                  </a:lnTo>
                  <a:cubicBezTo>
                    <a:pt x="915" y="5256"/>
                    <a:pt x="930" y="5254"/>
                    <a:pt x="945" y="5252"/>
                  </a:cubicBezTo>
                  <a:cubicBezTo>
                    <a:pt x="961" y="5252"/>
                    <a:pt x="970" y="5249"/>
                    <a:pt x="985" y="5249"/>
                  </a:cubicBezTo>
                  <a:lnTo>
                    <a:pt x="1086" y="5437"/>
                  </a:lnTo>
                  <a:cubicBezTo>
                    <a:pt x="1117" y="5502"/>
                    <a:pt x="1157" y="5563"/>
                    <a:pt x="1208" y="5617"/>
                  </a:cubicBezTo>
                  <a:cubicBezTo>
                    <a:pt x="1258" y="5674"/>
                    <a:pt x="1332" y="5706"/>
                    <a:pt x="1407" y="5710"/>
                  </a:cubicBezTo>
                  <a:lnTo>
                    <a:pt x="1424" y="5710"/>
                  </a:lnTo>
                  <a:cubicBezTo>
                    <a:pt x="1527" y="5702"/>
                    <a:pt x="1647" y="5605"/>
                    <a:pt x="1662" y="5443"/>
                  </a:cubicBezTo>
                  <a:cubicBezTo>
                    <a:pt x="1668" y="5376"/>
                    <a:pt x="1660" y="5308"/>
                    <a:pt x="1639" y="5245"/>
                  </a:cubicBezTo>
                  <a:cubicBezTo>
                    <a:pt x="2326" y="5233"/>
                    <a:pt x="3001" y="5220"/>
                    <a:pt x="3523" y="5207"/>
                  </a:cubicBezTo>
                  <a:lnTo>
                    <a:pt x="3523" y="5207"/>
                  </a:lnTo>
                  <a:cubicBezTo>
                    <a:pt x="3513" y="5418"/>
                    <a:pt x="3632" y="5611"/>
                    <a:pt x="3824" y="5695"/>
                  </a:cubicBezTo>
                  <a:cubicBezTo>
                    <a:pt x="3874" y="5716"/>
                    <a:pt x="3929" y="5727"/>
                    <a:pt x="3984" y="5727"/>
                  </a:cubicBezTo>
                  <a:cubicBezTo>
                    <a:pt x="4150" y="5725"/>
                    <a:pt x="4301" y="5641"/>
                    <a:pt x="4392" y="5502"/>
                  </a:cubicBezTo>
                  <a:cubicBezTo>
                    <a:pt x="4392" y="5500"/>
                    <a:pt x="4394" y="5498"/>
                    <a:pt x="4394" y="5495"/>
                  </a:cubicBezTo>
                  <a:cubicBezTo>
                    <a:pt x="4419" y="5487"/>
                    <a:pt x="4440" y="5474"/>
                    <a:pt x="4461" y="5458"/>
                  </a:cubicBezTo>
                  <a:cubicBezTo>
                    <a:pt x="4528" y="5409"/>
                    <a:pt x="4560" y="5327"/>
                    <a:pt x="4543" y="5245"/>
                  </a:cubicBezTo>
                  <a:cubicBezTo>
                    <a:pt x="4713" y="5165"/>
                    <a:pt x="4753" y="4942"/>
                    <a:pt x="4623" y="4808"/>
                  </a:cubicBezTo>
                  <a:cubicBezTo>
                    <a:pt x="4638" y="4789"/>
                    <a:pt x="4650" y="4770"/>
                    <a:pt x="4661" y="4751"/>
                  </a:cubicBezTo>
                  <a:cubicBezTo>
                    <a:pt x="4686" y="4701"/>
                    <a:pt x="4707" y="4650"/>
                    <a:pt x="4724" y="4595"/>
                  </a:cubicBezTo>
                  <a:cubicBezTo>
                    <a:pt x="4741" y="4543"/>
                    <a:pt x="4762" y="4490"/>
                    <a:pt x="4789" y="4442"/>
                  </a:cubicBezTo>
                  <a:cubicBezTo>
                    <a:pt x="4859" y="4326"/>
                    <a:pt x="4981" y="4259"/>
                    <a:pt x="5111" y="4185"/>
                  </a:cubicBezTo>
                  <a:cubicBezTo>
                    <a:pt x="5155" y="4162"/>
                    <a:pt x="5201" y="4135"/>
                    <a:pt x="5246" y="4107"/>
                  </a:cubicBezTo>
                  <a:cubicBezTo>
                    <a:pt x="5609" y="3872"/>
                    <a:pt x="5828" y="3466"/>
                    <a:pt x="5822" y="3031"/>
                  </a:cubicBezTo>
                  <a:cubicBezTo>
                    <a:pt x="5807" y="2344"/>
                    <a:pt x="5243" y="1821"/>
                    <a:pt x="4589" y="1821"/>
                  </a:cubicBezTo>
                  <a:cubicBezTo>
                    <a:pt x="4494" y="1821"/>
                    <a:pt x="4397" y="1832"/>
                    <a:pt x="4299" y="1855"/>
                  </a:cubicBezTo>
                  <a:lnTo>
                    <a:pt x="4343" y="477"/>
                  </a:lnTo>
                  <a:cubicBezTo>
                    <a:pt x="4345" y="368"/>
                    <a:pt x="4343" y="254"/>
                    <a:pt x="4270" y="172"/>
                  </a:cubicBezTo>
                  <a:cubicBezTo>
                    <a:pt x="4194" y="90"/>
                    <a:pt x="4068" y="76"/>
                    <a:pt x="3956" y="74"/>
                  </a:cubicBezTo>
                  <a:lnTo>
                    <a:pt x="1113" y="2"/>
                  </a:lnTo>
                  <a:cubicBezTo>
                    <a:pt x="1094" y="1"/>
                    <a:pt x="1074" y="1"/>
                    <a:pt x="105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2"/>
            <p:cNvSpPr/>
            <p:nvPr/>
          </p:nvSpPr>
          <p:spPr>
            <a:xfrm>
              <a:off x="-7895371" y="5933553"/>
              <a:ext cx="16584" cy="13669"/>
            </a:xfrm>
            <a:custGeom>
              <a:rect b="b" l="l" r="r" t="t"/>
              <a:pathLst>
                <a:path extrusionOk="0" h="272" w="330">
                  <a:moveTo>
                    <a:pt x="62" y="0"/>
                  </a:moveTo>
                  <a:cubicBezTo>
                    <a:pt x="28" y="0"/>
                    <a:pt x="1" y="45"/>
                    <a:pt x="34" y="75"/>
                  </a:cubicBezTo>
                  <a:lnTo>
                    <a:pt x="240" y="260"/>
                  </a:lnTo>
                  <a:cubicBezTo>
                    <a:pt x="249" y="268"/>
                    <a:pt x="259" y="272"/>
                    <a:pt x="268" y="272"/>
                  </a:cubicBezTo>
                  <a:cubicBezTo>
                    <a:pt x="302" y="272"/>
                    <a:pt x="330" y="226"/>
                    <a:pt x="297" y="197"/>
                  </a:cubicBezTo>
                  <a:lnTo>
                    <a:pt x="90" y="12"/>
                  </a:lnTo>
                  <a:cubicBezTo>
                    <a:pt x="81" y="4"/>
                    <a:pt x="72" y="0"/>
                    <a:pt x="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2"/>
            <p:cNvSpPr/>
            <p:nvPr/>
          </p:nvSpPr>
          <p:spPr>
            <a:xfrm>
              <a:off x="-7919443" y="5954309"/>
              <a:ext cx="18192" cy="8192"/>
            </a:xfrm>
            <a:custGeom>
              <a:rect b="b" l="l" r="r" t="t"/>
              <a:pathLst>
                <a:path extrusionOk="0" h="163" w="362">
                  <a:moveTo>
                    <a:pt x="61" y="0"/>
                  </a:moveTo>
                  <a:cubicBezTo>
                    <a:pt x="17" y="0"/>
                    <a:pt x="0" y="69"/>
                    <a:pt x="48" y="85"/>
                  </a:cubicBezTo>
                  <a:lnTo>
                    <a:pt x="288" y="160"/>
                  </a:lnTo>
                  <a:cubicBezTo>
                    <a:pt x="292" y="160"/>
                    <a:pt x="296" y="162"/>
                    <a:pt x="300" y="162"/>
                  </a:cubicBezTo>
                  <a:cubicBezTo>
                    <a:pt x="349" y="162"/>
                    <a:pt x="361" y="93"/>
                    <a:pt x="313" y="78"/>
                  </a:cubicBezTo>
                  <a:lnTo>
                    <a:pt x="315" y="78"/>
                  </a:lnTo>
                  <a:lnTo>
                    <a:pt x="75" y="3"/>
                  </a:lnTo>
                  <a:cubicBezTo>
                    <a:pt x="70" y="1"/>
                    <a:pt x="65" y="0"/>
                    <a:pt x="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2"/>
            <p:cNvSpPr/>
            <p:nvPr/>
          </p:nvSpPr>
          <p:spPr>
            <a:xfrm>
              <a:off x="-7936430" y="5983708"/>
              <a:ext cx="16986" cy="5629"/>
            </a:xfrm>
            <a:custGeom>
              <a:rect b="b" l="l" r="r" t="t"/>
              <a:pathLst>
                <a:path extrusionOk="0" h="112" w="338">
                  <a:moveTo>
                    <a:pt x="185" y="0"/>
                  </a:moveTo>
                  <a:cubicBezTo>
                    <a:pt x="137" y="0"/>
                    <a:pt x="88" y="10"/>
                    <a:pt x="43" y="30"/>
                  </a:cubicBezTo>
                  <a:cubicBezTo>
                    <a:pt x="1" y="46"/>
                    <a:pt x="14" y="112"/>
                    <a:pt x="60" y="112"/>
                  </a:cubicBezTo>
                  <a:cubicBezTo>
                    <a:pt x="66" y="112"/>
                    <a:pt x="73" y="109"/>
                    <a:pt x="77" y="107"/>
                  </a:cubicBezTo>
                  <a:cubicBezTo>
                    <a:pt x="111" y="93"/>
                    <a:pt x="148" y="85"/>
                    <a:pt x="185" y="85"/>
                  </a:cubicBezTo>
                  <a:cubicBezTo>
                    <a:pt x="212" y="85"/>
                    <a:pt x="238" y="89"/>
                    <a:pt x="264" y="97"/>
                  </a:cubicBezTo>
                  <a:cubicBezTo>
                    <a:pt x="268" y="98"/>
                    <a:pt x="273" y="99"/>
                    <a:pt x="277" y="99"/>
                  </a:cubicBezTo>
                  <a:cubicBezTo>
                    <a:pt x="322" y="99"/>
                    <a:pt x="337" y="30"/>
                    <a:pt x="287" y="15"/>
                  </a:cubicBezTo>
                  <a:cubicBezTo>
                    <a:pt x="254" y="5"/>
                    <a:pt x="219" y="0"/>
                    <a:pt x="1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2"/>
            <p:cNvSpPr/>
            <p:nvPr/>
          </p:nvSpPr>
          <p:spPr>
            <a:xfrm>
              <a:off x="-7941254" y="6012153"/>
              <a:ext cx="18896" cy="9448"/>
            </a:xfrm>
            <a:custGeom>
              <a:rect b="b" l="l" r="r" t="t"/>
              <a:pathLst>
                <a:path extrusionOk="0" h="188" w="376">
                  <a:moveTo>
                    <a:pt x="315" y="1"/>
                  </a:moveTo>
                  <a:cubicBezTo>
                    <a:pt x="309" y="1"/>
                    <a:pt x="302" y="2"/>
                    <a:pt x="295" y="6"/>
                  </a:cubicBezTo>
                  <a:lnTo>
                    <a:pt x="44" y="105"/>
                  </a:lnTo>
                  <a:cubicBezTo>
                    <a:pt x="1" y="122"/>
                    <a:pt x="12" y="187"/>
                    <a:pt x="57" y="187"/>
                  </a:cubicBezTo>
                  <a:cubicBezTo>
                    <a:pt x="58" y="187"/>
                    <a:pt x="58" y="187"/>
                    <a:pt x="59" y="187"/>
                  </a:cubicBezTo>
                  <a:cubicBezTo>
                    <a:pt x="65" y="187"/>
                    <a:pt x="70" y="187"/>
                    <a:pt x="76" y="185"/>
                  </a:cubicBezTo>
                  <a:lnTo>
                    <a:pt x="326" y="84"/>
                  </a:lnTo>
                  <a:cubicBezTo>
                    <a:pt x="375" y="68"/>
                    <a:pt x="357" y="1"/>
                    <a:pt x="3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2"/>
            <p:cNvSpPr/>
            <p:nvPr/>
          </p:nvSpPr>
          <p:spPr>
            <a:xfrm>
              <a:off x="-7928690" y="6047030"/>
              <a:ext cx="16534" cy="10503"/>
            </a:xfrm>
            <a:custGeom>
              <a:rect b="b" l="l" r="r" t="t"/>
              <a:pathLst>
                <a:path extrusionOk="0" h="209" w="329">
                  <a:moveTo>
                    <a:pt x="267" y="1"/>
                  </a:moveTo>
                  <a:cubicBezTo>
                    <a:pt x="261" y="1"/>
                    <a:pt x="254" y="2"/>
                    <a:pt x="247" y="6"/>
                  </a:cubicBezTo>
                  <a:lnTo>
                    <a:pt x="36" y="128"/>
                  </a:lnTo>
                  <a:cubicBezTo>
                    <a:pt x="1" y="151"/>
                    <a:pt x="15" y="206"/>
                    <a:pt x="59" y="208"/>
                  </a:cubicBezTo>
                  <a:cubicBezTo>
                    <a:pt x="66" y="208"/>
                    <a:pt x="74" y="206"/>
                    <a:pt x="80" y="202"/>
                  </a:cubicBezTo>
                  <a:lnTo>
                    <a:pt x="291" y="80"/>
                  </a:lnTo>
                  <a:cubicBezTo>
                    <a:pt x="328" y="55"/>
                    <a:pt x="305" y="1"/>
                    <a:pt x="2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2"/>
            <p:cNvSpPr/>
            <p:nvPr/>
          </p:nvSpPr>
          <p:spPr>
            <a:xfrm>
              <a:off x="-7852905" y="5922899"/>
              <a:ext cx="7036" cy="17087"/>
            </a:xfrm>
            <a:custGeom>
              <a:rect b="b" l="l" r="r" t="t"/>
              <a:pathLst>
                <a:path extrusionOk="0" h="340" w="140">
                  <a:moveTo>
                    <a:pt x="87" y="1"/>
                  </a:moveTo>
                  <a:cubicBezTo>
                    <a:pt x="73" y="1"/>
                    <a:pt x="59" y="8"/>
                    <a:pt x="51" y="24"/>
                  </a:cubicBezTo>
                  <a:cubicBezTo>
                    <a:pt x="15" y="112"/>
                    <a:pt x="0" y="207"/>
                    <a:pt x="11" y="302"/>
                  </a:cubicBezTo>
                  <a:cubicBezTo>
                    <a:pt x="13" y="325"/>
                    <a:pt x="32" y="339"/>
                    <a:pt x="53" y="339"/>
                  </a:cubicBezTo>
                  <a:lnTo>
                    <a:pt x="59" y="339"/>
                  </a:lnTo>
                  <a:cubicBezTo>
                    <a:pt x="83" y="337"/>
                    <a:pt x="99" y="316"/>
                    <a:pt x="95" y="293"/>
                  </a:cubicBezTo>
                  <a:cubicBezTo>
                    <a:pt x="87" y="213"/>
                    <a:pt x="99" y="131"/>
                    <a:pt x="129" y="58"/>
                  </a:cubicBezTo>
                  <a:cubicBezTo>
                    <a:pt x="140" y="25"/>
                    <a:pt x="113" y="1"/>
                    <a:pt x="8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2"/>
            <p:cNvSpPr/>
            <p:nvPr/>
          </p:nvSpPr>
          <p:spPr>
            <a:xfrm>
              <a:off x="-7827877" y="5927774"/>
              <a:ext cx="11760" cy="15177"/>
            </a:xfrm>
            <a:custGeom>
              <a:rect b="b" l="l" r="r" t="t"/>
              <a:pathLst>
                <a:path extrusionOk="0" h="302" w="234">
                  <a:moveTo>
                    <a:pt x="176" y="0"/>
                  </a:moveTo>
                  <a:cubicBezTo>
                    <a:pt x="163" y="0"/>
                    <a:pt x="151" y="6"/>
                    <a:pt x="142" y="19"/>
                  </a:cubicBezTo>
                  <a:lnTo>
                    <a:pt x="14" y="236"/>
                  </a:lnTo>
                  <a:cubicBezTo>
                    <a:pt x="1" y="257"/>
                    <a:pt x="9" y="282"/>
                    <a:pt x="28" y="295"/>
                  </a:cubicBezTo>
                  <a:cubicBezTo>
                    <a:pt x="35" y="299"/>
                    <a:pt x="43" y="301"/>
                    <a:pt x="51" y="301"/>
                  </a:cubicBezTo>
                  <a:cubicBezTo>
                    <a:pt x="66" y="301"/>
                    <a:pt x="79" y="293"/>
                    <a:pt x="87" y="280"/>
                  </a:cubicBezTo>
                  <a:lnTo>
                    <a:pt x="215" y="64"/>
                  </a:lnTo>
                  <a:cubicBezTo>
                    <a:pt x="233" y="30"/>
                    <a:pt x="205" y="0"/>
                    <a:pt x="1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2"/>
            <p:cNvSpPr/>
            <p:nvPr/>
          </p:nvSpPr>
          <p:spPr>
            <a:xfrm>
              <a:off x="-7809383" y="5940991"/>
              <a:ext cx="16634" cy="12413"/>
            </a:xfrm>
            <a:custGeom>
              <a:rect b="b" l="l" r="r" t="t"/>
              <a:pathLst>
                <a:path extrusionOk="0" h="247" w="331">
                  <a:moveTo>
                    <a:pt x="268" y="0"/>
                  </a:moveTo>
                  <a:cubicBezTo>
                    <a:pt x="259" y="0"/>
                    <a:pt x="250" y="4"/>
                    <a:pt x="241" y="11"/>
                  </a:cubicBezTo>
                  <a:lnTo>
                    <a:pt x="24" y="169"/>
                  </a:lnTo>
                  <a:cubicBezTo>
                    <a:pt x="5" y="183"/>
                    <a:pt x="1" y="209"/>
                    <a:pt x="16" y="228"/>
                  </a:cubicBezTo>
                  <a:cubicBezTo>
                    <a:pt x="24" y="240"/>
                    <a:pt x="37" y="247"/>
                    <a:pt x="49" y="247"/>
                  </a:cubicBezTo>
                  <a:cubicBezTo>
                    <a:pt x="58" y="247"/>
                    <a:pt x="68" y="242"/>
                    <a:pt x="75" y="238"/>
                  </a:cubicBezTo>
                  <a:lnTo>
                    <a:pt x="291" y="80"/>
                  </a:lnTo>
                  <a:cubicBezTo>
                    <a:pt x="330" y="53"/>
                    <a:pt x="304" y="0"/>
                    <a:pt x="26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2"/>
            <p:cNvSpPr/>
            <p:nvPr/>
          </p:nvSpPr>
          <p:spPr>
            <a:xfrm>
              <a:off x="-7793704" y="5962551"/>
              <a:ext cx="16433" cy="7036"/>
            </a:xfrm>
            <a:custGeom>
              <a:rect b="b" l="l" r="r" t="t"/>
              <a:pathLst>
                <a:path extrusionOk="0" h="140" w="327">
                  <a:moveTo>
                    <a:pt x="274" y="0"/>
                  </a:moveTo>
                  <a:cubicBezTo>
                    <a:pt x="192" y="0"/>
                    <a:pt x="112" y="22"/>
                    <a:pt x="40" y="57"/>
                  </a:cubicBezTo>
                  <a:cubicBezTo>
                    <a:pt x="0" y="78"/>
                    <a:pt x="15" y="137"/>
                    <a:pt x="59" y="139"/>
                  </a:cubicBezTo>
                  <a:cubicBezTo>
                    <a:pt x="65" y="139"/>
                    <a:pt x="72" y="137"/>
                    <a:pt x="78" y="135"/>
                  </a:cubicBezTo>
                  <a:cubicBezTo>
                    <a:pt x="139" y="104"/>
                    <a:pt x="206" y="87"/>
                    <a:pt x="274" y="87"/>
                  </a:cubicBezTo>
                  <a:cubicBezTo>
                    <a:pt x="326" y="83"/>
                    <a:pt x="326" y="5"/>
                    <a:pt x="27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62"/>
            <p:cNvSpPr/>
            <p:nvPr/>
          </p:nvSpPr>
          <p:spPr>
            <a:xfrm>
              <a:off x="-7783049" y="5997529"/>
              <a:ext cx="14725" cy="5126"/>
            </a:xfrm>
            <a:custGeom>
              <a:rect b="b" l="l" r="r" t="t"/>
              <a:pathLst>
                <a:path extrusionOk="0" h="102" w="293">
                  <a:moveTo>
                    <a:pt x="45" y="0"/>
                  </a:moveTo>
                  <a:cubicBezTo>
                    <a:pt x="22" y="0"/>
                    <a:pt x="5" y="17"/>
                    <a:pt x="3" y="38"/>
                  </a:cubicBezTo>
                  <a:lnTo>
                    <a:pt x="3" y="41"/>
                  </a:lnTo>
                  <a:cubicBezTo>
                    <a:pt x="1" y="64"/>
                    <a:pt x="17" y="83"/>
                    <a:pt x="41" y="85"/>
                  </a:cubicBezTo>
                  <a:lnTo>
                    <a:pt x="234" y="102"/>
                  </a:lnTo>
                  <a:lnTo>
                    <a:pt x="238" y="102"/>
                  </a:lnTo>
                  <a:cubicBezTo>
                    <a:pt x="291" y="99"/>
                    <a:pt x="293" y="22"/>
                    <a:pt x="240" y="15"/>
                  </a:cubicBezTo>
                  <a:lnTo>
                    <a:pt x="49" y="1"/>
                  </a:lnTo>
                  <a:cubicBezTo>
                    <a:pt x="48" y="1"/>
                    <a:pt x="46" y="0"/>
                    <a:pt x="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2"/>
            <p:cNvSpPr/>
            <p:nvPr/>
          </p:nvSpPr>
          <p:spPr>
            <a:xfrm>
              <a:off x="-7796618" y="6051553"/>
              <a:ext cx="16433" cy="8141"/>
            </a:xfrm>
            <a:custGeom>
              <a:rect b="b" l="l" r="r" t="t"/>
              <a:pathLst>
                <a:path extrusionOk="0" h="162" w="327">
                  <a:moveTo>
                    <a:pt x="58" y="0"/>
                  </a:moveTo>
                  <a:cubicBezTo>
                    <a:pt x="3" y="0"/>
                    <a:pt x="0" y="82"/>
                    <a:pt x="56" y="87"/>
                  </a:cubicBezTo>
                  <a:cubicBezTo>
                    <a:pt x="121" y="89"/>
                    <a:pt x="184" y="112"/>
                    <a:pt x="237" y="152"/>
                  </a:cubicBezTo>
                  <a:cubicBezTo>
                    <a:pt x="246" y="159"/>
                    <a:pt x="255" y="162"/>
                    <a:pt x="264" y="162"/>
                  </a:cubicBezTo>
                  <a:cubicBezTo>
                    <a:pt x="300" y="162"/>
                    <a:pt x="327" y="112"/>
                    <a:pt x="290" y="84"/>
                  </a:cubicBezTo>
                  <a:cubicBezTo>
                    <a:pt x="222" y="34"/>
                    <a:pt x="142" y="5"/>
                    <a:pt x="60" y="0"/>
                  </a:cubicBezTo>
                  <a:cubicBezTo>
                    <a:pt x="60" y="0"/>
                    <a:pt x="59" y="0"/>
                    <a:pt x="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2"/>
            <p:cNvSpPr/>
            <p:nvPr/>
          </p:nvSpPr>
          <p:spPr>
            <a:xfrm>
              <a:off x="-7813806" y="6070852"/>
              <a:ext cx="13669" cy="11910"/>
            </a:xfrm>
            <a:custGeom>
              <a:rect b="b" l="l" r="r" t="t"/>
              <a:pathLst>
                <a:path extrusionOk="0" h="237" w="272">
                  <a:moveTo>
                    <a:pt x="59" y="0"/>
                  </a:moveTo>
                  <a:cubicBezTo>
                    <a:pt x="27" y="0"/>
                    <a:pt x="0" y="42"/>
                    <a:pt x="28" y="73"/>
                  </a:cubicBezTo>
                  <a:lnTo>
                    <a:pt x="186" y="224"/>
                  </a:lnTo>
                  <a:cubicBezTo>
                    <a:pt x="194" y="233"/>
                    <a:pt x="205" y="237"/>
                    <a:pt x="215" y="237"/>
                  </a:cubicBezTo>
                  <a:cubicBezTo>
                    <a:pt x="253" y="237"/>
                    <a:pt x="272" y="190"/>
                    <a:pt x="245" y="163"/>
                  </a:cubicBezTo>
                  <a:lnTo>
                    <a:pt x="87" y="12"/>
                  </a:lnTo>
                  <a:cubicBezTo>
                    <a:pt x="78" y="4"/>
                    <a:pt x="68" y="0"/>
                    <a:pt x="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2"/>
            <p:cNvSpPr/>
            <p:nvPr/>
          </p:nvSpPr>
          <p:spPr>
            <a:xfrm>
              <a:off x="-7784105" y="6024064"/>
              <a:ext cx="15479" cy="9197"/>
            </a:xfrm>
            <a:custGeom>
              <a:rect b="b" l="l" r="r" t="t"/>
              <a:pathLst>
                <a:path extrusionOk="0" h="183" w="308">
                  <a:moveTo>
                    <a:pt x="61" y="0"/>
                  </a:moveTo>
                  <a:cubicBezTo>
                    <a:pt x="23" y="0"/>
                    <a:pt x="1" y="55"/>
                    <a:pt x="41" y="80"/>
                  </a:cubicBezTo>
                  <a:lnTo>
                    <a:pt x="228" y="177"/>
                  </a:lnTo>
                  <a:cubicBezTo>
                    <a:pt x="232" y="180"/>
                    <a:pt x="237" y="182"/>
                    <a:pt x="242" y="182"/>
                  </a:cubicBezTo>
                  <a:cubicBezTo>
                    <a:pt x="243" y="182"/>
                    <a:pt x="245" y="182"/>
                    <a:pt x="247" y="181"/>
                  </a:cubicBezTo>
                  <a:cubicBezTo>
                    <a:pt x="247" y="181"/>
                    <a:pt x="248" y="181"/>
                    <a:pt x="249" y="181"/>
                  </a:cubicBezTo>
                  <a:cubicBezTo>
                    <a:pt x="291" y="181"/>
                    <a:pt x="307" y="122"/>
                    <a:pt x="268" y="101"/>
                  </a:cubicBezTo>
                  <a:lnTo>
                    <a:pt x="81" y="5"/>
                  </a:lnTo>
                  <a:cubicBezTo>
                    <a:pt x="74" y="2"/>
                    <a:pt x="67" y="0"/>
                    <a:pt x="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2"/>
            <p:cNvSpPr/>
            <p:nvPr/>
          </p:nvSpPr>
          <p:spPr>
            <a:xfrm>
              <a:off x="-8021161" y="5878724"/>
              <a:ext cx="129507" cy="352"/>
            </a:xfrm>
            <a:custGeom>
              <a:rect b="b" l="l" r="r" t="t"/>
              <a:pathLst>
                <a:path extrusionOk="0" h="7" w="2577">
                  <a:moveTo>
                    <a:pt x="0" y="1"/>
                  </a:moveTo>
                  <a:lnTo>
                    <a:pt x="2577" y="7"/>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2"/>
            <p:cNvSpPr/>
            <p:nvPr/>
          </p:nvSpPr>
          <p:spPr>
            <a:xfrm>
              <a:off x="-8021161" y="5878724"/>
              <a:ext cx="129507" cy="352"/>
            </a:xfrm>
            <a:custGeom>
              <a:rect b="b" l="l" r="r" t="t"/>
              <a:pathLst>
                <a:path extrusionOk="0" fill="none" h="7" w="2577">
                  <a:moveTo>
                    <a:pt x="0" y="1"/>
                  </a:moveTo>
                  <a:lnTo>
                    <a:pt x="2577" y="7"/>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2"/>
            <p:cNvSpPr/>
            <p:nvPr/>
          </p:nvSpPr>
          <p:spPr>
            <a:xfrm>
              <a:off x="-8021161" y="5892896"/>
              <a:ext cx="129507" cy="251"/>
            </a:xfrm>
            <a:custGeom>
              <a:rect b="b" l="l" r="r" t="t"/>
              <a:pathLst>
                <a:path extrusionOk="0" h="5" w="2577">
                  <a:moveTo>
                    <a:pt x="0" y="0"/>
                  </a:moveTo>
                  <a:lnTo>
                    <a:pt x="2577" y="5"/>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2"/>
            <p:cNvSpPr/>
            <p:nvPr/>
          </p:nvSpPr>
          <p:spPr>
            <a:xfrm>
              <a:off x="-8021161" y="5892896"/>
              <a:ext cx="129507" cy="251"/>
            </a:xfrm>
            <a:custGeom>
              <a:rect b="b" l="l" r="r" t="t"/>
              <a:pathLst>
                <a:path extrusionOk="0" fill="none" h="5" w="2577">
                  <a:moveTo>
                    <a:pt x="0" y="0"/>
                  </a:moveTo>
                  <a:lnTo>
                    <a:pt x="2577" y="5"/>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2"/>
            <p:cNvSpPr/>
            <p:nvPr/>
          </p:nvSpPr>
          <p:spPr>
            <a:xfrm>
              <a:off x="-8021161" y="5907672"/>
              <a:ext cx="129507" cy="402"/>
            </a:xfrm>
            <a:custGeom>
              <a:rect b="b" l="l" r="r" t="t"/>
              <a:pathLst>
                <a:path extrusionOk="0" h="8" w="2577">
                  <a:moveTo>
                    <a:pt x="0" y="1"/>
                  </a:moveTo>
                  <a:lnTo>
                    <a:pt x="2577" y="7"/>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2"/>
            <p:cNvSpPr/>
            <p:nvPr/>
          </p:nvSpPr>
          <p:spPr>
            <a:xfrm>
              <a:off x="-8021161" y="5907672"/>
              <a:ext cx="129507" cy="402"/>
            </a:xfrm>
            <a:custGeom>
              <a:rect b="b" l="l" r="r" t="t"/>
              <a:pathLst>
                <a:path extrusionOk="0" fill="none" h="8" w="2577">
                  <a:moveTo>
                    <a:pt x="0" y="1"/>
                  </a:moveTo>
                  <a:lnTo>
                    <a:pt x="2577" y="7"/>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2"/>
            <p:cNvSpPr/>
            <p:nvPr/>
          </p:nvSpPr>
          <p:spPr>
            <a:xfrm>
              <a:off x="-8021161" y="5921844"/>
              <a:ext cx="129507" cy="251"/>
            </a:xfrm>
            <a:custGeom>
              <a:rect b="b" l="l" r="r" t="t"/>
              <a:pathLst>
                <a:path extrusionOk="0" h="5" w="2577">
                  <a:moveTo>
                    <a:pt x="0" y="1"/>
                  </a:moveTo>
                  <a:lnTo>
                    <a:pt x="2577" y="5"/>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2"/>
            <p:cNvSpPr/>
            <p:nvPr/>
          </p:nvSpPr>
          <p:spPr>
            <a:xfrm>
              <a:off x="-8021161" y="5921844"/>
              <a:ext cx="129507" cy="251"/>
            </a:xfrm>
            <a:custGeom>
              <a:rect b="b" l="l" r="r" t="t"/>
              <a:pathLst>
                <a:path extrusionOk="0" fill="none" h="5" w="2577">
                  <a:moveTo>
                    <a:pt x="0" y="1"/>
                  </a:moveTo>
                  <a:lnTo>
                    <a:pt x="2577" y="5"/>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2"/>
            <p:cNvSpPr/>
            <p:nvPr/>
          </p:nvSpPr>
          <p:spPr>
            <a:xfrm>
              <a:off x="-8028247" y="5943504"/>
              <a:ext cx="79503" cy="704"/>
            </a:xfrm>
            <a:custGeom>
              <a:rect b="b" l="l" r="r" t="t"/>
              <a:pathLst>
                <a:path extrusionOk="0" h="14" w="1582">
                  <a:moveTo>
                    <a:pt x="0" y="1"/>
                  </a:moveTo>
                  <a:lnTo>
                    <a:pt x="1582" y="14"/>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2"/>
            <p:cNvSpPr/>
            <p:nvPr/>
          </p:nvSpPr>
          <p:spPr>
            <a:xfrm>
              <a:off x="-8028247" y="5943504"/>
              <a:ext cx="79503" cy="704"/>
            </a:xfrm>
            <a:custGeom>
              <a:rect b="b" l="l" r="r" t="t"/>
              <a:pathLst>
                <a:path extrusionOk="0" fill="none" h="14" w="1582">
                  <a:moveTo>
                    <a:pt x="0" y="1"/>
                  </a:moveTo>
                  <a:lnTo>
                    <a:pt x="1582" y="14"/>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2"/>
            <p:cNvSpPr/>
            <p:nvPr/>
          </p:nvSpPr>
          <p:spPr>
            <a:xfrm>
              <a:off x="-8028548" y="5957575"/>
              <a:ext cx="79503" cy="804"/>
            </a:xfrm>
            <a:custGeom>
              <a:rect b="b" l="l" r="r" t="t"/>
              <a:pathLst>
                <a:path extrusionOk="0" h="16" w="1582">
                  <a:moveTo>
                    <a:pt x="0" y="1"/>
                  </a:moveTo>
                  <a:lnTo>
                    <a:pt x="1582" y="15"/>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2"/>
            <p:cNvSpPr/>
            <p:nvPr/>
          </p:nvSpPr>
          <p:spPr>
            <a:xfrm>
              <a:off x="-8028548" y="5957575"/>
              <a:ext cx="79503" cy="804"/>
            </a:xfrm>
            <a:custGeom>
              <a:rect b="b" l="l" r="r" t="t"/>
              <a:pathLst>
                <a:path extrusionOk="0" fill="none" h="16" w="1582">
                  <a:moveTo>
                    <a:pt x="0" y="1"/>
                  </a:moveTo>
                  <a:lnTo>
                    <a:pt x="1582" y="15"/>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2"/>
            <p:cNvSpPr/>
            <p:nvPr/>
          </p:nvSpPr>
          <p:spPr>
            <a:xfrm>
              <a:off x="-8028900" y="5972501"/>
              <a:ext cx="79554" cy="653"/>
            </a:xfrm>
            <a:custGeom>
              <a:rect b="b" l="l" r="r" t="t"/>
              <a:pathLst>
                <a:path extrusionOk="0" h="13" w="1583">
                  <a:moveTo>
                    <a:pt x="1" y="0"/>
                  </a:moveTo>
                  <a:lnTo>
                    <a:pt x="1582" y="13"/>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2"/>
            <p:cNvSpPr/>
            <p:nvPr/>
          </p:nvSpPr>
          <p:spPr>
            <a:xfrm>
              <a:off x="-8028900" y="5972501"/>
              <a:ext cx="79554" cy="653"/>
            </a:xfrm>
            <a:custGeom>
              <a:rect b="b" l="l" r="r" t="t"/>
              <a:pathLst>
                <a:path extrusionOk="0" fill="none" h="13" w="1583">
                  <a:moveTo>
                    <a:pt x="1" y="0"/>
                  </a:moveTo>
                  <a:lnTo>
                    <a:pt x="1582" y="13"/>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2"/>
            <p:cNvSpPr/>
            <p:nvPr/>
          </p:nvSpPr>
          <p:spPr>
            <a:xfrm>
              <a:off x="-8029202" y="5986523"/>
              <a:ext cx="79503" cy="804"/>
            </a:xfrm>
            <a:custGeom>
              <a:rect b="b" l="l" r="r" t="t"/>
              <a:pathLst>
                <a:path extrusionOk="0" h="16" w="1582">
                  <a:moveTo>
                    <a:pt x="0" y="1"/>
                  </a:moveTo>
                  <a:lnTo>
                    <a:pt x="1582" y="16"/>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2"/>
            <p:cNvSpPr/>
            <p:nvPr/>
          </p:nvSpPr>
          <p:spPr>
            <a:xfrm>
              <a:off x="-8029202" y="5986523"/>
              <a:ext cx="79503" cy="804"/>
            </a:xfrm>
            <a:custGeom>
              <a:rect b="b" l="l" r="r" t="t"/>
              <a:pathLst>
                <a:path extrusionOk="0" fill="none" h="16" w="1582">
                  <a:moveTo>
                    <a:pt x="0" y="1"/>
                  </a:moveTo>
                  <a:lnTo>
                    <a:pt x="1582" y="16"/>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2"/>
            <p:cNvSpPr/>
            <p:nvPr/>
          </p:nvSpPr>
          <p:spPr>
            <a:xfrm>
              <a:off x="-8028247" y="6001449"/>
              <a:ext cx="79503" cy="704"/>
            </a:xfrm>
            <a:custGeom>
              <a:rect b="b" l="l" r="r" t="t"/>
              <a:pathLst>
                <a:path extrusionOk="0" h="14" w="1582">
                  <a:moveTo>
                    <a:pt x="0" y="0"/>
                  </a:moveTo>
                  <a:lnTo>
                    <a:pt x="1582" y="13"/>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2"/>
            <p:cNvSpPr/>
            <p:nvPr/>
          </p:nvSpPr>
          <p:spPr>
            <a:xfrm>
              <a:off x="-8028247" y="6001449"/>
              <a:ext cx="79503" cy="704"/>
            </a:xfrm>
            <a:custGeom>
              <a:rect b="b" l="l" r="r" t="t"/>
              <a:pathLst>
                <a:path extrusionOk="0" fill="none" h="14" w="1582">
                  <a:moveTo>
                    <a:pt x="0" y="0"/>
                  </a:moveTo>
                  <a:lnTo>
                    <a:pt x="1582" y="13"/>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2"/>
            <p:cNvSpPr/>
            <p:nvPr/>
          </p:nvSpPr>
          <p:spPr>
            <a:xfrm>
              <a:off x="-8028548" y="6015520"/>
              <a:ext cx="79503" cy="754"/>
            </a:xfrm>
            <a:custGeom>
              <a:rect b="b" l="l" r="r" t="t"/>
              <a:pathLst>
                <a:path extrusionOk="0" h="15" w="1582">
                  <a:moveTo>
                    <a:pt x="0" y="0"/>
                  </a:moveTo>
                  <a:lnTo>
                    <a:pt x="1582" y="15"/>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2"/>
            <p:cNvSpPr/>
            <p:nvPr/>
          </p:nvSpPr>
          <p:spPr>
            <a:xfrm>
              <a:off x="-8028548" y="6015520"/>
              <a:ext cx="79503" cy="754"/>
            </a:xfrm>
            <a:custGeom>
              <a:rect b="b" l="l" r="r" t="t"/>
              <a:pathLst>
                <a:path extrusionOk="0" fill="none" h="15" w="1582">
                  <a:moveTo>
                    <a:pt x="0" y="0"/>
                  </a:moveTo>
                  <a:lnTo>
                    <a:pt x="1582" y="15"/>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2"/>
            <p:cNvSpPr/>
            <p:nvPr/>
          </p:nvSpPr>
          <p:spPr>
            <a:xfrm>
              <a:off x="-8028900" y="6030396"/>
              <a:ext cx="79554" cy="704"/>
            </a:xfrm>
            <a:custGeom>
              <a:rect b="b" l="l" r="r" t="t"/>
              <a:pathLst>
                <a:path extrusionOk="0" h="14" w="1583">
                  <a:moveTo>
                    <a:pt x="1" y="1"/>
                  </a:moveTo>
                  <a:lnTo>
                    <a:pt x="1582" y="13"/>
                  </a:ln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2"/>
            <p:cNvSpPr/>
            <p:nvPr/>
          </p:nvSpPr>
          <p:spPr>
            <a:xfrm>
              <a:off x="-8028900" y="6030396"/>
              <a:ext cx="79554" cy="704"/>
            </a:xfrm>
            <a:custGeom>
              <a:rect b="b" l="l" r="r" t="t"/>
              <a:pathLst>
                <a:path extrusionOk="0" fill="none" h="14" w="1583">
                  <a:moveTo>
                    <a:pt x="1" y="1"/>
                  </a:moveTo>
                  <a:lnTo>
                    <a:pt x="1582" y="13"/>
                  </a:lnTo>
                </a:path>
              </a:pathLst>
            </a:custGeom>
            <a:noFill/>
            <a:ln cap="rnd" cmpd="sng" w="1200">
              <a:solidFill>
                <a:srgbClr val="000000"/>
              </a:solidFill>
              <a:prstDash val="solid"/>
              <a:miter lim="210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5" name="Shape 995"/>
        <p:cNvGrpSpPr/>
        <p:nvPr/>
      </p:nvGrpSpPr>
      <p:grpSpPr>
        <a:xfrm>
          <a:off x="0" y="0"/>
          <a:ext cx="0" cy="0"/>
          <a:chOff x="0" y="0"/>
          <a:chExt cx="0" cy="0"/>
        </a:xfrm>
      </p:grpSpPr>
      <p:grpSp>
        <p:nvGrpSpPr>
          <p:cNvPr id="996" name="Google Shape;996;p42"/>
          <p:cNvGrpSpPr/>
          <p:nvPr/>
        </p:nvGrpSpPr>
        <p:grpSpPr>
          <a:xfrm>
            <a:off x="3398594" y="2258527"/>
            <a:ext cx="2301715" cy="1683697"/>
            <a:chOff x="3398594" y="2258527"/>
            <a:chExt cx="2301715" cy="1683697"/>
          </a:xfrm>
        </p:grpSpPr>
        <p:sp>
          <p:nvSpPr>
            <p:cNvPr id="997" name="Google Shape;997;p42"/>
            <p:cNvSpPr/>
            <p:nvPr/>
          </p:nvSpPr>
          <p:spPr>
            <a:xfrm>
              <a:off x="3398594" y="2258527"/>
              <a:ext cx="2237634" cy="1637795"/>
            </a:xfrm>
            <a:custGeom>
              <a:rect b="b" l="l" r="r" t="t"/>
              <a:pathLst>
                <a:path extrusionOk="0" h="19884" w="2064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2"/>
            <p:cNvSpPr/>
            <p:nvPr/>
          </p:nvSpPr>
          <p:spPr>
            <a:xfrm>
              <a:off x="3462675" y="2304429"/>
              <a:ext cx="2237634" cy="1637795"/>
            </a:xfrm>
            <a:custGeom>
              <a:rect b="b" l="l" r="r" t="t"/>
              <a:pathLst>
                <a:path extrusionOk="0" h="19884" w="2064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42"/>
          <p:cNvGrpSpPr/>
          <p:nvPr/>
        </p:nvGrpSpPr>
        <p:grpSpPr>
          <a:xfrm>
            <a:off x="5991635" y="2921424"/>
            <a:ext cx="2298198" cy="1683859"/>
            <a:chOff x="5960110" y="2865199"/>
            <a:chExt cx="2298198" cy="1683859"/>
          </a:xfrm>
        </p:grpSpPr>
        <p:sp>
          <p:nvSpPr>
            <p:cNvPr id="1000" name="Google Shape;1000;p42"/>
            <p:cNvSpPr/>
            <p:nvPr/>
          </p:nvSpPr>
          <p:spPr>
            <a:xfrm flipH="1" rot="-5386330">
              <a:off x="6268269" y="2564681"/>
              <a:ext cx="1620522" cy="223041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2"/>
            <p:cNvSpPr/>
            <p:nvPr/>
          </p:nvSpPr>
          <p:spPr>
            <a:xfrm flipH="1" rot="-5386330">
              <a:off x="6329627" y="2619162"/>
              <a:ext cx="1620522" cy="223041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42"/>
          <p:cNvGrpSpPr/>
          <p:nvPr/>
        </p:nvGrpSpPr>
        <p:grpSpPr>
          <a:xfrm>
            <a:off x="839111" y="1640572"/>
            <a:ext cx="2313261" cy="1700059"/>
            <a:chOff x="839111" y="1640572"/>
            <a:chExt cx="2313261" cy="1700059"/>
          </a:xfrm>
        </p:grpSpPr>
        <p:sp>
          <p:nvSpPr>
            <p:cNvPr id="1003" name="Google Shape;1003;p42"/>
            <p:cNvSpPr/>
            <p:nvPr/>
          </p:nvSpPr>
          <p:spPr>
            <a:xfrm rot="5342561">
              <a:off x="1157447" y="1354155"/>
              <a:ext cx="1620485" cy="223039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2"/>
            <p:cNvSpPr/>
            <p:nvPr/>
          </p:nvSpPr>
          <p:spPr>
            <a:xfrm rot="5342561">
              <a:off x="1213551" y="1396654"/>
              <a:ext cx="1620485" cy="2230394"/>
            </a:xfrm>
            <a:custGeom>
              <a:rect b="b" l="l" r="r" t="t"/>
              <a:pathLst>
                <a:path extrusionOk="0" h="25161" w="19981">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5" name="Google Shape;1005;p42"/>
          <p:cNvSpPr txBox="1"/>
          <p:nvPr>
            <p:ph type="title"/>
          </p:nvPr>
        </p:nvSpPr>
        <p:spPr>
          <a:xfrm flipH="1">
            <a:off x="1570350" y="1882216"/>
            <a:ext cx="850800" cy="51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006" name="Google Shape;1006;p42"/>
          <p:cNvSpPr txBox="1"/>
          <p:nvPr>
            <p:ph idx="2" type="subTitle"/>
          </p:nvPr>
        </p:nvSpPr>
        <p:spPr>
          <a:xfrm>
            <a:off x="1025850" y="2583025"/>
            <a:ext cx="2017800" cy="3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The “Why Us?”</a:t>
            </a:r>
            <a:endParaRPr sz="2200"/>
          </a:p>
        </p:txBody>
      </p:sp>
      <p:sp>
        <p:nvSpPr>
          <p:cNvPr id="1007" name="Google Shape;1007;p42"/>
          <p:cNvSpPr txBox="1"/>
          <p:nvPr>
            <p:ph idx="3" type="title"/>
          </p:nvPr>
        </p:nvSpPr>
        <p:spPr>
          <a:xfrm flipH="1">
            <a:off x="4146600" y="2401816"/>
            <a:ext cx="850800" cy="51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008" name="Google Shape;1008;p42"/>
          <p:cNvSpPr txBox="1"/>
          <p:nvPr>
            <p:ph idx="5" type="subTitle"/>
          </p:nvPr>
        </p:nvSpPr>
        <p:spPr>
          <a:xfrm>
            <a:off x="3493800" y="2944770"/>
            <a:ext cx="2156400" cy="78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Case Studies from Colleges</a:t>
            </a:r>
            <a:endParaRPr/>
          </a:p>
        </p:txBody>
      </p:sp>
      <p:sp>
        <p:nvSpPr>
          <p:cNvPr id="1009" name="Google Shape;1009;p42"/>
          <p:cNvSpPr txBox="1"/>
          <p:nvPr>
            <p:ph idx="6" type="title"/>
          </p:nvPr>
        </p:nvSpPr>
        <p:spPr>
          <a:xfrm flipH="1">
            <a:off x="6719500" y="3004629"/>
            <a:ext cx="850800" cy="51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010" name="Google Shape;1010;p42"/>
          <p:cNvSpPr txBox="1"/>
          <p:nvPr>
            <p:ph idx="8" type="subTitle"/>
          </p:nvPr>
        </p:nvSpPr>
        <p:spPr>
          <a:xfrm>
            <a:off x="6066700" y="3665558"/>
            <a:ext cx="2156400" cy="67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Mistakes to Avoid &amp; How To Get Started!</a:t>
            </a:r>
            <a:endParaRPr/>
          </a:p>
        </p:txBody>
      </p:sp>
      <p:sp>
        <p:nvSpPr>
          <p:cNvPr id="1011" name="Google Shape;1011;p42"/>
          <p:cNvSpPr txBox="1"/>
          <p:nvPr>
            <p:ph idx="9" type="title"/>
          </p:nvPr>
        </p:nvSpPr>
        <p:spPr>
          <a:xfrm>
            <a:off x="1966350" y="439125"/>
            <a:ext cx="5211300" cy="67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Table </a:t>
            </a:r>
            <a:r>
              <a:rPr lang="en">
                <a:solidFill>
                  <a:schemeClr val="lt2"/>
                </a:solidFill>
              </a:rPr>
              <a:t>of Contents</a:t>
            </a:r>
            <a:endParaRPr>
              <a:solidFill>
                <a:schemeClr val="lt2"/>
              </a:solidFill>
            </a:endParaRPr>
          </a:p>
        </p:txBody>
      </p:sp>
      <p:sp>
        <p:nvSpPr>
          <p:cNvPr id="1012" name="Google Shape;1012;p42"/>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013" name="Google Shape;1013;p42"/>
          <p:cNvGrpSpPr/>
          <p:nvPr/>
        </p:nvGrpSpPr>
        <p:grpSpPr>
          <a:xfrm>
            <a:off x="3310275" y="1602251"/>
            <a:ext cx="2998863" cy="1178034"/>
            <a:chOff x="3310275" y="1602251"/>
            <a:chExt cx="2998863" cy="1178034"/>
          </a:xfrm>
        </p:grpSpPr>
        <p:grpSp>
          <p:nvGrpSpPr>
            <p:cNvPr id="1014" name="Google Shape;1014;p42"/>
            <p:cNvGrpSpPr/>
            <p:nvPr/>
          </p:nvGrpSpPr>
          <p:grpSpPr>
            <a:xfrm>
              <a:off x="5317181" y="1754562"/>
              <a:ext cx="263764" cy="369908"/>
              <a:chOff x="5317181" y="1754562"/>
              <a:chExt cx="263764" cy="369908"/>
            </a:xfrm>
          </p:grpSpPr>
          <p:sp>
            <p:nvSpPr>
              <p:cNvPr id="1015" name="Google Shape;1015;p42"/>
              <p:cNvSpPr/>
              <p:nvPr/>
            </p:nvSpPr>
            <p:spPr>
              <a:xfrm rot="1744266">
                <a:off x="5336855" y="1803248"/>
                <a:ext cx="202513" cy="127714"/>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2"/>
              <p:cNvSpPr/>
              <p:nvPr/>
            </p:nvSpPr>
            <p:spPr>
              <a:xfrm rot="4444544">
                <a:off x="5344907" y="1803626"/>
                <a:ext cx="175606" cy="190175"/>
              </a:xfrm>
              <a:custGeom>
                <a:rect b="b" l="l" r="r" t="t"/>
                <a:pathLst>
                  <a:path extrusionOk="0" h="11343" w="10474">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cap="flat" cmpd="sng" w="9525">
                <a:solidFill>
                  <a:schemeClr val="dk2"/>
                </a:solidFill>
                <a:prstDash val="solid"/>
                <a:round/>
                <a:headEnd len="med" w="med" type="none"/>
                <a:tailEnd len="med" w="med" type="none"/>
              </a:ln>
            </p:spPr>
          </p:sp>
          <p:grpSp>
            <p:nvGrpSpPr>
              <p:cNvPr id="1017" name="Google Shape;1017;p42"/>
              <p:cNvGrpSpPr/>
              <p:nvPr/>
            </p:nvGrpSpPr>
            <p:grpSpPr>
              <a:xfrm>
                <a:off x="5526101" y="2021873"/>
                <a:ext cx="54844" cy="102597"/>
                <a:chOff x="6238667" y="1228635"/>
                <a:chExt cx="66818" cy="124997"/>
              </a:xfrm>
            </p:grpSpPr>
            <p:sp>
              <p:nvSpPr>
                <p:cNvPr id="1018" name="Google Shape;1018;p42"/>
                <p:cNvSpPr/>
                <p:nvPr/>
              </p:nvSpPr>
              <p:spPr>
                <a:xfrm rot="4444740">
                  <a:off x="6236881" y="1238744"/>
                  <a:ext cx="42323" cy="28224"/>
                </a:xfrm>
                <a:custGeom>
                  <a:rect b="b" l="l" r="r" t="t"/>
                  <a:pathLst>
                    <a:path extrusionOk="0" h="1129" w="1693">
                      <a:moveTo>
                        <a:pt x="0" y="1129"/>
                      </a:moveTo>
                      <a:cubicBezTo>
                        <a:pt x="607" y="825"/>
                        <a:pt x="1213" y="480"/>
                        <a:pt x="1693" y="0"/>
                      </a:cubicBezTo>
                    </a:path>
                  </a:pathLst>
                </a:custGeom>
                <a:noFill/>
                <a:ln cap="flat" cmpd="sng" w="9525">
                  <a:solidFill>
                    <a:schemeClr val="dk2"/>
                  </a:solidFill>
                  <a:prstDash val="solid"/>
                  <a:round/>
                  <a:headEnd len="med" w="med" type="none"/>
                  <a:tailEnd len="med" w="med" type="none"/>
                </a:ln>
              </p:spPr>
            </p:sp>
            <p:sp>
              <p:nvSpPr>
                <p:cNvPr id="1019" name="Google Shape;1019;p42"/>
                <p:cNvSpPr/>
                <p:nvPr/>
              </p:nvSpPr>
              <p:spPr>
                <a:xfrm rot="4444740">
                  <a:off x="6231202" y="1285965"/>
                  <a:ext cx="84646" cy="42323"/>
                </a:xfrm>
                <a:custGeom>
                  <a:rect b="b" l="l" r="r" t="t"/>
                  <a:pathLst>
                    <a:path extrusionOk="0" h="1693" w="3386">
                      <a:moveTo>
                        <a:pt x="3386" y="0"/>
                      </a:moveTo>
                      <a:cubicBezTo>
                        <a:pt x="2162" y="306"/>
                        <a:pt x="1197" y="1294"/>
                        <a:pt x="0" y="1693"/>
                      </a:cubicBezTo>
                    </a:path>
                  </a:pathLst>
                </a:custGeom>
                <a:noFill/>
                <a:ln cap="flat" cmpd="sng" w="9525">
                  <a:solidFill>
                    <a:schemeClr val="dk2"/>
                  </a:solidFill>
                  <a:prstDash val="solid"/>
                  <a:round/>
                  <a:headEnd len="med" w="med" type="none"/>
                  <a:tailEnd len="med" w="med" type="none"/>
                </a:ln>
              </p:spPr>
            </p:sp>
          </p:grpSp>
          <p:sp>
            <p:nvSpPr>
              <p:cNvPr id="1020" name="Google Shape;1020;p42"/>
              <p:cNvSpPr/>
              <p:nvPr/>
            </p:nvSpPr>
            <p:spPr>
              <a:xfrm rot="4444542">
                <a:off x="5424822" y="1748207"/>
                <a:ext cx="17380" cy="40547"/>
              </a:xfrm>
              <a:custGeom>
                <a:rect b="b" l="l" r="r" t="t"/>
                <a:pathLst>
                  <a:path extrusionOk="0" h="1976" w="847">
                    <a:moveTo>
                      <a:pt x="847" y="0"/>
                    </a:moveTo>
                    <a:cubicBezTo>
                      <a:pt x="424" y="988"/>
                      <a:pt x="424" y="988"/>
                      <a:pt x="0" y="1976"/>
                    </a:cubicBezTo>
                  </a:path>
                </a:pathLst>
              </a:custGeom>
              <a:noFill/>
              <a:ln cap="flat" cmpd="sng" w="9525">
                <a:solidFill>
                  <a:schemeClr val="dk2"/>
                </a:solidFill>
                <a:prstDash val="solid"/>
                <a:round/>
                <a:headEnd len="med" w="med" type="none"/>
                <a:tailEnd len="med" w="med" type="none"/>
              </a:ln>
            </p:spPr>
          </p:sp>
        </p:grpSp>
        <p:sp>
          <p:nvSpPr>
            <p:cNvPr id="1021" name="Google Shape;1021;p42"/>
            <p:cNvSpPr/>
            <p:nvPr/>
          </p:nvSpPr>
          <p:spPr>
            <a:xfrm>
              <a:off x="3310275" y="1602251"/>
              <a:ext cx="1906226" cy="228141"/>
            </a:xfrm>
            <a:custGeom>
              <a:rect b="b" l="l" r="r" t="t"/>
              <a:pathLst>
                <a:path extrusionOk="0" h="11118" w="92896">
                  <a:moveTo>
                    <a:pt x="92896" y="11118"/>
                  </a:moveTo>
                  <a:cubicBezTo>
                    <a:pt x="65156" y="-2752"/>
                    <a:pt x="29821" y="-2615"/>
                    <a:pt x="0" y="5905"/>
                  </a:cubicBezTo>
                </a:path>
              </a:pathLst>
            </a:custGeom>
            <a:noFill/>
            <a:ln cap="flat" cmpd="sng" w="9525">
              <a:solidFill>
                <a:schemeClr val="dk2"/>
              </a:solidFill>
              <a:prstDash val="solid"/>
              <a:round/>
              <a:headEnd len="med" w="med" type="none"/>
              <a:tailEnd len="med" w="med" type="none"/>
            </a:ln>
          </p:spPr>
        </p:sp>
        <p:sp>
          <p:nvSpPr>
            <p:cNvPr id="1022" name="Google Shape;1022;p42"/>
            <p:cNvSpPr/>
            <p:nvPr/>
          </p:nvSpPr>
          <p:spPr>
            <a:xfrm>
              <a:off x="5651041" y="2076797"/>
              <a:ext cx="658097" cy="703487"/>
            </a:xfrm>
            <a:custGeom>
              <a:rect b="b" l="l" r="r" t="t"/>
              <a:pathLst>
                <a:path extrusionOk="0" h="34283" w="32071">
                  <a:moveTo>
                    <a:pt x="0" y="0"/>
                  </a:moveTo>
                  <a:cubicBezTo>
                    <a:pt x="13418" y="8051"/>
                    <a:pt x="25907" y="19900"/>
                    <a:pt x="32071" y="34283"/>
                  </a:cubicBezTo>
                </a:path>
              </a:pathLst>
            </a:custGeom>
            <a:noFill/>
            <a:ln cap="flat" cmpd="sng" w="9525">
              <a:solidFill>
                <a:schemeClr val="dk2"/>
              </a:solidFill>
              <a:prstDash val="solid"/>
              <a:round/>
              <a:headEnd len="med" w="med" type="none"/>
              <a:tailEnd len="med" w="med" type="none"/>
            </a:ln>
          </p:spPr>
        </p:sp>
      </p:grpSp>
      <p:grpSp>
        <p:nvGrpSpPr>
          <p:cNvPr id="1023" name="Google Shape;1023;p42"/>
          <p:cNvGrpSpPr/>
          <p:nvPr/>
        </p:nvGrpSpPr>
        <p:grpSpPr>
          <a:xfrm>
            <a:off x="5144601" y="4039879"/>
            <a:ext cx="665462" cy="357205"/>
            <a:chOff x="5144601" y="4039879"/>
            <a:chExt cx="665462" cy="357205"/>
          </a:xfrm>
        </p:grpSpPr>
        <p:sp>
          <p:nvSpPr>
            <p:cNvPr id="1024" name="Google Shape;1024;p42"/>
            <p:cNvSpPr/>
            <p:nvPr/>
          </p:nvSpPr>
          <p:spPr>
            <a:xfrm>
              <a:off x="5144601" y="4039879"/>
              <a:ext cx="665462" cy="357205"/>
            </a:xfrm>
            <a:custGeom>
              <a:rect b="b" l="l" r="r" t="t"/>
              <a:pathLst>
                <a:path extrusionOk="0" h="25213" w="62913">
                  <a:moveTo>
                    <a:pt x="62913" y="22877"/>
                  </a:moveTo>
                  <a:cubicBezTo>
                    <a:pt x="41744" y="29933"/>
                    <a:pt x="9979" y="19959"/>
                    <a:pt x="0" y="0"/>
                  </a:cubicBezTo>
                </a:path>
              </a:pathLst>
            </a:custGeom>
            <a:noFill/>
            <a:ln cap="flat" cmpd="sng" w="9525">
              <a:solidFill>
                <a:schemeClr val="dk2"/>
              </a:solidFill>
              <a:prstDash val="solid"/>
              <a:round/>
              <a:headEnd len="med" w="med" type="none"/>
              <a:tailEnd len="med" w="med" type="none"/>
            </a:ln>
          </p:spPr>
        </p:sp>
        <p:sp>
          <p:nvSpPr>
            <p:cNvPr id="1025" name="Google Shape;1025;p42"/>
            <p:cNvSpPr/>
            <p:nvPr/>
          </p:nvSpPr>
          <p:spPr>
            <a:xfrm>
              <a:off x="5539903" y="4322328"/>
              <a:ext cx="172936" cy="29530"/>
            </a:xfrm>
            <a:custGeom>
              <a:rect b="b" l="l" r="r" t="t"/>
              <a:pathLst>
                <a:path extrusionOk="0" h="2212" w="12954">
                  <a:moveTo>
                    <a:pt x="12954" y="2212"/>
                  </a:moveTo>
                  <a:cubicBezTo>
                    <a:pt x="8573" y="2212"/>
                    <a:pt x="3918" y="1959"/>
                    <a:pt x="0" y="0"/>
                  </a:cubicBezTo>
                </a:path>
              </a:pathLst>
            </a:custGeom>
            <a:noFill/>
            <a:ln cap="flat" cmpd="sng" w="9525">
              <a:solidFill>
                <a:schemeClr val="dk2"/>
              </a:solidFill>
              <a:prstDash val="solid"/>
              <a:round/>
              <a:headEnd len="med" w="med" type="none"/>
              <a:tailEnd len="med" w="med" type="none"/>
            </a:ln>
          </p:spPr>
        </p:sp>
      </p:grpSp>
      <p:grpSp>
        <p:nvGrpSpPr>
          <p:cNvPr id="1026" name="Google Shape;1026;p42"/>
          <p:cNvGrpSpPr/>
          <p:nvPr/>
        </p:nvGrpSpPr>
        <p:grpSpPr>
          <a:xfrm>
            <a:off x="2201150" y="3372614"/>
            <a:ext cx="1152750" cy="357175"/>
            <a:chOff x="2201150" y="3372614"/>
            <a:chExt cx="1152750" cy="357175"/>
          </a:xfrm>
        </p:grpSpPr>
        <p:sp>
          <p:nvSpPr>
            <p:cNvPr id="1027" name="Google Shape;1027;p42"/>
            <p:cNvSpPr/>
            <p:nvPr/>
          </p:nvSpPr>
          <p:spPr>
            <a:xfrm>
              <a:off x="2276025" y="3372614"/>
              <a:ext cx="1077875" cy="357175"/>
            </a:xfrm>
            <a:custGeom>
              <a:rect b="b" l="l" r="r" t="t"/>
              <a:pathLst>
                <a:path extrusionOk="0" h="14287" w="43115">
                  <a:moveTo>
                    <a:pt x="43115" y="13199"/>
                  </a:moveTo>
                  <a:cubicBezTo>
                    <a:pt x="28534" y="16844"/>
                    <a:pt x="10628" y="10628"/>
                    <a:pt x="0" y="0"/>
                  </a:cubicBezTo>
                </a:path>
              </a:pathLst>
            </a:custGeom>
            <a:noFill/>
            <a:ln cap="flat" cmpd="sng" w="9525">
              <a:solidFill>
                <a:schemeClr val="dk2"/>
              </a:solidFill>
              <a:prstDash val="solid"/>
              <a:round/>
              <a:headEnd len="med" w="med" type="none"/>
              <a:tailEnd len="med" w="med" type="none"/>
            </a:ln>
          </p:spPr>
        </p:sp>
        <p:sp>
          <p:nvSpPr>
            <p:cNvPr id="1028" name="Google Shape;1028;p42"/>
            <p:cNvSpPr/>
            <p:nvPr/>
          </p:nvSpPr>
          <p:spPr>
            <a:xfrm>
              <a:off x="2201150" y="3446914"/>
              <a:ext cx="244875" cy="189575"/>
            </a:xfrm>
            <a:custGeom>
              <a:rect b="b" l="l" r="r" t="t"/>
              <a:pathLst>
                <a:path extrusionOk="0" h="7583" w="9795">
                  <a:moveTo>
                    <a:pt x="9795" y="7583"/>
                  </a:moveTo>
                  <a:cubicBezTo>
                    <a:pt x="5812" y="6496"/>
                    <a:pt x="1534" y="3834"/>
                    <a:pt x="0" y="0"/>
                  </a:cubicBezTo>
                </a:path>
              </a:pathLst>
            </a:custGeom>
            <a:noFill/>
            <a:ln cap="flat" cmpd="sng" w="9525">
              <a:solidFill>
                <a:schemeClr val="dk2"/>
              </a:solidFill>
              <a:prstDash val="solid"/>
              <a:round/>
              <a:headEnd len="med" w="med" type="none"/>
              <a:tailEnd len="med" w="med" type="none"/>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43"/>
          <p:cNvSpPr txBox="1"/>
          <p:nvPr>
            <p:ph type="title"/>
          </p:nvPr>
        </p:nvSpPr>
        <p:spPr>
          <a:xfrm>
            <a:off x="713238" y="4389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a:t>
            </a:r>
            <a:r>
              <a:rPr lang="en">
                <a:solidFill>
                  <a:schemeClr val="lt2"/>
                </a:solidFill>
              </a:rPr>
              <a:t>‘Why Us’</a:t>
            </a:r>
            <a:r>
              <a:rPr lang="en"/>
              <a:t> Essay</a:t>
            </a:r>
            <a:endParaRPr/>
          </a:p>
        </p:txBody>
      </p:sp>
      <p:sp>
        <p:nvSpPr>
          <p:cNvPr id="1034" name="Google Shape;1034;p43"/>
          <p:cNvSpPr txBox="1"/>
          <p:nvPr>
            <p:ph idx="1" type="body"/>
          </p:nvPr>
        </p:nvSpPr>
        <p:spPr>
          <a:xfrm>
            <a:off x="713238" y="1261025"/>
            <a:ext cx="77175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Font typeface="Titillium Web"/>
              <a:buChar char="●"/>
            </a:pPr>
            <a:r>
              <a:rPr lang="en" sz="2100"/>
              <a:t>The ‘Why Us’ Essay is the way to show both why you’re the best fit for a certain institution and why it should choose you.</a:t>
            </a:r>
            <a:endParaRPr sz="2100"/>
          </a:p>
          <a:p>
            <a:pPr indent="-361950" lvl="0" marL="457200" rtl="0" algn="l">
              <a:spcBef>
                <a:spcPts val="0"/>
              </a:spcBef>
              <a:spcAft>
                <a:spcPts val="0"/>
              </a:spcAft>
              <a:buSzPts val="2100"/>
              <a:buFont typeface="Titillium Web"/>
              <a:buChar char="●"/>
            </a:pPr>
            <a:r>
              <a:rPr lang="en" sz="2100"/>
              <a:t>You should research about the institution itself:</a:t>
            </a:r>
            <a:endParaRPr sz="2100"/>
          </a:p>
          <a:p>
            <a:pPr indent="-361950" lvl="1" marL="914400" rtl="0" algn="l">
              <a:spcBef>
                <a:spcPts val="0"/>
              </a:spcBef>
              <a:spcAft>
                <a:spcPts val="0"/>
              </a:spcAft>
              <a:buSzPts val="2100"/>
              <a:buFont typeface="Titillium Web"/>
              <a:buChar char="○"/>
            </a:pPr>
            <a:r>
              <a:rPr lang="en" sz="2100"/>
              <a:t>Major you’d be applying to and how that interests you (specific courses, professors or programs)</a:t>
            </a:r>
            <a:endParaRPr sz="2100"/>
          </a:p>
          <a:p>
            <a:pPr indent="-361950" lvl="1" marL="914400" rtl="0" algn="l">
              <a:spcBef>
                <a:spcPts val="0"/>
              </a:spcBef>
              <a:spcAft>
                <a:spcPts val="0"/>
              </a:spcAft>
              <a:buSzPts val="2100"/>
              <a:buFont typeface="Titillium Web"/>
              <a:buChar char="○"/>
            </a:pPr>
            <a:r>
              <a:rPr lang="en" sz="2100"/>
              <a:t>Extracurricular activities (frats/sororities, club/intramural sports, clubs)</a:t>
            </a:r>
            <a:endParaRPr sz="2100"/>
          </a:p>
          <a:p>
            <a:pPr indent="-361950" lvl="1" marL="914400" rtl="0" algn="l">
              <a:spcBef>
                <a:spcPts val="0"/>
              </a:spcBef>
              <a:spcAft>
                <a:spcPts val="0"/>
              </a:spcAft>
              <a:buSzPts val="2100"/>
              <a:buFont typeface="Titillium Web"/>
              <a:buChar char="○"/>
            </a:pPr>
            <a:r>
              <a:rPr lang="en" sz="2100"/>
              <a:t>Community Service</a:t>
            </a:r>
            <a:endParaRPr sz="2100"/>
          </a:p>
          <a:p>
            <a:pPr indent="-361950" lvl="1" marL="914400" rtl="0" algn="l">
              <a:spcBef>
                <a:spcPts val="0"/>
              </a:spcBef>
              <a:spcAft>
                <a:spcPts val="0"/>
              </a:spcAft>
              <a:buSzPts val="2100"/>
              <a:buFont typeface="Titillium Web"/>
              <a:buChar char="○"/>
            </a:pPr>
            <a:r>
              <a:rPr lang="en" sz="2100"/>
              <a:t>Research Opportunities (internships, shadowing)</a:t>
            </a:r>
            <a:endParaRPr sz="2100"/>
          </a:p>
        </p:txBody>
      </p:sp>
      <p:sp>
        <p:nvSpPr>
          <p:cNvPr id="1035" name="Google Shape;1035;p43"/>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44"/>
          <p:cNvSpPr txBox="1"/>
          <p:nvPr>
            <p:ph type="title"/>
          </p:nvPr>
        </p:nvSpPr>
        <p:spPr>
          <a:xfrm>
            <a:off x="713238" y="4389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rPr>
              <a:t>‘Why Us’</a:t>
            </a:r>
            <a:r>
              <a:rPr lang="en"/>
              <a:t> Prompts</a:t>
            </a:r>
            <a:endParaRPr/>
          </a:p>
        </p:txBody>
      </p:sp>
      <p:sp>
        <p:nvSpPr>
          <p:cNvPr id="1041" name="Google Shape;1041;p44"/>
          <p:cNvSpPr txBox="1"/>
          <p:nvPr>
            <p:ph idx="1" type="body"/>
          </p:nvPr>
        </p:nvSpPr>
        <p:spPr>
          <a:xfrm>
            <a:off x="713238" y="1261025"/>
            <a:ext cx="7717500" cy="34164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Jua"/>
              <a:buChar char="●"/>
            </a:pPr>
            <a:r>
              <a:rPr lang="en" sz="2100">
                <a:latin typeface="Jua"/>
                <a:ea typeface="Jua"/>
                <a:cs typeface="Jua"/>
                <a:sym typeface="Jua"/>
              </a:rPr>
              <a:t>Boston University</a:t>
            </a:r>
            <a:endParaRPr sz="2100">
              <a:latin typeface="Jua"/>
              <a:ea typeface="Jua"/>
              <a:cs typeface="Jua"/>
              <a:sym typeface="Jua"/>
            </a:endParaRPr>
          </a:p>
          <a:p>
            <a:pPr indent="-361950" lvl="1" marL="914400" rtl="0" algn="l">
              <a:spcBef>
                <a:spcPts val="0"/>
              </a:spcBef>
              <a:spcAft>
                <a:spcPts val="0"/>
              </a:spcAft>
              <a:buSzPts val="2100"/>
              <a:buChar char="○"/>
            </a:pPr>
            <a:r>
              <a:rPr lang="en" sz="2100"/>
              <a:t>“What about being a student at Boston University most excites you?”</a:t>
            </a:r>
            <a:endParaRPr sz="2100"/>
          </a:p>
          <a:p>
            <a:pPr indent="0" lvl="0" marL="914400" rtl="0" algn="l">
              <a:spcBef>
                <a:spcPts val="1600"/>
              </a:spcBef>
              <a:spcAft>
                <a:spcPts val="0"/>
              </a:spcAft>
              <a:buNone/>
            </a:pPr>
            <a:r>
              <a:t/>
            </a:r>
            <a:endParaRPr sz="2100"/>
          </a:p>
          <a:p>
            <a:pPr indent="-361950" lvl="0" marL="457200" rtl="0" algn="l">
              <a:spcBef>
                <a:spcPts val="1200"/>
              </a:spcBef>
              <a:spcAft>
                <a:spcPts val="0"/>
              </a:spcAft>
              <a:buSzPts val="2100"/>
              <a:buFont typeface="Jua"/>
              <a:buChar char="●"/>
            </a:pPr>
            <a:r>
              <a:rPr lang="en" sz="2100">
                <a:latin typeface="Jua"/>
                <a:ea typeface="Jua"/>
                <a:cs typeface="Jua"/>
                <a:sym typeface="Jua"/>
              </a:rPr>
              <a:t>Duke University</a:t>
            </a:r>
            <a:endParaRPr sz="2100">
              <a:latin typeface="Jua"/>
              <a:ea typeface="Jua"/>
              <a:cs typeface="Jua"/>
              <a:sym typeface="Jua"/>
            </a:endParaRPr>
          </a:p>
          <a:p>
            <a:pPr indent="-361950" lvl="1" marL="914400" rtl="0" algn="l">
              <a:spcBef>
                <a:spcPts val="0"/>
              </a:spcBef>
              <a:spcAft>
                <a:spcPts val="0"/>
              </a:spcAft>
              <a:buSzPts val="2100"/>
              <a:buChar char="○"/>
            </a:pPr>
            <a:r>
              <a:rPr lang="en" sz="2100"/>
              <a:t>“Please share why you consider Duke a good match for you. Is there something in particular about Duke’s academic or other offerings that attracts you?”</a:t>
            </a:r>
            <a:endParaRPr sz="1100">
              <a:solidFill>
                <a:schemeClr val="dk1"/>
              </a:solidFill>
              <a:highlight>
                <a:srgbClr val="FFFFFF"/>
              </a:highlight>
              <a:latin typeface="Arial"/>
              <a:ea typeface="Arial"/>
              <a:cs typeface="Arial"/>
              <a:sym typeface="Arial"/>
            </a:endParaRPr>
          </a:p>
          <a:p>
            <a:pPr indent="0" lvl="0" marL="0" rtl="0" algn="l">
              <a:lnSpc>
                <a:spcPct val="115000"/>
              </a:lnSpc>
              <a:spcBef>
                <a:spcPts val="1600"/>
              </a:spcBef>
              <a:spcAft>
                <a:spcPts val="0"/>
              </a:spcAft>
              <a:buNone/>
            </a:pPr>
            <a:r>
              <a:t/>
            </a:r>
            <a:endParaRPr sz="1100">
              <a:solidFill>
                <a:schemeClr val="dk1"/>
              </a:solidFill>
              <a:highlight>
                <a:srgbClr val="FFFFFF"/>
              </a:highlight>
              <a:latin typeface="Arial"/>
              <a:ea typeface="Arial"/>
              <a:cs typeface="Arial"/>
              <a:sym typeface="Arial"/>
            </a:endParaRPr>
          </a:p>
        </p:txBody>
      </p:sp>
      <p:sp>
        <p:nvSpPr>
          <p:cNvPr id="1042" name="Google Shape;1042;p44"/>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6" name="Shape 1046"/>
        <p:cNvGrpSpPr/>
        <p:nvPr/>
      </p:nvGrpSpPr>
      <p:grpSpPr>
        <a:xfrm>
          <a:off x="0" y="0"/>
          <a:ext cx="0" cy="0"/>
          <a:chOff x="0" y="0"/>
          <a:chExt cx="0" cy="0"/>
        </a:xfrm>
      </p:grpSpPr>
      <p:sp>
        <p:nvSpPr>
          <p:cNvPr id="1047" name="Google Shape;1047;p45"/>
          <p:cNvSpPr txBox="1"/>
          <p:nvPr>
            <p:ph idx="4294967295" type="body"/>
          </p:nvPr>
        </p:nvSpPr>
        <p:spPr>
          <a:xfrm>
            <a:off x="212550" y="492550"/>
            <a:ext cx="8852400" cy="34164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sz="1200">
                <a:solidFill>
                  <a:srgbClr val="222222"/>
                </a:solidFill>
                <a:latin typeface="Arial"/>
                <a:ea typeface="Arial"/>
                <a:cs typeface="Arial"/>
                <a:sym typeface="Arial"/>
              </a:rPr>
              <a:t>In many educational systems, there’s a great schism between the “liberal arts” and “STEM” worlds. Although these fields appear different, pursuing my education at Barnard would bridge the gap between the realms.</a:t>
            </a:r>
            <a:endParaRPr sz="1200">
              <a:solidFill>
                <a:srgbClr val="222222"/>
              </a:solidFill>
              <a:latin typeface="Arial"/>
              <a:ea typeface="Arial"/>
              <a:cs typeface="Arial"/>
              <a:sym typeface="Arial"/>
            </a:endParaRPr>
          </a:p>
          <a:p>
            <a:pPr indent="457200" lvl="0" marL="0" rtl="0" algn="l">
              <a:lnSpc>
                <a:spcPct val="150000"/>
              </a:lnSpc>
              <a:spcBef>
                <a:spcPts val="300"/>
              </a:spcBef>
              <a:spcAft>
                <a:spcPts val="0"/>
              </a:spcAft>
              <a:buNone/>
            </a:pPr>
            <a:r>
              <a:rPr lang="en" sz="1200">
                <a:solidFill>
                  <a:srgbClr val="222222"/>
                </a:solidFill>
                <a:latin typeface="Arial"/>
                <a:ea typeface="Arial"/>
                <a:cs typeface="Arial"/>
                <a:sym typeface="Arial"/>
              </a:rPr>
              <a:t>While majoring in environmental science, taking courses like </a:t>
            </a:r>
            <a:r>
              <a:rPr b="1" lang="en" sz="1200">
                <a:solidFill>
                  <a:schemeClr val="lt2"/>
                </a:solidFill>
                <a:latin typeface="Arial"/>
                <a:ea typeface="Arial"/>
                <a:cs typeface="Arial"/>
                <a:sym typeface="Arial"/>
              </a:rPr>
              <a:t>“Environmental Law”</a:t>
            </a:r>
            <a:r>
              <a:rPr lang="en" sz="1200">
                <a:solidFill>
                  <a:srgbClr val="222222"/>
                </a:solidFill>
                <a:latin typeface="Arial"/>
                <a:ea typeface="Arial"/>
                <a:cs typeface="Arial"/>
                <a:sym typeface="Arial"/>
              </a:rPr>
              <a:t> and </a:t>
            </a:r>
            <a:r>
              <a:rPr b="1" lang="en" sz="1200">
                <a:solidFill>
                  <a:schemeClr val="lt2"/>
                </a:solidFill>
                <a:latin typeface="Arial"/>
                <a:ea typeface="Arial"/>
                <a:cs typeface="Arial"/>
                <a:sym typeface="Arial"/>
              </a:rPr>
              <a:t>“Environmental Data Analysis”</a:t>
            </a:r>
            <a:r>
              <a:rPr lang="en" sz="1200">
                <a:solidFill>
                  <a:srgbClr val="222222"/>
                </a:solidFill>
                <a:latin typeface="Arial"/>
                <a:ea typeface="Arial"/>
                <a:cs typeface="Arial"/>
                <a:sym typeface="Arial"/>
              </a:rPr>
              <a:t> would equip me for careers centered both on research and environmental legislation. To gain an additional focus on policy that I might not fully attain with my major, I would love to </a:t>
            </a:r>
            <a:r>
              <a:rPr b="1" lang="en" sz="1200">
                <a:solidFill>
                  <a:schemeClr val="lt2"/>
                </a:solidFill>
                <a:latin typeface="Arial"/>
                <a:ea typeface="Arial"/>
                <a:cs typeface="Arial"/>
                <a:sym typeface="Arial"/>
              </a:rPr>
              <a:t>minor in political science</a:t>
            </a:r>
            <a:r>
              <a:rPr lang="en" sz="1200">
                <a:solidFill>
                  <a:srgbClr val="222222"/>
                </a:solidFill>
                <a:latin typeface="Arial"/>
                <a:ea typeface="Arial"/>
                <a:cs typeface="Arial"/>
                <a:sym typeface="Arial"/>
              </a:rPr>
              <a:t>, taking courses in the </a:t>
            </a:r>
            <a:r>
              <a:rPr b="1" lang="en" sz="1200">
                <a:solidFill>
                  <a:schemeClr val="lt2"/>
                </a:solidFill>
                <a:latin typeface="Arial"/>
                <a:ea typeface="Arial"/>
                <a:cs typeface="Arial"/>
                <a:sym typeface="Arial"/>
              </a:rPr>
              <a:t>”Political Theory”</a:t>
            </a:r>
            <a:r>
              <a:rPr lang="en" sz="1200">
                <a:solidFill>
                  <a:srgbClr val="222222"/>
                </a:solidFill>
                <a:latin typeface="Arial"/>
                <a:ea typeface="Arial"/>
                <a:cs typeface="Arial"/>
                <a:sym typeface="Arial"/>
              </a:rPr>
              <a:t> and </a:t>
            </a:r>
            <a:r>
              <a:rPr b="1" lang="en" sz="1200">
                <a:solidFill>
                  <a:schemeClr val="lt2"/>
                </a:solidFill>
                <a:latin typeface="Arial"/>
                <a:ea typeface="Arial"/>
                <a:cs typeface="Arial"/>
                <a:sym typeface="Arial"/>
              </a:rPr>
              <a:t>“International Relations” </a:t>
            </a:r>
            <a:r>
              <a:rPr lang="en" sz="1200">
                <a:solidFill>
                  <a:srgbClr val="222222"/>
                </a:solidFill>
                <a:latin typeface="Arial"/>
                <a:ea typeface="Arial"/>
                <a:cs typeface="Arial"/>
                <a:sym typeface="Arial"/>
              </a:rPr>
              <a:t>specifications to bolster my policy development aspirations.</a:t>
            </a:r>
            <a:endParaRPr sz="1200">
              <a:solidFill>
                <a:srgbClr val="222222"/>
              </a:solidFill>
              <a:latin typeface="Arial"/>
              <a:ea typeface="Arial"/>
              <a:cs typeface="Arial"/>
              <a:sym typeface="Arial"/>
            </a:endParaRPr>
          </a:p>
          <a:p>
            <a:pPr indent="457200" lvl="0" marL="0" rtl="0" algn="l">
              <a:lnSpc>
                <a:spcPct val="150000"/>
              </a:lnSpc>
              <a:spcBef>
                <a:spcPts val="300"/>
              </a:spcBef>
              <a:spcAft>
                <a:spcPts val="0"/>
              </a:spcAft>
              <a:buNone/>
            </a:pPr>
            <a:r>
              <a:rPr lang="en" sz="1200">
                <a:solidFill>
                  <a:srgbClr val="222222"/>
                </a:solidFill>
                <a:latin typeface="Arial"/>
                <a:ea typeface="Arial"/>
                <a:cs typeface="Arial"/>
                <a:sym typeface="Arial"/>
              </a:rPr>
              <a:t>Outside of the classroom, I’d apply for the </a:t>
            </a:r>
            <a:r>
              <a:rPr b="1" lang="en" sz="1200">
                <a:solidFill>
                  <a:schemeClr val="lt2"/>
                </a:solidFill>
                <a:latin typeface="Arial"/>
                <a:ea typeface="Arial"/>
                <a:cs typeface="Arial"/>
                <a:sym typeface="Arial"/>
              </a:rPr>
              <a:t>Data Science Institute internship</a:t>
            </a:r>
            <a:r>
              <a:rPr lang="en" sz="1200">
                <a:solidFill>
                  <a:srgbClr val="222222"/>
                </a:solidFill>
                <a:latin typeface="Arial"/>
                <a:ea typeface="Arial"/>
                <a:cs typeface="Arial"/>
                <a:sym typeface="Arial"/>
              </a:rPr>
              <a:t>, gaining a background of analysis beneficial for scientific research or policy formation. Additionally, to conduct environmental science-based research with an experienced mentor during my four years at Barnard, I would love to be a part of the </a:t>
            </a:r>
            <a:r>
              <a:rPr b="1" lang="en" sz="1200">
                <a:solidFill>
                  <a:schemeClr val="lt2"/>
                </a:solidFill>
                <a:latin typeface="Arial"/>
                <a:ea typeface="Arial"/>
                <a:cs typeface="Arial"/>
                <a:sym typeface="Arial"/>
              </a:rPr>
              <a:t>Science Pathways Scholars Program</a:t>
            </a:r>
            <a:r>
              <a:rPr lang="en" sz="1200">
                <a:solidFill>
                  <a:srgbClr val="222222"/>
                </a:solidFill>
                <a:latin typeface="Arial"/>
                <a:ea typeface="Arial"/>
                <a:cs typeface="Arial"/>
                <a:sym typeface="Arial"/>
              </a:rPr>
              <a:t>. As an upperclassman, taking part in the </a:t>
            </a:r>
            <a:r>
              <a:rPr b="1" lang="en" sz="1200">
                <a:solidFill>
                  <a:schemeClr val="lt2"/>
                </a:solidFill>
                <a:latin typeface="Arial"/>
                <a:ea typeface="Arial"/>
                <a:cs typeface="Arial"/>
                <a:sym typeface="Arial"/>
              </a:rPr>
              <a:t>Judith Gueron Scholars Undergraduate Internship</a:t>
            </a:r>
            <a:r>
              <a:rPr lang="en" sz="1200">
                <a:solidFill>
                  <a:srgbClr val="222222"/>
                </a:solidFill>
                <a:latin typeface="Arial"/>
                <a:ea typeface="Arial"/>
                <a:cs typeface="Arial"/>
                <a:sym typeface="Arial"/>
              </a:rPr>
              <a:t> would allow me to simultaneously develop further understanding of politics and legislative literature.</a:t>
            </a:r>
            <a:endParaRPr sz="1200">
              <a:solidFill>
                <a:srgbClr val="222222"/>
              </a:solidFill>
              <a:latin typeface="Arial"/>
              <a:ea typeface="Arial"/>
              <a:cs typeface="Arial"/>
              <a:sym typeface="Arial"/>
            </a:endParaRPr>
          </a:p>
          <a:p>
            <a:pPr indent="0" lvl="0" marL="0" rtl="0" algn="l">
              <a:lnSpc>
                <a:spcPct val="150000"/>
              </a:lnSpc>
              <a:spcBef>
                <a:spcPts val="300"/>
              </a:spcBef>
              <a:spcAft>
                <a:spcPts val="0"/>
              </a:spcAft>
              <a:buNone/>
            </a:pPr>
            <a:r>
              <a:rPr lang="en" sz="1200">
                <a:solidFill>
                  <a:srgbClr val="222222"/>
                </a:solidFill>
                <a:latin typeface="Arial"/>
                <a:ea typeface="Arial"/>
                <a:cs typeface="Arial"/>
                <a:sym typeface="Arial"/>
              </a:rPr>
              <a:t> 	In my free time, I’d utilize the</a:t>
            </a:r>
            <a:r>
              <a:rPr b="1" lang="en" sz="1200">
                <a:solidFill>
                  <a:schemeClr val="lt2"/>
                </a:solidFill>
                <a:latin typeface="Arial"/>
                <a:ea typeface="Arial"/>
                <a:cs typeface="Arial"/>
                <a:sym typeface="Arial"/>
              </a:rPr>
              <a:t> Design Center</a:t>
            </a:r>
            <a:r>
              <a:rPr lang="en" sz="1200">
                <a:solidFill>
                  <a:srgbClr val="222222"/>
                </a:solidFill>
                <a:latin typeface="Arial"/>
                <a:ea typeface="Arial"/>
                <a:cs typeface="Arial"/>
                <a:sym typeface="Arial"/>
              </a:rPr>
              <a:t> to upcycle thrifted garments and crochet for friends. I would also love to </a:t>
            </a:r>
            <a:r>
              <a:rPr b="1" lang="en" sz="1200">
                <a:solidFill>
                  <a:schemeClr val="lt2"/>
                </a:solidFill>
                <a:latin typeface="Arial"/>
                <a:ea typeface="Arial"/>
                <a:cs typeface="Arial"/>
                <a:sym typeface="Arial"/>
              </a:rPr>
              <a:t>establish a film appreciation club</a:t>
            </a:r>
            <a:r>
              <a:rPr lang="en" sz="1200">
                <a:solidFill>
                  <a:srgbClr val="222222"/>
                </a:solidFill>
                <a:latin typeface="Arial"/>
                <a:ea typeface="Arial"/>
                <a:cs typeface="Arial"/>
                <a:sym typeface="Arial"/>
              </a:rPr>
              <a:t> for non-film majors, as stepping out of the classroom to engage in cinematic discourse would be a great creative outlet for movie buffs like myself.</a:t>
            </a:r>
            <a:endParaRPr sz="1200">
              <a:solidFill>
                <a:srgbClr val="222222"/>
              </a:solidFill>
              <a:latin typeface="Arial"/>
              <a:ea typeface="Arial"/>
              <a:cs typeface="Arial"/>
              <a:sym typeface="Arial"/>
            </a:endParaRPr>
          </a:p>
          <a:p>
            <a:pPr indent="457200" lvl="0" marL="0" rtl="0" algn="l">
              <a:lnSpc>
                <a:spcPct val="150000"/>
              </a:lnSpc>
              <a:spcBef>
                <a:spcPts val="300"/>
              </a:spcBef>
              <a:spcAft>
                <a:spcPts val="0"/>
              </a:spcAft>
              <a:buNone/>
            </a:pPr>
            <a:r>
              <a:rPr lang="en" sz="1200">
                <a:solidFill>
                  <a:srgbClr val="222222"/>
                </a:solidFill>
                <a:latin typeface="Arial"/>
                <a:ea typeface="Arial"/>
                <a:cs typeface="Arial"/>
                <a:sym typeface="Arial"/>
              </a:rPr>
              <a:t>Through research, thought-provoking courses, and fulfilling extracurriculars, Barnard would allow me to become the most authentic version of myself while laying the groundwork for a better future.</a:t>
            </a:r>
            <a:endParaRPr sz="1200">
              <a:solidFill>
                <a:srgbClr val="222222"/>
              </a:solidFill>
              <a:latin typeface="Arial"/>
              <a:ea typeface="Arial"/>
              <a:cs typeface="Arial"/>
              <a:sym typeface="Arial"/>
            </a:endParaRPr>
          </a:p>
          <a:p>
            <a:pPr indent="0" lvl="0" marL="0" rtl="0" algn="l">
              <a:lnSpc>
                <a:spcPct val="115000"/>
              </a:lnSpc>
              <a:spcBef>
                <a:spcPts val="300"/>
              </a:spcBef>
              <a:spcAft>
                <a:spcPts val="0"/>
              </a:spcAft>
              <a:buNone/>
            </a:pPr>
            <a:r>
              <a:t/>
            </a:r>
            <a:endParaRPr>
              <a:solidFill>
                <a:srgbClr val="222222"/>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Arial"/>
              <a:ea typeface="Arial"/>
              <a:cs typeface="Arial"/>
              <a:sym typeface="Arial"/>
            </a:endParaRPr>
          </a:p>
        </p:txBody>
      </p:sp>
      <p:sp>
        <p:nvSpPr>
          <p:cNvPr id="1048" name="Google Shape;1048;p45"/>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49" name="Google Shape;1049;p45"/>
          <p:cNvSpPr txBox="1"/>
          <p:nvPr>
            <p:ph type="title"/>
          </p:nvPr>
        </p:nvSpPr>
        <p:spPr>
          <a:xfrm>
            <a:off x="713238" y="-131113"/>
            <a:ext cx="7717500" cy="67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lt2"/>
                </a:solidFill>
              </a:rPr>
              <a:t>‘Why Us’</a:t>
            </a:r>
            <a:r>
              <a:rPr lang="en" sz="2600"/>
              <a:t> Example</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3" name="Shape 1053"/>
        <p:cNvGrpSpPr/>
        <p:nvPr/>
      </p:nvGrpSpPr>
      <p:grpSpPr>
        <a:xfrm>
          <a:off x="0" y="0"/>
          <a:ext cx="0" cy="0"/>
          <a:chOff x="0" y="0"/>
          <a:chExt cx="0" cy="0"/>
        </a:xfrm>
      </p:grpSpPr>
      <p:sp>
        <p:nvSpPr>
          <p:cNvPr id="1054" name="Google Shape;1054;p46"/>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55" name="Google Shape;1055;p46"/>
          <p:cNvSpPr txBox="1"/>
          <p:nvPr>
            <p:ph type="title"/>
          </p:nvPr>
        </p:nvSpPr>
        <p:spPr>
          <a:xfrm>
            <a:off x="638213" y="12"/>
            <a:ext cx="7717500" cy="67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lt2"/>
                </a:solidFill>
              </a:rPr>
              <a:t>‘Why Us’</a:t>
            </a:r>
            <a:r>
              <a:rPr lang="en" sz="2600"/>
              <a:t> Example</a:t>
            </a:r>
            <a:endParaRPr sz="2600"/>
          </a:p>
        </p:txBody>
      </p:sp>
      <p:sp>
        <p:nvSpPr>
          <p:cNvPr id="1056" name="Google Shape;1056;p46"/>
          <p:cNvSpPr txBox="1"/>
          <p:nvPr>
            <p:ph idx="4294967295" type="body"/>
          </p:nvPr>
        </p:nvSpPr>
        <p:spPr>
          <a:xfrm>
            <a:off x="356551" y="598825"/>
            <a:ext cx="8430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222222"/>
                </a:solidFill>
                <a:latin typeface="Arial"/>
                <a:ea typeface="Arial"/>
                <a:cs typeface="Arial"/>
                <a:sym typeface="Arial"/>
              </a:rPr>
              <a:t>For as long as I can remember, I’ve had a busy daily routine. After school, I’d go to basketball practice. Sure, I was only four feet tall then, but I loved running point guard. I hope to play </a:t>
            </a:r>
            <a:r>
              <a:rPr b="1" lang="en" sz="1400">
                <a:solidFill>
                  <a:schemeClr val="lt2"/>
                </a:solidFill>
                <a:latin typeface="Arial"/>
                <a:ea typeface="Arial"/>
                <a:cs typeface="Arial"/>
                <a:sym typeface="Arial"/>
              </a:rPr>
              <a:t>basketball pick-up games at the Brodie Recreation Center</a:t>
            </a:r>
            <a:r>
              <a:rPr lang="en" sz="1400">
                <a:solidFill>
                  <a:srgbClr val="222222"/>
                </a:solidFill>
                <a:latin typeface="Arial"/>
                <a:ea typeface="Arial"/>
                <a:cs typeface="Arial"/>
                <a:sym typeface="Arial"/>
              </a:rPr>
              <a:t>.</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222222"/>
                </a:solidFill>
                <a:latin typeface="Arial"/>
                <a:ea typeface="Arial"/>
                <a:cs typeface="Arial"/>
                <a:sym typeface="Arial"/>
              </a:rPr>
              <a:t>After practice, I’d run to piano class. It helped me discover my passion for playing piano, violin and arranging oldies music. I want to continue my music education with a </a:t>
            </a:r>
            <a:r>
              <a:rPr b="1" lang="en" sz="1400">
                <a:solidFill>
                  <a:schemeClr val="lt2"/>
                </a:solidFill>
                <a:latin typeface="Arial"/>
                <a:ea typeface="Arial"/>
                <a:cs typeface="Arial"/>
                <a:sym typeface="Arial"/>
              </a:rPr>
              <a:t>Minor in Music</a:t>
            </a:r>
            <a:r>
              <a:rPr lang="en" sz="1400">
                <a:solidFill>
                  <a:srgbClr val="222222"/>
                </a:solidFill>
                <a:latin typeface="Arial"/>
                <a:ea typeface="Arial"/>
                <a:cs typeface="Arial"/>
                <a:sym typeface="Arial"/>
              </a:rPr>
              <a:t> where I’d take </a:t>
            </a:r>
            <a:r>
              <a:rPr b="1" lang="en" sz="1400">
                <a:solidFill>
                  <a:schemeClr val="lt2"/>
                </a:solidFill>
                <a:latin typeface="Arial"/>
                <a:ea typeface="Arial"/>
                <a:cs typeface="Arial"/>
                <a:sym typeface="Arial"/>
              </a:rPr>
              <a:t>“MUSIC 144 Meet the Beatles and the 1960s.”</a:t>
            </a:r>
            <a:endParaRPr b="1" sz="1400">
              <a:solidFill>
                <a:schemeClr val="lt2"/>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222222"/>
                </a:solidFill>
                <a:latin typeface="Arial"/>
                <a:ea typeface="Arial"/>
                <a:cs typeface="Arial"/>
                <a:sym typeface="Arial"/>
              </a:rPr>
              <a:t>Afterwards, I’d start my homework, focusing on math and science. While </a:t>
            </a:r>
            <a:r>
              <a:rPr b="1" lang="en" sz="1400">
                <a:solidFill>
                  <a:schemeClr val="lt2"/>
                </a:solidFill>
                <a:latin typeface="Arial"/>
                <a:ea typeface="Arial"/>
                <a:cs typeface="Arial"/>
                <a:sym typeface="Arial"/>
              </a:rPr>
              <a:t>majoring in Biomedical Engineering</a:t>
            </a:r>
            <a:r>
              <a:rPr lang="en" sz="1400">
                <a:solidFill>
                  <a:srgbClr val="222222"/>
                </a:solidFill>
                <a:latin typeface="Arial"/>
                <a:ea typeface="Arial"/>
                <a:cs typeface="Arial"/>
                <a:sym typeface="Arial"/>
              </a:rPr>
              <a:t>, I’d take </a:t>
            </a:r>
            <a:r>
              <a:rPr b="1" lang="en" sz="1400">
                <a:solidFill>
                  <a:schemeClr val="lt2"/>
                </a:solidFill>
                <a:latin typeface="Arial"/>
                <a:ea typeface="Arial"/>
                <a:cs typeface="Arial"/>
                <a:sym typeface="Arial"/>
              </a:rPr>
              <a:t>“BME 390L Genetic Engineering”</a:t>
            </a:r>
            <a:r>
              <a:rPr lang="en" sz="1400">
                <a:solidFill>
                  <a:srgbClr val="222222"/>
                </a:solidFill>
                <a:latin typeface="Arial"/>
                <a:ea typeface="Arial"/>
                <a:cs typeface="Arial"/>
                <a:sym typeface="Arial"/>
              </a:rPr>
              <a:t>, where I’d investigate genetic editing to Alzheimer’s, a disease I explored at UM’s Hussman Institute for Human Genomics. I’d also apply to be a </a:t>
            </a:r>
            <a:r>
              <a:rPr b="1" lang="en" sz="1400">
                <a:solidFill>
                  <a:schemeClr val="lt2"/>
                </a:solidFill>
                <a:latin typeface="Arial"/>
                <a:ea typeface="Arial"/>
                <a:cs typeface="Arial"/>
                <a:sym typeface="Arial"/>
              </a:rPr>
              <a:t>Pratt Research Fellow</a:t>
            </a:r>
            <a:r>
              <a:rPr lang="en" sz="1400">
                <a:solidFill>
                  <a:srgbClr val="222222"/>
                </a:solidFill>
                <a:latin typeface="Arial"/>
                <a:ea typeface="Arial"/>
                <a:cs typeface="Arial"/>
                <a:sym typeface="Arial"/>
              </a:rPr>
              <a:t>, where I could work with </a:t>
            </a:r>
            <a:r>
              <a:rPr b="1" lang="en" sz="1400">
                <a:solidFill>
                  <a:schemeClr val="lt2"/>
                </a:solidFill>
                <a:latin typeface="Arial"/>
                <a:ea typeface="Arial"/>
                <a:cs typeface="Arial"/>
                <a:sym typeface="Arial"/>
              </a:rPr>
              <a:t>Professor Farsiu</a:t>
            </a:r>
            <a:r>
              <a:rPr lang="en" sz="1400">
                <a:solidFill>
                  <a:srgbClr val="222222"/>
                </a:solidFill>
                <a:latin typeface="Arial"/>
                <a:ea typeface="Arial"/>
                <a:cs typeface="Arial"/>
                <a:sym typeface="Arial"/>
              </a:rPr>
              <a:t> to study neurological disease.</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222222"/>
                </a:solidFill>
                <a:latin typeface="Arial"/>
                <a:ea typeface="Arial"/>
                <a:cs typeface="Arial"/>
                <a:sym typeface="Arial"/>
              </a:rPr>
              <a:t>To finish the day, I’d smell fresh Cuban picadillo. To preserve my hispanic roots while in college, I’d participate in </a:t>
            </a:r>
            <a:r>
              <a:rPr b="1" lang="en" sz="1400">
                <a:solidFill>
                  <a:schemeClr val="lt2"/>
                </a:solidFill>
                <a:latin typeface="Arial"/>
                <a:ea typeface="Arial"/>
                <a:cs typeface="Arial"/>
                <a:sym typeface="Arial"/>
              </a:rPr>
              <a:t>Duke Pratt in Costa Rica </a:t>
            </a:r>
            <a:r>
              <a:rPr lang="en" sz="1400">
                <a:solidFill>
                  <a:srgbClr val="222222"/>
                </a:solidFill>
                <a:latin typeface="Arial"/>
                <a:ea typeface="Arial"/>
                <a:cs typeface="Arial"/>
                <a:sym typeface="Arial"/>
              </a:rPr>
              <a:t>to immerse myself in another hispanic culture while honing my Spanish.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222222"/>
                </a:solidFill>
                <a:latin typeface="Arial"/>
                <a:ea typeface="Arial"/>
                <a:cs typeface="Arial"/>
                <a:sym typeface="Arial"/>
              </a:rPr>
              <a:t>Duke offers the most important aspects of my past while propelling me into my future.</a:t>
            </a:r>
            <a:endParaRPr sz="13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grpSp>
        <p:nvGrpSpPr>
          <p:cNvPr id="1061" name="Google Shape;1061;p47"/>
          <p:cNvGrpSpPr/>
          <p:nvPr/>
        </p:nvGrpSpPr>
        <p:grpSpPr>
          <a:xfrm>
            <a:off x="2545488" y="1583456"/>
            <a:ext cx="4081437" cy="2881630"/>
            <a:chOff x="3001682" y="2082896"/>
            <a:chExt cx="3162679" cy="2079848"/>
          </a:xfrm>
        </p:grpSpPr>
        <p:sp>
          <p:nvSpPr>
            <p:cNvPr id="1062" name="Google Shape;1062;p47"/>
            <p:cNvSpPr/>
            <p:nvPr/>
          </p:nvSpPr>
          <p:spPr>
            <a:xfrm rot="5306616">
              <a:off x="3573975" y="1578289"/>
              <a:ext cx="1979869" cy="3071813"/>
            </a:xfrm>
            <a:custGeom>
              <a:rect b="b" l="l" r="r" t="t"/>
              <a:pathLst>
                <a:path extrusionOk="0" h="26793" w="22571">
                  <a:moveTo>
                    <a:pt x="21621" y="0"/>
                  </a:moveTo>
                  <a:cubicBezTo>
                    <a:pt x="21444" y="0"/>
                    <a:pt x="21267" y="8"/>
                    <a:pt x="21090" y="24"/>
                  </a:cubicBezTo>
                  <a:cubicBezTo>
                    <a:pt x="21364" y="716"/>
                    <a:pt x="21010" y="1520"/>
                    <a:pt x="20205" y="1617"/>
                  </a:cubicBezTo>
                  <a:cubicBezTo>
                    <a:pt x="20149" y="1627"/>
                    <a:pt x="20093" y="1632"/>
                    <a:pt x="20037" y="1632"/>
                  </a:cubicBezTo>
                  <a:cubicBezTo>
                    <a:pt x="19738" y="1632"/>
                    <a:pt x="19446" y="1491"/>
                    <a:pt x="19256" y="1247"/>
                  </a:cubicBezTo>
                  <a:cubicBezTo>
                    <a:pt x="19079" y="973"/>
                    <a:pt x="19144" y="652"/>
                    <a:pt x="19272" y="362"/>
                  </a:cubicBezTo>
                  <a:cubicBezTo>
                    <a:pt x="18934" y="346"/>
                    <a:pt x="18597" y="346"/>
                    <a:pt x="18275" y="314"/>
                  </a:cubicBezTo>
                  <a:lnTo>
                    <a:pt x="18275" y="314"/>
                  </a:lnTo>
                  <a:cubicBezTo>
                    <a:pt x="18661" y="909"/>
                    <a:pt x="18178" y="1745"/>
                    <a:pt x="17438" y="1842"/>
                  </a:cubicBezTo>
                  <a:cubicBezTo>
                    <a:pt x="17390" y="1847"/>
                    <a:pt x="17341" y="1849"/>
                    <a:pt x="17293" y="1849"/>
                  </a:cubicBezTo>
                  <a:cubicBezTo>
                    <a:pt x="16831" y="1849"/>
                    <a:pt x="16394" y="1642"/>
                    <a:pt x="16103" y="1263"/>
                  </a:cubicBezTo>
                  <a:cubicBezTo>
                    <a:pt x="15878" y="925"/>
                    <a:pt x="16103" y="668"/>
                    <a:pt x="16216" y="362"/>
                  </a:cubicBezTo>
                  <a:lnTo>
                    <a:pt x="16216" y="362"/>
                  </a:lnTo>
                  <a:cubicBezTo>
                    <a:pt x="15942" y="378"/>
                    <a:pt x="15669" y="394"/>
                    <a:pt x="15395" y="394"/>
                  </a:cubicBezTo>
                  <a:cubicBezTo>
                    <a:pt x="15476" y="1102"/>
                    <a:pt x="14945" y="1713"/>
                    <a:pt x="14237" y="1729"/>
                  </a:cubicBezTo>
                  <a:cubicBezTo>
                    <a:pt x="14221" y="1730"/>
                    <a:pt x="14205" y="1730"/>
                    <a:pt x="14189" y="1730"/>
                  </a:cubicBezTo>
                  <a:cubicBezTo>
                    <a:pt x="13844" y="1730"/>
                    <a:pt x="13442" y="1568"/>
                    <a:pt x="13304" y="1215"/>
                  </a:cubicBezTo>
                  <a:cubicBezTo>
                    <a:pt x="13191" y="925"/>
                    <a:pt x="13384" y="700"/>
                    <a:pt x="13497" y="442"/>
                  </a:cubicBezTo>
                  <a:lnTo>
                    <a:pt x="13497" y="442"/>
                  </a:lnTo>
                  <a:cubicBezTo>
                    <a:pt x="13219" y="462"/>
                    <a:pt x="12940" y="476"/>
                    <a:pt x="12666" y="476"/>
                  </a:cubicBezTo>
                  <a:cubicBezTo>
                    <a:pt x="12496" y="476"/>
                    <a:pt x="12328" y="471"/>
                    <a:pt x="12162" y="458"/>
                  </a:cubicBezTo>
                  <a:lnTo>
                    <a:pt x="12162" y="458"/>
                  </a:lnTo>
                  <a:cubicBezTo>
                    <a:pt x="12589" y="1091"/>
                    <a:pt x="12238" y="2020"/>
                    <a:pt x="11400" y="2020"/>
                  </a:cubicBezTo>
                  <a:cubicBezTo>
                    <a:pt x="11386" y="2020"/>
                    <a:pt x="11372" y="2019"/>
                    <a:pt x="11358" y="2019"/>
                  </a:cubicBezTo>
                  <a:cubicBezTo>
                    <a:pt x="10585" y="1987"/>
                    <a:pt x="10167" y="1118"/>
                    <a:pt x="10601" y="491"/>
                  </a:cubicBezTo>
                  <a:cubicBezTo>
                    <a:pt x="10231" y="491"/>
                    <a:pt x="9878" y="475"/>
                    <a:pt x="9508" y="458"/>
                  </a:cubicBezTo>
                  <a:lnTo>
                    <a:pt x="9508" y="458"/>
                  </a:lnTo>
                  <a:cubicBezTo>
                    <a:pt x="9966" y="1075"/>
                    <a:pt x="9508" y="1955"/>
                    <a:pt x="8744" y="1955"/>
                  </a:cubicBezTo>
                  <a:cubicBezTo>
                    <a:pt x="8731" y="1955"/>
                    <a:pt x="8717" y="1955"/>
                    <a:pt x="8703" y="1955"/>
                  </a:cubicBezTo>
                  <a:cubicBezTo>
                    <a:pt x="7915" y="1906"/>
                    <a:pt x="7641" y="1102"/>
                    <a:pt x="7947" y="507"/>
                  </a:cubicBezTo>
                  <a:cubicBezTo>
                    <a:pt x="7481" y="442"/>
                    <a:pt x="6998" y="394"/>
                    <a:pt x="6515" y="394"/>
                  </a:cubicBezTo>
                  <a:cubicBezTo>
                    <a:pt x="6940" y="1070"/>
                    <a:pt x="6551" y="2037"/>
                    <a:pt x="5693" y="2037"/>
                  </a:cubicBezTo>
                  <a:cubicBezTo>
                    <a:pt x="5673" y="2037"/>
                    <a:pt x="5652" y="2036"/>
                    <a:pt x="5631" y="2035"/>
                  </a:cubicBezTo>
                  <a:cubicBezTo>
                    <a:pt x="5245" y="2019"/>
                    <a:pt x="4907" y="1762"/>
                    <a:pt x="4810" y="1375"/>
                  </a:cubicBezTo>
                  <a:cubicBezTo>
                    <a:pt x="4730" y="1118"/>
                    <a:pt x="4794" y="861"/>
                    <a:pt x="4939" y="635"/>
                  </a:cubicBezTo>
                  <a:cubicBezTo>
                    <a:pt x="4472" y="635"/>
                    <a:pt x="4006" y="587"/>
                    <a:pt x="3555" y="523"/>
                  </a:cubicBezTo>
                  <a:lnTo>
                    <a:pt x="3555" y="523"/>
                  </a:lnTo>
                  <a:cubicBezTo>
                    <a:pt x="3781" y="1166"/>
                    <a:pt x="3250" y="2051"/>
                    <a:pt x="2558" y="2099"/>
                  </a:cubicBezTo>
                  <a:cubicBezTo>
                    <a:pt x="2542" y="2100"/>
                    <a:pt x="2526" y="2100"/>
                    <a:pt x="2510" y="2100"/>
                  </a:cubicBezTo>
                  <a:cubicBezTo>
                    <a:pt x="2141" y="2100"/>
                    <a:pt x="1793" y="1926"/>
                    <a:pt x="1577" y="1633"/>
                  </a:cubicBezTo>
                  <a:cubicBezTo>
                    <a:pt x="1335" y="1247"/>
                    <a:pt x="1464" y="796"/>
                    <a:pt x="1673" y="426"/>
                  </a:cubicBezTo>
                  <a:lnTo>
                    <a:pt x="692" y="426"/>
                  </a:lnTo>
                  <a:cubicBezTo>
                    <a:pt x="617" y="437"/>
                    <a:pt x="540" y="442"/>
                    <a:pt x="463" y="442"/>
                  </a:cubicBezTo>
                  <a:cubicBezTo>
                    <a:pt x="308" y="442"/>
                    <a:pt x="150" y="421"/>
                    <a:pt x="0" y="378"/>
                  </a:cubicBezTo>
                  <a:lnTo>
                    <a:pt x="0" y="378"/>
                  </a:lnTo>
                  <a:cubicBezTo>
                    <a:pt x="49" y="4818"/>
                    <a:pt x="129" y="9274"/>
                    <a:pt x="193" y="13730"/>
                  </a:cubicBezTo>
                  <a:cubicBezTo>
                    <a:pt x="225" y="15950"/>
                    <a:pt x="274" y="18170"/>
                    <a:pt x="274" y="20390"/>
                  </a:cubicBezTo>
                  <a:cubicBezTo>
                    <a:pt x="274" y="22497"/>
                    <a:pt x="354" y="24669"/>
                    <a:pt x="49" y="26760"/>
                  </a:cubicBezTo>
                  <a:cubicBezTo>
                    <a:pt x="72" y="26737"/>
                    <a:pt x="96" y="26722"/>
                    <a:pt x="119" y="26722"/>
                  </a:cubicBezTo>
                  <a:cubicBezTo>
                    <a:pt x="128" y="26722"/>
                    <a:pt x="136" y="26724"/>
                    <a:pt x="145" y="26728"/>
                  </a:cubicBezTo>
                  <a:cubicBezTo>
                    <a:pt x="1367" y="26697"/>
                    <a:pt x="2591" y="26686"/>
                    <a:pt x="3815" y="26686"/>
                  </a:cubicBezTo>
                  <a:cubicBezTo>
                    <a:pt x="6362" y="26686"/>
                    <a:pt x="8912" y="26733"/>
                    <a:pt x="11454" y="26744"/>
                  </a:cubicBezTo>
                  <a:lnTo>
                    <a:pt x="22570" y="26793"/>
                  </a:lnTo>
                  <a:cubicBezTo>
                    <a:pt x="22329" y="22385"/>
                    <a:pt x="22457" y="17913"/>
                    <a:pt x="22409" y="13489"/>
                  </a:cubicBezTo>
                  <a:cubicBezTo>
                    <a:pt x="22361" y="9001"/>
                    <a:pt x="22297" y="4512"/>
                    <a:pt x="22152" y="24"/>
                  </a:cubicBezTo>
                  <a:cubicBezTo>
                    <a:pt x="21975" y="8"/>
                    <a:pt x="21798" y="0"/>
                    <a:pt x="216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rot="5306616">
              <a:off x="3612200" y="1595539"/>
              <a:ext cx="1979869" cy="3071813"/>
            </a:xfrm>
            <a:custGeom>
              <a:rect b="b" l="l" r="r" t="t"/>
              <a:pathLst>
                <a:path extrusionOk="0" h="26793" w="22571">
                  <a:moveTo>
                    <a:pt x="21621" y="0"/>
                  </a:moveTo>
                  <a:cubicBezTo>
                    <a:pt x="21444" y="0"/>
                    <a:pt x="21267" y="8"/>
                    <a:pt x="21090" y="24"/>
                  </a:cubicBezTo>
                  <a:cubicBezTo>
                    <a:pt x="21364" y="716"/>
                    <a:pt x="21010" y="1520"/>
                    <a:pt x="20205" y="1617"/>
                  </a:cubicBezTo>
                  <a:cubicBezTo>
                    <a:pt x="20149" y="1627"/>
                    <a:pt x="20093" y="1632"/>
                    <a:pt x="20037" y="1632"/>
                  </a:cubicBezTo>
                  <a:cubicBezTo>
                    <a:pt x="19738" y="1632"/>
                    <a:pt x="19446" y="1491"/>
                    <a:pt x="19256" y="1247"/>
                  </a:cubicBezTo>
                  <a:cubicBezTo>
                    <a:pt x="19079" y="973"/>
                    <a:pt x="19144" y="652"/>
                    <a:pt x="19272" y="362"/>
                  </a:cubicBezTo>
                  <a:cubicBezTo>
                    <a:pt x="18934" y="346"/>
                    <a:pt x="18597" y="346"/>
                    <a:pt x="18275" y="314"/>
                  </a:cubicBezTo>
                  <a:lnTo>
                    <a:pt x="18275" y="314"/>
                  </a:lnTo>
                  <a:cubicBezTo>
                    <a:pt x="18661" y="909"/>
                    <a:pt x="18178" y="1745"/>
                    <a:pt x="17438" y="1842"/>
                  </a:cubicBezTo>
                  <a:cubicBezTo>
                    <a:pt x="17390" y="1847"/>
                    <a:pt x="17341" y="1849"/>
                    <a:pt x="17293" y="1849"/>
                  </a:cubicBezTo>
                  <a:cubicBezTo>
                    <a:pt x="16831" y="1849"/>
                    <a:pt x="16394" y="1642"/>
                    <a:pt x="16103" y="1263"/>
                  </a:cubicBezTo>
                  <a:cubicBezTo>
                    <a:pt x="15878" y="925"/>
                    <a:pt x="16103" y="668"/>
                    <a:pt x="16216" y="362"/>
                  </a:cubicBezTo>
                  <a:lnTo>
                    <a:pt x="16216" y="362"/>
                  </a:lnTo>
                  <a:cubicBezTo>
                    <a:pt x="15942" y="378"/>
                    <a:pt x="15669" y="394"/>
                    <a:pt x="15395" y="394"/>
                  </a:cubicBezTo>
                  <a:cubicBezTo>
                    <a:pt x="15476" y="1102"/>
                    <a:pt x="14945" y="1713"/>
                    <a:pt x="14237" y="1729"/>
                  </a:cubicBezTo>
                  <a:cubicBezTo>
                    <a:pt x="14221" y="1730"/>
                    <a:pt x="14205" y="1730"/>
                    <a:pt x="14189" y="1730"/>
                  </a:cubicBezTo>
                  <a:cubicBezTo>
                    <a:pt x="13844" y="1730"/>
                    <a:pt x="13442" y="1568"/>
                    <a:pt x="13304" y="1215"/>
                  </a:cubicBezTo>
                  <a:cubicBezTo>
                    <a:pt x="13191" y="925"/>
                    <a:pt x="13384" y="700"/>
                    <a:pt x="13497" y="442"/>
                  </a:cubicBezTo>
                  <a:lnTo>
                    <a:pt x="13497" y="442"/>
                  </a:lnTo>
                  <a:cubicBezTo>
                    <a:pt x="13219" y="462"/>
                    <a:pt x="12940" y="476"/>
                    <a:pt x="12666" y="476"/>
                  </a:cubicBezTo>
                  <a:cubicBezTo>
                    <a:pt x="12496" y="476"/>
                    <a:pt x="12328" y="471"/>
                    <a:pt x="12162" y="458"/>
                  </a:cubicBezTo>
                  <a:lnTo>
                    <a:pt x="12162" y="458"/>
                  </a:lnTo>
                  <a:cubicBezTo>
                    <a:pt x="12589" y="1091"/>
                    <a:pt x="12238" y="2020"/>
                    <a:pt x="11400" y="2020"/>
                  </a:cubicBezTo>
                  <a:cubicBezTo>
                    <a:pt x="11386" y="2020"/>
                    <a:pt x="11372" y="2019"/>
                    <a:pt x="11358" y="2019"/>
                  </a:cubicBezTo>
                  <a:cubicBezTo>
                    <a:pt x="10585" y="1987"/>
                    <a:pt x="10167" y="1118"/>
                    <a:pt x="10601" y="491"/>
                  </a:cubicBezTo>
                  <a:cubicBezTo>
                    <a:pt x="10231" y="491"/>
                    <a:pt x="9878" y="475"/>
                    <a:pt x="9508" y="458"/>
                  </a:cubicBezTo>
                  <a:lnTo>
                    <a:pt x="9508" y="458"/>
                  </a:lnTo>
                  <a:cubicBezTo>
                    <a:pt x="9966" y="1075"/>
                    <a:pt x="9508" y="1955"/>
                    <a:pt x="8744" y="1955"/>
                  </a:cubicBezTo>
                  <a:cubicBezTo>
                    <a:pt x="8731" y="1955"/>
                    <a:pt x="8717" y="1955"/>
                    <a:pt x="8703" y="1955"/>
                  </a:cubicBezTo>
                  <a:cubicBezTo>
                    <a:pt x="7915" y="1906"/>
                    <a:pt x="7641" y="1102"/>
                    <a:pt x="7947" y="507"/>
                  </a:cubicBezTo>
                  <a:cubicBezTo>
                    <a:pt x="7481" y="442"/>
                    <a:pt x="6998" y="394"/>
                    <a:pt x="6515" y="394"/>
                  </a:cubicBezTo>
                  <a:cubicBezTo>
                    <a:pt x="6940" y="1070"/>
                    <a:pt x="6551" y="2037"/>
                    <a:pt x="5693" y="2037"/>
                  </a:cubicBezTo>
                  <a:cubicBezTo>
                    <a:pt x="5673" y="2037"/>
                    <a:pt x="5652" y="2036"/>
                    <a:pt x="5631" y="2035"/>
                  </a:cubicBezTo>
                  <a:cubicBezTo>
                    <a:pt x="5245" y="2019"/>
                    <a:pt x="4907" y="1762"/>
                    <a:pt x="4810" y="1375"/>
                  </a:cubicBezTo>
                  <a:cubicBezTo>
                    <a:pt x="4730" y="1118"/>
                    <a:pt x="4794" y="861"/>
                    <a:pt x="4939" y="635"/>
                  </a:cubicBezTo>
                  <a:cubicBezTo>
                    <a:pt x="4472" y="635"/>
                    <a:pt x="4006" y="587"/>
                    <a:pt x="3555" y="523"/>
                  </a:cubicBezTo>
                  <a:lnTo>
                    <a:pt x="3555" y="523"/>
                  </a:lnTo>
                  <a:cubicBezTo>
                    <a:pt x="3781" y="1166"/>
                    <a:pt x="3250" y="2051"/>
                    <a:pt x="2558" y="2099"/>
                  </a:cubicBezTo>
                  <a:cubicBezTo>
                    <a:pt x="2542" y="2100"/>
                    <a:pt x="2526" y="2100"/>
                    <a:pt x="2510" y="2100"/>
                  </a:cubicBezTo>
                  <a:cubicBezTo>
                    <a:pt x="2141" y="2100"/>
                    <a:pt x="1793" y="1926"/>
                    <a:pt x="1577" y="1633"/>
                  </a:cubicBezTo>
                  <a:cubicBezTo>
                    <a:pt x="1335" y="1247"/>
                    <a:pt x="1464" y="796"/>
                    <a:pt x="1673" y="426"/>
                  </a:cubicBezTo>
                  <a:lnTo>
                    <a:pt x="692" y="426"/>
                  </a:lnTo>
                  <a:cubicBezTo>
                    <a:pt x="617" y="437"/>
                    <a:pt x="540" y="442"/>
                    <a:pt x="463" y="442"/>
                  </a:cubicBezTo>
                  <a:cubicBezTo>
                    <a:pt x="308" y="442"/>
                    <a:pt x="150" y="421"/>
                    <a:pt x="0" y="378"/>
                  </a:cubicBezTo>
                  <a:lnTo>
                    <a:pt x="0" y="378"/>
                  </a:lnTo>
                  <a:cubicBezTo>
                    <a:pt x="49" y="4818"/>
                    <a:pt x="129" y="9274"/>
                    <a:pt x="193" y="13730"/>
                  </a:cubicBezTo>
                  <a:cubicBezTo>
                    <a:pt x="225" y="15950"/>
                    <a:pt x="274" y="18170"/>
                    <a:pt x="274" y="20390"/>
                  </a:cubicBezTo>
                  <a:cubicBezTo>
                    <a:pt x="274" y="22497"/>
                    <a:pt x="354" y="24669"/>
                    <a:pt x="49" y="26760"/>
                  </a:cubicBezTo>
                  <a:cubicBezTo>
                    <a:pt x="72" y="26737"/>
                    <a:pt x="96" y="26722"/>
                    <a:pt x="119" y="26722"/>
                  </a:cubicBezTo>
                  <a:cubicBezTo>
                    <a:pt x="128" y="26722"/>
                    <a:pt x="136" y="26724"/>
                    <a:pt x="145" y="26728"/>
                  </a:cubicBezTo>
                  <a:cubicBezTo>
                    <a:pt x="1367" y="26697"/>
                    <a:pt x="2591" y="26686"/>
                    <a:pt x="3815" y="26686"/>
                  </a:cubicBezTo>
                  <a:cubicBezTo>
                    <a:pt x="6362" y="26686"/>
                    <a:pt x="8912" y="26733"/>
                    <a:pt x="11454" y="26744"/>
                  </a:cubicBezTo>
                  <a:lnTo>
                    <a:pt x="22570" y="26793"/>
                  </a:lnTo>
                  <a:cubicBezTo>
                    <a:pt x="22329" y="22385"/>
                    <a:pt x="22457" y="17913"/>
                    <a:pt x="22409" y="13489"/>
                  </a:cubicBezTo>
                  <a:cubicBezTo>
                    <a:pt x="22361" y="9001"/>
                    <a:pt x="22297" y="4512"/>
                    <a:pt x="22152" y="24"/>
                  </a:cubicBezTo>
                  <a:cubicBezTo>
                    <a:pt x="21975" y="8"/>
                    <a:pt x="21798" y="0"/>
                    <a:pt x="21621" y="0"/>
                  </a:cubicBezTo>
                  <a:close/>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4" name="Google Shape;1064;p47"/>
          <p:cNvSpPr txBox="1"/>
          <p:nvPr>
            <p:ph type="title"/>
          </p:nvPr>
        </p:nvSpPr>
        <p:spPr>
          <a:xfrm>
            <a:off x="1346700" y="438912"/>
            <a:ext cx="6450900" cy="67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 </a:t>
            </a:r>
            <a:r>
              <a:rPr lang="en">
                <a:solidFill>
                  <a:schemeClr val="lt2"/>
                </a:solidFill>
              </a:rPr>
              <a:t>Types of Common Supplements</a:t>
            </a:r>
            <a:endParaRPr>
              <a:solidFill>
                <a:schemeClr val="lt2"/>
              </a:solidFill>
            </a:endParaRPr>
          </a:p>
        </p:txBody>
      </p:sp>
      <p:sp>
        <p:nvSpPr>
          <p:cNvPr id="1065" name="Google Shape;1065;p47"/>
          <p:cNvSpPr txBox="1"/>
          <p:nvPr>
            <p:ph idx="1" type="subTitle"/>
          </p:nvPr>
        </p:nvSpPr>
        <p:spPr>
          <a:xfrm rot="-142267">
            <a:off x="2782703" y="2381970"/>
            <a:ext cx="3908446" cy="1587460"/>
          </a:xfrm>
          <a:prstGeom prst="rect">
            <a:avLst/>
          </a:prstGeom>
        </p:spPr>
        <p:txBody>
          <a:bodyPr anchorCtr="0" anchor="ctr" bIns="91425" lIns="91425" spcFirstLastPara="1" rIns="91425" wrap="square" tIns="91425">
            <a:noAutofit/>
          </a:bodyPr>
          <a:lstStyle/>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The ‘Why Us’ Essay</a:t>
            </a:r>
            <a:endParaRPr sz="1500">
              <a:latin typeface="Jua"/>
              <a:ea typeface="Jua"/>
              <a:cs typeface="Jua"/>
              <a:sym typeface="Jua"/>
            </a:endParaRPr>
          </a:p>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The “Why X Major” Essay</a:t>
            </a:r>
            <a:endParaRPr sz="1500">
              <a:latin typeface="Jua"/>
              <a:ea typeface="Jua"/>
              <a:cs typeface="Jua"/>
              <a:sym typeface="Jua"/>
            </a:endParaRPr>
          </a:p>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The “Other Interests” Essay</a:t>
            </a:r>
            <a:endParaRPr sz="1500">
              <a:latin typeface="Jua"/>
              <a:ea typeface="Jua"/>
              <a:cs typeface="Jua"/>
              <a:sym typeface="Jua"/>
            </a:endParaRPr>
          </a:p>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Short Answer Questions</a:t>
            </a:r>
            <a:endParaRPr sz="1500">
              <a:latin typeface="Jua"/>
              <a:ea typeface="Jua"/>
              <a:cs typeface="Jua"/>
              <a:sym typeface="Jua"/>
            </a:endParaRPr>
          </a:p>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The “Obstacle” Essay</a:t>
            </a:r>
            <a:endParaRPr sz="1500">
              <a:latin typeface="Jua"/>
              <a:ea typeface="Jua"/>
              <a:cs typeface="Jua"/>
              <a:sym typeface="Jua"/>
            </a:endParaRPr>
          </a:p>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The Community Essay</a:t>
            </a:r>
            <a:endParaRPr sz="1500">
              <a:latin typeface="Jua"/>
              <a:ea typeface="Jua"/>
              <a:cs typeface="Jua"/>
              <a:sym typeface="Jua"/>
            </a:endParaRPr>
          </a:p>
          <a:p>
            <a:pPr indent="-323850" lvl="0" marL="457200" rtl="0" algn="l">
              <a:lnSpc>
                <a:spcPct val="150000"/>
              </a:lnSpc>
              <a:spcBef>
                <a:spcPts val="0"/>
              </a:spcBef>
              <a:spcAft>
                <a:spcPts val="0"/>
              </a:spcAft>
              <a:buSzPts val="1500"/>
              <a:buFont typeface="Jua"/>
              <a:buChar char="-"/>
            </a:pPr>
            <a:r>
              <a:rPr lang="en" sz="1500">
                <a:latin typeface="Jua"/>
                <a:ea typeface="Jua"/>
                <a:cs typeface="Jua"/>
                <a:sym typeface="Jua"/>
              </a:rPr>
              <a:t>The </a:t>
            </a:r>
            <a:r>
              <a:rPr lang="en" sz="1500">
                <a:latin typeface="Jua"/>
                <a:ea typeface="Jua"/>
                <a:cs typeface="Jua"/>
                <a:sym typeface="Jua"/>
              </a:rPr>
              <a:t>Extracurricular</a:t>
            </a:r>
            <a:r>
              <a:rPr lang="en" sz="1500">
                <a:latin typeface="Jua"/>
                <a:ea typeface="Jua"/>
                <a:cs typeface="Jua"/>
                <a:sym typeface="Jua"/>
              </a:rPr>
              <a:t> Activity Essay</a:t>
            </a:r>
            <a:endParaRPr sz="1500">
              <a:latin typeface="Jua"/>
              <a:ea typeface="Jua"/>
              <a:cs typeface="Jua"/>
              <a:sym typeface="Jua"/>
            </a:endParaRPr>
          </a:p>
          <a:p>
            <a:pPr indent="0" lvl="0" marL="0" rtl="0" algn="l">
              <a:lnSpc>
                <a:spcPct val="150000"/>
              </a:lnSpc>
              <a:spcBef>
                <a:spcPts val="0"/>
              </a:spcBef>
              <a:spcAft>
                <a:spcPts val="0"/>
              </a:spcAft>
              <a:buNone/>
            </a:pPr>
            <a:r>
              <a:t/>
            </a:r>
            <a:endParaRPr sz="1500">
              <a:latin typeface="Jua"/>
              <a:ea typeface="Jua"/>
              <a:cs typeface="Jua"/>
              <a:sym typeface="Jua"/>
            </a:endParaRPr>
          </a:p>
        </p:txBody>
      </p:sp>
      <p:sp>
        <p:nvSpPr>
          <p:cNvPr id="1066" name="Google Shape;1066;p47"/>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67" name="Google Shape;1067;p47"/>
          <p:cNvSpPr/>
          <p:nvPr/>
        </p:nvSpPr>
        <p:spPr>
          <a:xfrm>
            <a:off x="2172289" y="1911069"/>
            <a:ext cx="103175" cy="678932"/>
          </a:xfrm>
          <a:custGeom>
            <a:rect b="b" l="l" r="r" t="t"/>
            <a:pathLst>
              <a:path extrusionOk="0" h="21044" w="3198">
                <a:moveTo>
                  <a:pt x="3198" y="0"/>
                </a:moveTo>
                <a:cubicBezTo>
                  <a:pt x="417" y="6489"/>
                  <a:pt x="-897" y="14195"/>
                  <a:pt x="815" y="21044"/>
                </a:cubicBezTo>
              </a:path>
            </a:pathLst>
          </a:custGeom>
          <a:noFill/>
          <a:ln cap="flat" cmpd="sng" w="9525">
            <a:solidFill>
              <a:schemeClr val="dk2"/>
            </a:solidFill>
            <a:prstDash val="solid"/>
            <a:round/>
            <a:headEnd len="med" w="med" type="none"/>
            <a:tailEnd len="med" w="med" type="none"/>
          </a:ln>
        </p:spPr>
      </p:sp>
      <p:sp>
        <p:nvSpPr>
          <p:cNvPr id="1068" name="Google Shape;1068;p47"/>
          <p:cNvSpPr/>
          <p:nvPr/>
        </p:nvSpPr>
        <p:spPr>
          <a:xfrm>
            <a:off x="2096125" y="2423441"/>
            <a:ext cx="38425" cy="140923"/>
          </a:xfrm>
          <a:custGeom>
            <a:rect b="b" l="l" r="r" t="t"/>
            <a:pathLst>
              <a:path extrusionOk="0" h="4368" w="1191">
                <a:moveTo>
                  <a:pt x="0" y="0"/>
                </a:moveTo>
                <a:cubicBezTo>
                  <a:pt x="213" y="1494"/>
                  <a:pt x="124" y="3301"/>
                  <a:pt x="1191" y="4368"/>
                </a:cubicBezTo>
              </a:path>
            </a:pathLst>
          </a:custGeom>
          <a:noFill/>
          <a:ln cap="flat" cmpd="sng" w="9525">
            <a:solidFill>
              <a:schemeClr val="dk2"/>
            </a:solidFill>
            <a:prstDash val="solid"/>
            <a:round/>
            <a:headEnd len="med" w="med" type="none"/>
            <a:tailEnd len="med" w="med" type="none"/>
          </a:ln>
        </p:spPr>
      </p:sp>
      <p:sp>
        <p:nvSpPr>
          <p:cNvPr id="1069" name="Google Shape;1069;p47"/>
          <p:cNvSpPr/>
          <p:nvPr/>
        </p:nvSpPr>
        <p:spPr>
          <a:xfrm>
            <a:off x="6921172" y="3640332"/>
            <a:ext cx="65267" cy="512425"/>
          </a:xfrm>
          <a:custGeom>
            <a:rect b="b" l="l" r="r" t="t"/>
            <a:pathLst>
              <a:path extrusionOk="0" h="15883" w="2023">
                <a:moveTo>
                  <a:pt x="397" y="0"/>
                </a:moveTo>
                <a:cubicBezTo>
                  <a:pt x="2765" y="4737"/>
                  <a:pt x="2366" y="11145"/>
                  <a:pt x="0" y="15883"/>
                </a:cubicBezTo>
              </a:path>
            </a:pathLst>
          </a:custGeom>
          <a:noFill/>
          <a:ln cap="flat" cmpd="sng" w="9525">
            <a:solidFill>
              <a:schemeClr val="dk2"/>
            </a:solidFill>
            <a:prstDash val="solid"/>
            <a:round/>
            <a:headEnd len="med" w="med" type="none"/>
            <a:tailEnd len="med" w="med" type="none"/>
          </a:ln>
        </p:spPr>
      </p:sp>
      <p:sp>
        <p:nvSpPr>
          <p:cNvPr id="1070" name="Google Shape;1070;p47"/>
          <p:cNvSpPr/>
          <p:nvPr/>
        </p:nvSpPr>
        <p:spPr>
          <a:xfrm>
            <a:off x="7010826" y="3973396"/>
            <a:ext cx="38425" cy="153699"/>
          </a:xfrm>
          <a:custGeom>
            <a:rect b="b" l="l" r="r" t="t"/>
            <a:pathLst>
              <a:path extrusionOk="0" h="4764" w="1191">
                <a:moveTo>
                  <a:pt x="1191" y="0"/>
                </a:moveTo>
                <a:cubicBezTo>
                  <a:pt x="1191" y="1637"/>
                  <a:pt x="1157" y="3607"/>
                  <a:pt x="0" y="4764"/>
                </a:cubicBezTo>
              </a:path>
            </a:pathLst>
          </a:custGeom>
          <a:noFill/>
          <a:ln cap="flat" cmpd="sng" w="9525">
            <a:solidFill>
              <a:schemeClr val="dk2"/>
            </a:solidFill>
            <a:prstDash val="solid"/>
            <a:round/>
            <a:headEnd len="med" w="med" type="none"/>
            <a:tailEnd len="med" w="med" type="none"/>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48"/>
          <p:cNvSpPr txBox="1"/>
          <p:nvPr>
            <p:ph type="title"/>
          </p:nvPr>
        </p:nvSpPr>
        <p:spPr>
          <a:xfrm>
            <a:off x="713238" y="438912"/>
            <a:ext cx="7717500" cy="67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Prompt</a:t>
            </a:r>
            <a:r>
              <a:rPr lang="en"/>
              <a:t> </a:t>
            </a:r>
            <a:r>
              <a:rPr lang="en">
                <a:solidFill>
                  <a:schemeClr val="lt2"/>
                </a:solidFill>
              </a:rPr>
              <a:t>Examples</a:t>
            </a:r>
            <a:endParaRPr>
              <a:solidFill>
                <a:schemeClr val="lt2"/>
              </a:solidFill>
            </a:endParaRPr>
          </a:p>
        </p:txBody>
      </p:sp>
      <p:sp>
        <p:nvSpPr>
          <p:cNvPr id="1076" name="Google Shape;1076;p48"/>
          <p:cNvSpPr txBox="1"/>
          <p:nvPr>
            <p:ph idx="1" type="body"/>
          </p:nvPr>
        </p:nvSpPr>
        <p:spPr>
          <a:xfrm>
            <a:off x="713250" y="1162700"/>
            <a:ext cx="7717500" cy="3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Jua"/>
                <a:ea typeface="Jua"/>
                <a:cs typeface="Jua"/>
                <a:sym typeface="Jua"/>
              </a:rPr>
              <a:t>‘Why X Major?’</a:t>
            </a:r>
            <a:endParaRPr sz="1600">
              <a:latin typeface="Jua"/>
              <a:ea typeface="Jua"/>
              <a:cs typeface="Jua"/>
              <a:sym typeface="Jua"/>
            </a:endParaRPr>
          </a:p>
          <a:p>
            <a:pPr indent="-323850" lvl="0" marL="457200" rtl="0" algn="l">
              <a:spcBef>
                <a:spcPts val="1200"/>
              </a:spcBef>
              <a:spcAft>
                <a:spcPts val="0"/>
              </a:spcAft>
              <a:buSzPts val="1500"/>
              <a:buChar char="●"/>
            </a:pPr>
            <a:r>
              <a:rPr lang="en" sz="1500"/>
              <a:t>Georgia Tech: “Why do you want to study your chosen major specifically at Georgia Tech?”</a:t>
            </a:r>
            <a:endParaRPr sz="1500"/>
          </a:p>
          <a:p>
            <a:pPr indent="0" lvl="0" marL="0" rtl="0" algn="l">
              <a:spcBef>
                <a:spcPts val="1200"/>
              </a:spcBef>
              <a:spcAft>
                <a:spcPts val="0"/>
              </a:spcAft>
              <a:buNone/>
            </a:pPr>
            <a:r>
              <a:rPr lang="en" sz="1600">
                <a:latin typeface="Jua"/>
                <a:ea typeface="Jua"/>
                <a:cs typeface="Jua"/>
                <a:sym typeface="Jua"/>
              </a:rPr>
              <a:t>‘Other interests’</a:t>
            </a:r>
            <a:r>
              <a:rPr lang="en" sz="1500"/>
              <a:t> </a:t>
            </a:r>
            <a:endParaRPr sz="1500"/>
          </a:p>
          <a:p>
            <a:pPr indent="-323850" lvl="0" marL="457200" rtl="0" algn="l">
              <a:spcBef>
                <a:spcPts val="1200"/>
              </a:spcBef>
              <a:spcAft>
                <a:spcPts val="0"/>
              </a:spcAft>
              <a:buSzPts val="1500"/>
              <a:buChar char="●"/>
            </a:pPr>
            <a:r>
              <a:rPr lang="en" sz="1500"/>
              <a:t>Yale: “Tell us about your engagement with a topic or idea that excites you. Why are you drawn to it?”</a:t>
            </a:r>
            <a:endParaRPr sz="1500"/>
          </a:p>
          <a:p>
            <a:pPr indent="0" lvl="0" marL="0" rtl="0" algn="l">
              <a:spcBef>
                <a:spcPts val="1200"/>
              </a:spcBef>
              <a:spcAft>
                <a:spcPts val="0"/>
              </a:spcAft>
              <a:buNone/>
            </a:pPr>
            <a:r>
              <a:rPr lang="en" sz="1600">
                <a:latin typeface="Jua"/>
                <a:ea typeface="Jua"/>
                <a:cs typeface="Jua"/>
                <a:sym typeface="Jua"/>
              </a:rPr>
              <a:t>‘Extracurriculars’ Prompt</a:t>
            </a:r>
            <a:endParaRPr sz="1600">
              <a:latin typeface="Jua"/>
              <a:ea typeface="Jua"/>
              <a:cs typeface="Jua"/>
              <a:sym typeface="Jua"/>
            </a:endParaRPr>
          </a:p>
          <a:p>
            <a:pPr indent="-323850" lvl="0" marL="457200" rtl="0" algn="l">
              <a:spcBef>
                <a:spcPts val="1200"/>
              </a:spcBef>
              <a:spcAft>
                <a:spcPts val="0"/>
              </a:spcAft>
              <a:buSzPts val="1500"/>
              <a:buChar char="●"/>
            </a:pPr>
            <a:r>
              <a:rPr lang="en" sz="1500"/>
              <a:t>UF: </a:t>
            </a:r>
            <a:r>
              <a:rPr lang="en" sz="1500"/>
              <a:t>“</a:t>
            </a:r>
            <a:r>
              <a:rPr lang="en" sz="1500">
                <a:solidFill>
                  <a:srgbClr val="222222"/>
                </a:solidFill>
              </a:rPr>
              <a:t>Please provide more details on your most meaningful commitment outside of the classroom while in high school and explain why it was meaningful. This could be related to an extracurricular activity, work, volunteering, an academic activity, family responsibility, or any other non-classroom activity.”</a:t>
            </a:r>
            <a:endParaRPr sz="1500"/>
          </a:p>
          <a:p>
            <a:pPr indent="0" lvl="0" marL="0" rtl="0" algn="l">
              <a:spcBef>
                <a:spcPts val="1200"/>
              </a:spcBef>
              <a:spcAft>
                <a:spcPts val="0"/>
              </a:spcAft>
              <a:buNone/>
            </a:pPr>
            <a:r>
              <a:t/>
            </a:r>
            <a:endParaRPr sz="2100"/>
          </a:p>
          <a:p>
            <a:pPr indent="0" lvl="0" marL="0" rtl="0" algn="l">
              <a:lnSpc>
                <a:spcPct val="115000"/>
              </a:lnSpc>
              <a:spcBef>
                <a:spcPts val="1200"/>
              </a:spcBef>
              <a:spcAft>
                <a:spcPts val="0"/>
              </a:spcAft>
              <a:buNone/>
            </a:pPr>
            <a:r>
              <a:t/>
            </a:r>
            <a:endParaRPr>
              <a:solidFill>
                <a:srgbClr val="E00029"/>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t/>
            </a:r>
            <a:endParaRPr>
              <a:solidFill>
                <a:srgbClr val="E00029"/>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Arial"/>
              <a:ea typeface="Arial"/>
              <a:cs typeface="Arial"/>
              <a:sym typeface="Arial"/>
            </a:endParaRPr>
          </a:p>
        </p:txBody>
      </p:sp>
      <p:sp>
        <p:nvSpPr>
          <p:cNvPr id="1077" name="Google Shape;1077;p48"/>
          <p:cNvSpPr txBox="1"/>
          <p:nvPr>
            <p:ph idx="12" type="sldNum"/>
          </p:nvPr>
        </p:nvSpPr>
        <p:spPr>
          <a:xfrm>
            <a:off x="436813" y="4608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 College Pastel Notes by Slidesgo">
  <a:themeElements>
    <a:clrScheme name="Simple Light">
      <a:dk1>
        <a:srgbClr val="151D30"/>
      </a:dk1>
      <a:lt1>
        <a:srgbClr val="F6F8FF"/>
      </a:lt1>
      <a:dk2>
        <a:srgbClr val="30333B"/>
      </a:dk2>
      <a:lt2>
        <a:srgbClr val="FF81B6"/>
      </a:lt2>
      <a:accent1>
        <a:srgbClr val="FFE6B0"/>
      </a:accent1>
      <a:accent2>
        <a:srgbClr val="E1BAFF"/>
      </a:accent2>
      <a:accent3>
        <a:srgbClr val="C7F0CA"/>
      </a:accent3>
      <a:accent4>
        <a:srgbClr val="FFB6D4"/>
      </a:accent4>
      <a:accent5>
        <a:srgbClr val="A0D5A3"/>
      </a:accent5>
      <a:accent6>
        <a:srgbClr val="FFD67F"/>
      </a:accent6>
      <a:hlink>
        <a:srgbClr val="151D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CE79A98806B44A35D004B5937C590" ma:contentTypeVersion="3" ma:contentTypeDescription="Create a new document." ma:contentTypeScope="" ma:versionID="568dd32ebdca281655a8643c0c687ced">
  <xsd:schema xmlns:xsd="http://www.w3.org/2001/XMLSchema" xmlns:xs="http://www.w3.org/2001/XMLSchema" xmlns:p="http://schemas.microsoft.com/office/2006/metadata/properties" xmlns:ns2="8f9c6819-550a-49b8-905f-b6e8056da77a" targetNamespace="http://schemas.microsoft.com/office/2006/metadata/properties" ma:root="true" ma:fieldsID="9126809ae609b105212e6b2f60fcb6fa" ns2:_="">
    <xsd:import namespace="8f9c6819-550a-49b8-905f-b6e8056da7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c6819-550a-49b8-905f-b6e8056da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E8AAFA-47AA-4509-8CB2-F960DEB85FC7}"/>
</file>

<file path=customXml/itemProps2.xml><?xml version="1.0" encoding="utf-8"?>
<ds:datastoreItem xmlns:ds="http://schemas.openxmlformats.org/officeDocument/2006/customXml" ds:itemID="{75CE7B7B-322D-4F0A-B804-F46C83CCEAF4}"/>
</file>

<file path=customXml/itemProps3.xml><?xml version="1.0" encoding="utf-8"?>
<ds:datastoreItem xmlns:ds="http://schemas.openxmlformats.org/officeDocument/2006/customXml" ds:itemID="{C959CDC2-41C1-4B0A-9DE2-8AF1856C045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0x010100457CE79A98806B44A35D004B5937C590</vt:lpwstr>
  </property>
</Properties>
</file>