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171"/>
    <a:srgbClr val="C2E5FF"/>
    <a:srgbClr val="3056D4"/>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33"/>
  </p:normalViewPr>
  <p:slideViewPr>
    <p:cSldViewPr snapToGrid="0">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6:11:00.445"/>
    </inkml:context>
    <inkml:brush xml:id="br0">
      <inkml:brushProperty name="width" value="0.35" units="cm"/>
      <inkml:brushProperty name="height" value="0.35" units="cm"/>
      <inkml:brushProperty name="color" value="#FFFFFF"/>
    </inkml:brush>
  </inkml:definitions>
  <inkml:trace contextRef="#ctx0" brushRef="#br0">1 135 24575,'47'0'0,"6"0"0,-6 0 0,6 0 0,-6 0 0,21 0 0,-18 0 0,12 0 0,-17 0 0,-1 0 0,-5 0 0,5 0 0,1-6 0,-6 5 0,12-5 0,-12 6 0,5 0 0,-13 0 0,4 0 0,-11 0 0,11 0 0,-11 0 0,5 0 0,-6 0 0,-6 0 0,4 0 0,-4 0 0,0 0 0,4 0 0,1 0 0,1 0 0,-1 0 0,-1 0 0,-9 0 0,9 0 0,-10 0 0,11 0 0,-5 0 0,0 0 0,4 0 0,-4 0 0,5 0 0,1 0 0,-1 0 0,1-5 0,6 3 0,-5-3 0,22 0 0,-20 3 0,20-3 0,-22 5 0,11-6 0,-11 5 0,6-5 0,-8 6 0,1 0 0,-1 0 0,1 0 0,6 0 0,-5 0 0,5 0 0,-1 0 0,3 0 0,0 0 0,4-5 0,-1 3 0,4-3 0,-4 5 0,-5 0 0,-7 0 0,1 0 0,-6 0 0,4 0 0,-9 0 0,9 0 0,-10 0 0,5 0 0,0 0 0,-5 0 0,5 0 0,0 0 0,-5 0 0,10 0 0,-9 0 0,4 0 0,-1 0 0,-3 0 0,13 0 0,-7 0 0,4 0 0,-1 0 0,-10 5 0,11-4 0,-11 3 0,11 1 0,-11-4 0,5 5 0,0-6 0,-5 0 0,5 0 0,-6 0 0,6 5 0,-5-4 0,5 4 0,0-5 0,0 0 0,6 0 0,-6 0 0,0 4 0,-1-2 0,-3 2 0,4-4 0,-1 0 0,-3 0 0,3 0 0,1 0 0,-4 0 0,9 0 0,-4 0 0,0 0 0,4 5 0,-4-4 0,6 4 0,9-5 0,-7 5 0,8-3 0,-10 3 0,-1-5 0,1 0 0,-6 4 0,4-3 0,-4 4 0,6-5 0,-6 0 0,4 0 0,-4 0 0,6 0 0,-1 0 0,1 0 0,-1 0 0,-5 0 0,5 0 0,-5 0 0,10 0 0,-4 0 0,-1 0 0,-1 0 0,-9 0 0,9 0 0,-10 0 0,11 0 0,-5 0 0,0 0 0,4 0 0,-4 0 0,6 0 0,-1 0 0,7 0 0,-5 0 0,5 0 0,-7 0 0,1 0 0,-1 0 0,18 0 0,-14 0 0,13 0 0,-16 0 0,-1 0 0,7 0 0,-4 0 0,10 0 0,-11 0 0,12 0 0,-6 0 0,1 0 0,4 0 0,-11 5 0,12-4 0,-12 4 0,11-5 0,-11 0 0,5 0 0,-6 0 0,9 0 0,-7 0 0,8 0 0,-11 0 0,1 0 0,-1 0 0,1 0 0,0 0 0,5 0 0,-9 0 0,8 0 0,-9 0 0,4 0 0,1 0 0,-6 0 0,4 0 0,-4 0 0,0 0 0,14 0 0,-17 0 0,18 0 0,-15 0 0,5 0 0,-5 0 0,4 0 0,-4 0 0,6 0 0,-1 0 0,1 0 0,-1 0 0,7 0 0,-5 0 0,5 0 0,-6 0 0,6 0 0,-5 5 0,15-3 0,-8 3 0,4-5 0,-6 5 0,-12-4 0,4 4 0,-4-5 0,0 0 0,4 0 0,-9 0 0,9 0 0,-9 0 0,9 0 0,-4 0 0,0 0 0,4 0 0,-4 0 0,1 0 0,13 0 0,-17 0 0,17 0 0,-19 0 0,9 0 0,-9 0 0,3 0 0,1 0 0,-5 0 0,11 0 0,-11 0 0,5 0 0,-6 0 0,0 0 0,0 0 0,1 0 0,-1 0 0,0-5 0,0 4 0,0-3 0,5-1 0,-8-1 0,6 1 0,-3 0 0,1 5 0,8 0 0,-2 0 0,0 0 0,4 0 0,-4 0 0,0 0 0,5 0 0,-5 0 0,0 0 0,4 0 0,-4 0 0,5 0 0,-5 0 0,5 0 0,-11-5 0,10 4 0,-9-4 0,9 5 0,-9 0 0,9 0 0,-10 0 0,11 0 0,-11 0 0,5 0 0,0 0 0,-5 0 0,5 0 0,-6 0 0,0 0 0,1 0 0,4 0 0,-3 0 0,3 0 0,-4 0 0,-1 0 0,4 0 0,-2 0 0,3 0 0,-5 0 0,0 0 0,0 0 0,0 0 0,0 0 0,1 0 0,-1 0 0,0 0 0,0 5 0,6-4 0,-5 8 0,10-8 0,-9 9 0,9-9 0,-9 3 0,9-4 0,-10 5 0,15-4 0,-8 3 0,4 1 0,-1-4 0,-9 4 0,9-5 0,-4 0 0,0 4 0,-1-3 0,0 4 0,-5-5 0,5 0 0,-1 0 0,-3 0 0,9 0 0,-9 0 0,9 0 0,-4 0 0,15 0 0,-7 0 0,8 5 0,-11-4 0,1 4 0,-6-5 0,4 0 0,-9 0 0,9 0 0,-4 0 0,0 0 0,-2 0 0,1 0 0,1 0 0,0 0 0,4 0 0,-9 0 0,9 0 0,-4 0 0,0 0 0,15 0 0,-13 0 0,14 0 0,-11 0 0,1 0 0,-1 0 0,1 0 0,-1 0 0,1 0 0,-1 0 0,1 0 0,-1 0 0,1 0 0,-1 0 0,7 0 0,-4 0 0,4 0 0,-7 0 0,7 0 0,-5 0 0,15 0 0,-14 0 0,14-6 0,-14 5 0,4-5 0,-7 6 0,1 0 0,6 0 0,-5 0 0,11 0 0,-11 0 0,6 0 0,-1 0 0,-5-4 0,11 2 0,-11-3 0,5 5 0,-6 0 0,16 0 0,-13 0 0,13 0 0,-10 0 0,-5 0 0,5 0 0,0 0 0,-5 0 0,12 0 0,-6 0 0,1 0 0,4 0 0,-10 0 0,10-5 0,-11 4 0,11-5 0,-11 6 0,5-5 0,0 4 0,-5-4 0,15 5 0,-14 0 0,14 0 0,-15 0 0,5 0 0,-6 0 0,-1 0 0,7 0 0,-5 0 0,5 0 0,-6 0 0,-1 0 0,1 0 0,-1 0 0,1 0 0,-6 0 0,4 0 0,-9 0 0,9 0 0,-4 0 0,0 0 0,4 0 0,1 0 0,1 0 0,-1 0 0,-1 0 0,-9 0 0,9 0 0,-10 0 0,11 0 0,-11 0 0,5 0 0,-6 0 0,6 0 0,-4 0 0,3 0 0,5 0 0,-7 0 0,7 0 0,-10 0 0,6 0 0,-5 0 0,10 0 0,-9 0 0,9 5 0,-9-4 0,9 9 0,-9-9 0,3 4 0,1-5 0,11 0 0,-4 0 0,16 0 0,-10 0 0,8 0 0,-7 0 0,6 0 0,-6 0 0,8 0 0,-2 0 0,1 0 0,0 0 0,0 0 0,1 0 0,-1 6 0,7 1 0,-5 0 0,5 4 0,-7-9 0,0 9 0,-6-10 0,5 4 0,-12 1 0,5-5 0,-7 9 0,1-9 0,-1 4 0,7-5 0,-5 0 0,5 0 0,0 0 0,12 5 0,6-3 0,2 3 0,-4-5 0,-1 0 0,2 0 0,8 0 0,0 0 0,0 0 0,-1 0 0,1 0 0,-7 0 0,5 0 0,-13 0 0,13 0 0,-6 0 0,1 0 0,-3-5 0,-7-2 0,0-6 0,16 1 0,-11 5 0,10-4 0,-15 10 0,-6-10 0,4 10 0,-11-4 0,5 5 0,-6 0 0,-6 0 0,4 0 0,-4 0 0,1 0 0,3 0 0,-10 0 0,10 0 0,-9 0 0,9 0 0,-4 0 0,6 0 0,-6 0 0,4 0 0,6 0 0,-2 0 0,14 0 0,-15 0 0,12 0 0,-6 0 0,7 0 0,1 0 0,6 0 0,-5 0 0,12 0 0,-12 0 0,13 0 0,-13 0 0,-1 0 0,-2 0 0,-17 0 0,14 5 0,-15-4 0,5 5 0,-8-6 0,-5 0 0,0 0 0,0 0 0,6 0 0,-5 4 0,5-3 0,0 4 0,1-5 0,5 0 0,1 0 0,-6 0 0,2 0 0,-2 0 0,3 0 0,9 0 0,-4 0 0,10 0 0,-5 0 0,1 0 0,4 0 0,-4 0 0,6 0 0,0 0 0,0 0 0,0 0 0,0 0 0,0 0 0,1 0 0,-1 0 0,7 0 0,2 0 0,1 0 0,5 0 0,-13 0 0,5 0 0,-7 0 0,0 0 0,1 0 0,-8 0 0,6 0 0,-12 0 0,5 0 0,0 0 0,-5 0 0,11 0 0,-11 0 0,12 0 0,-12 0 0,5 0 0,4 0 0,-14 0 0,12 0 0,-19 0 0,4 0 0,-1 0 0,-3 0 0,9 0 0,-9 0 0,9 0 0,-4 0 0,0 0 0,10 0 0,-8 0 0,10 0 0,-6 0 0,5 0 0,3 0 0,0 0 0,4 0 0,-4 0 0,-1 0 0,6 0 0,-6 0 0,18 0 0,-9 0 0,2 0 0,-6 0 0,-11 0 0,5 0 0,0 0 0,-5 0 0,12 0 0,-12 0 0,12 0 0,-6 0 0,7 0 0,0 0 0,0 0 0,0 0 0,0-6 0,7-1 0,12-6 0,-14 6 0,10 2 0,-22 5 0,1 0 0,4 0 0,-10 0 0,10 0 0,-11 0 0,11 0 0,-10 0 0,10 0 0,-11 0 0,11 0 0,-11 0 0,12 5 0,-12 1 0,12 7 0,-2-2 0,4 1 0,-4-1 0,-5-4 0,-7 3 0,1-4 0,-1 1 0,1-2 0,-1 0 0,1-4 0,6 4 0,-5-5 0,12 0 0,-12 0 0,11 0 0,-10 0 0,10 0 0,-11 0 0,22 0 0,-20 0 0,13 0 0,-16 0 0,-1 0 0,7-5 0,-5 3 0,6-9 0,-8 5 0,7-6 0,-5 1 0,12 4 0,-12-3 0,5 3 0,-7-4 0,8-1 0,-6 6 0,5-5 0,-12 10 0,4-9 0,-4 3 0,0 1 0,9-4 0,-8 9 0,4-9 0,-1 9 0,-4-9 0,5 9 0,-5-4 0,5 0 0,-5 3 0,0-3 0,4 5 0,-4-5 0,5 4 0,1-4 0,-6 5 0,4 0 0,-4-5 0,12 4 0,-5-4 0,5-1 0,10 5 0,-12-9 0,18 3 0,-20 1 0,3-5 0,-5 10 0,0-9 0,-1 9 0,1-10 0,-1 10 0,1-4 0,0 0 0,-1 4 0,1-4 0,6 5 0,-5 0 0,11 0 0,-10 0 0,10 0 0,-11 0 0,22 0 0,-25 0 0,17 0 0,-27 0 0,5 0 0,-6 0 0,0 0 0,0 0 0,1 0 0,-1 0 0,0 4 0,0-3 0,0 4 0,6 0 0,1-4 0,0 4 0,15 0 0,-13-3 0,14 3 0,-10-5 0,-1 5 0,1-4 0,-1 4 0,1-5 0,-6 4 0,4-2 0,-9 2 0,9-4 0,-9 0 0,9 5 0,-4-4 0,0 4 0,5-5 0,-5 0 0,10 5 0,-3-3 0,3 3 0,-10-5 0,4 0 0,-9 0 0,9 5 0,-10-4 0,5 4 0,-6 0 0,6-4 0,-4 3 0,3 1 0,1-4 0,1 4 0,0-5 0,4 5 0,-4-4 0,6 4 0,0-5 0,-1 0 0,1 0 0,16 5 0,-18-3 0,17 3 0,-21-5 0,5 0 0,-5 0 0,5 0 0,-11 0 0,10 0 0,-9 0 0,9 0 0,-9 0 0,9 0 0,-4 0 0,6 0 0,-6 0 0,4 0 0,-9 5 0,14-4 0,-14 3 0,9-4 0,-11 0 0,0 0 0,0 5 0,1-4 0,-1 4 0,0-5 0,0 0 0,0 0 0,1 0 0,-1 0 0,0 0 0,5 4 0,-4-3 0,4 4 0,-5-5 0,0 0 0,1 0 0,-1 4 0,0-2 0,0 2 0,1-4 0,-1 0 0,0 0 0,0 0 0,0 5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9:28.938"/>
    </inkml:context>
    <inkml:brush xml:id="br0">
      <inkml:brushProperty name="width" value="0.2" units="cm"/>
      <inkml:brushProperty name="height" value="0.2" units="cm"/>
      <inkml:brushProperty name="color" value="#FFFFFF"/>
    </inkml:brush>
  </inkml:definitions>
  <inkml:trace contextRef="#ctx0" brushRef="#br0">1 96 24575,'38'0'0,"-2"0"0,20 0 0,-4 0 0,6 0 0,-6 0 0,5 0 0,-12 0 0,5 0 0,-7 0 0,0 0 0,-6 0 0,-1 0 0,-7 0 0,1 0 0,-5 0 0,3 0 0,-8 0 0,3 0 0,-9 0 0,3 0 0,-8 0 0,3 0 0,-3 0 0,-1 0 0,0 0 0,0 0 0,0 0 0,1 0 0,-1 0 0,0 0 0,0 0 0,-1 0 0,1 0 0,0 0 0,0 0 0,0 0 0,-1 0 0,2 0 0,-1 0 0,4 0 0,-3 0 0,8 0 0,-7 0 0,7 0 0,-8 0 0,4 0 0,-1 0 0,-3 0 0,9 0 0,-9 0 0,3 0 0,-3 0 0,3-4 0,2 3 0,-1-3 0,4 0 0,-3 3 0,0-7 0,3 7 0,-3-3 0,4 0 0,-5 3 0,4-7 0,-7 7 0,2-3 0,1 4 0,-4 0 0,4-4 0,3 3 0,-6-6 0,6 6 0,-8-3 0,5 4 0,-4-3 0,3 2 0,-3-3 0,-1 4 0,0 0 0,0-4 0,0 4 0,1-4 0,-1 4 0,0 0 0,0 0 0,0 0 0,0-4 0,9 3 0,-3-2 0,4 3 0,-1 0 0,-8 0 0,3 0 0,1-5 0,-4 4 0,4-3 0,-5 4 0,0 0 0,5 0 0,-4 0 0,4 0 0,-1 0 0,-3 0 0,8 0 0,-7 0 0,10 0 0,-9 0 0,9 0 0,-6 0 0,0 0 0,-2 0 0,1 0 0,-4 0 0,8 0 0,-3 0 0,-1 0 0,4 0 0,-3 0 0,0 0 0,3 0 0,-4 0 0,1 0 0,3 4 0,-8-3 0,8 3 0,5-4 0,-6 0 0,9 0 0,-11 4 0,-1-3 0,4 3 0,-7-4 0,2 0 0,1 0 0,-4 0 0,4 0 0,-5 0 0,4 0 0,-2 0 0,7 0 0,-8 0 0,8 0 0,-3 0 0,7 0 0,-6 0 0,6 0 0,-12 0 0,8 0 0,-8 0 0,4 0 0,-5 0 0,0 0 0,0 0 0,0 0 0,-31 5 0,6-4 0,-34 8 0,20-3 0,-11 4 0,5 1 0,-7 0 0,7-1 0,1 0 0,6 0 0,1 0 0,-1 0 0,5-1 0,2 1 0,4-5 0,6-1 0,-5 0 0,5-3 0,-6 3 0,6 0 0,-4-3 0,3 2 0,-5-3 0,6 4 0,-4-3 0,7 2 0,-7-3 0,8 4 0,-4-3 0,0 3 0,4-1 0,-4-2 0,5 3 0,-5-4 0,4 3 0,-4-2 0,1 3 0,3-4 0,-7 0 0,6 0 0,-2 0 0,-1 0 0,3 0 0,-7 0 0,8 0 0,-8 0 0,7 0 0,-2 0 0,3 0 0,1 0 0,0 0 0,34 0 0,-3-5 0,30-1 0,-3-5 0,-5 5 0,12-5 0,-5 10 0,-1-4 0,-1 0 0,-7 4 0,1-4 0,-7 5 0,4 0 0,-3 0 0,-1 0 0,-1 0 0,-7 0 0,7 0 0,-5 0 0,5 0 0,-12 0 0,5 0 0,-10 0 0,5 0 0,-1 0 0,-4 0 0,4-4 0,-4 3 0,-1-3 0,0 4 0,0 0 0,0 0 0,0 0 0,0-4 0,-5 3 0,10-4 0,-13 5 0,12 0 0,-8 0 0,4 0 0,-4 0 0,3 0 0,-3 0 0,3 0 0,1 0 0,-5 0 0,-1 0 0,1 0 0,-4 0 0,4 0 0,-5 0 0,5 0 0,-4 0 0,3 0 0,1 0 0,-4 0 0,4 0 0,-5 0 0,0 0 0,0 0 0,1 0 0,-1 0 0,0 0 0,4 0 0,-3 0 0,2 0 0,-3 0 0,1 0 0,-1 0 0,0 0 0,0 0 0,0 0 0,0 0 0,1 0 0,-1 0 0,0 0 0,0 0 0,0 0 0,0 0 0,0 0 0,0 0 0,0 0 0,0 0 0,0 0 0,0 0 0,0 0 0,0 0 0,0 0 0,0 0 0,0 0 0,0 0 0,0 0 0,0 0 0,0 0 0,0 0 0,0 0 0,0 0 0,0 0 0,0 0 0,0 0 0,0 0 0,0 0 0,1 0 0,-1 0 0,0 0 0,0 0 0,0-3 0,0 2 0,0-3 0,0 4 0,1 0 0,-1 0 0,0 0 0,0 0 0,-4-4 0,3 4 0,-3-4 0,4 4 0,0 0 0,-4-4 0,4 3 0,-4-2 0,4 3 0,0-4 0,-1 3 0,1-2 0,0 3 0,0 0 0,0 0 0,0 0 0,0-4 0,0 3 0,0-3 0,0 4 0,1 0 0,-1-3 0,0 2 0,0-3 0,5 4 0,-4-4 0,8 4 0,-8-4 0,4 4 0,-1 0 0,-2-4 0,2 3 0,-4-2 0,1 3 0,-1-4 0,0 3 0,0-3 0,0 4 0,1 0 0,-1 0 0,0 0 0,0 0 0,0 0 0,0 0 0,1 0 0,-1 0 0,0 0 0,0 0 0,0 0 0,0 0 0,0 0 0,0 0 0,0-3 0,0 2 0,0-3 0,0 4 0,0 0 0,0 0 0,0 0 0,0 0 0,0 0 0,0 0 0,0 0 0,0 0 0,-1 0 0,2 0 0,-2 0 0,1 0 0,0 0 0,0 0 0,-1 0 0,1 0 0,-1 0 0,1 0 0,0 0 0,-1 0 0,-2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9:46.496"/>
    </inkml:context>
    <inkml:brush xml:id="br0">
      <inkml:brushProperty name="width" value="0.05" units="cm"/>
      <inkml:brushProperty name="height" value="0.05" units="cm"/>
      <inkml:brushProperty name="color" value="#FFFFFF"/>
    </inkml:brush>
  </inkml:definitions>
  <inkml:trace contextRef="#ctx0" brushRef="#br0">143 186 24575,'0'-12'0,"-4"1"0,0 4 0,-4 3 0,4-4 0,-4 8 0,4-8 0,-4 8 0,3-7 0,-1 6 0,1-3 0,-2 4 0,-1 0 0,4 3 0,0 2 0,4 3 0,0 0 0,4-1 0,-3 2 0,6-5 0,-6 3 0,2-2 0,-3 3 0,4-4 0,-3 3 0,2-3 0,-3 4 0,4-4 0,0-1 0,3-3 0,1 0 0,0 0 0,0 0 0,0 0 0,0 0 0,0 0 0,0 0 0,0-4 0,0 0 0,1-4 0,-1-1 0,0 1 0,0 3 0,-3-2 0,2 6 0,-6-6 0,6 6 0,-6-6 0,3 2 0,-4-2 0,0-1 0,0 0 0,0 0 0,0 0 0,-4 0 0,-1-1 0,-3 1 0,0 0 0,-1 3 0,-3-3 0,2 7 0,-2-3 0,3 4 0,1 0 0,0 0 0,0 0 0,0 0 0,0 0 0,0 3 0,4 2 0,1 3 0,3 0 0,0 0 0,0 0 0,0 0 0,0 0 0,0 0 0,0 1 0,0-1 0,0 0 0,0 0 0,0 0 0,0-1 0,3 1 0,1 0 0,4 0 0,0-4 0,-4 3 0,3-6 0,-3 6 0,4-6 0,0 2 0,0-3 0,0 0 0,0 0 0,0 0 0,-4-3 0,-1-2 0,-6-2 0,-2 2 0,-7-3 0,2 7 0,-2-3 0,4 4 0,-1 0 0,1 0 0,0 0 0,0 0 0,4 4 0,1 0 0,6 0 0,1 0 0,4-4 0,0 0 0,1 0 0,-1 0 0,0 0 0,-4-4 0,0 0 0,-4-4 0,0-1 0,0-3 0,0 2 0,-4-2 0,-5 3 0,-5 0 0,-4 4 0,0-3 0,4 7 0,-3-3 0,3 4 0,0 0 0,2 0 0,3 0 0,1 0 0,3 3 0,2 2 0,3 2 0,0 2 0,0-1 0,0 4 0,0-3 0,0 4 0,0-5 0,3-3 0,6 2 0,1-6 0,7 3 0,-8-4 0,8 0 0,-8 0 0,4-3 0,-5-6 0,1-1 0,0-7 0,-1 3 0,-3 0 0,-1 2 0,-4 3 0,-3 5 0,-2 0 0,-3 4 0,-4 0 0,2 4 0,-3 5 0,4 10 0,4 0 0,-4 9 0,8-8 0,-4 8 0,5-8 0,0 3 0,0-5 0,0 0 0,0-4 0,0-2 0,4-3 0,5-1 0,10 1 0,5-4 0,1 0 0,3-5 0,0 0 0,-7-4 0,-1-1 0,-11-7 0,-1 2 0,-3-7 0,-1 8 0,-4-8 0,0 7 0,-8-7 0,-8 7 0,-3-3 0,-4 7 0,4-2 0,1 7 0,4-3 0,2 4 0,3 0 0,1 0 0,4 3 0,0 2 0,8 3 0,0-4 0,4 0 0,1-4 0,-1 0 0,0 0 0,4 0 0,-2 0 0,3-8 0,-9-8 0,0-3 0,-4-10 0,0 4 0,0 1 0,0 0 0,0 6 0,-3 4 0,-2 2 0,-3 7 0,-5 1 0,4 4 0,-4 0 0,5 0 0,-1 0 0,5 4 0,0 5 0,4 5 0,0 4 0,0 0 0,0 3 0,0-6 0,0 1 0,3-11 0,6-2 0,0-3 0,4 0 0,-5 0 0,0-3 0,1-6 0,-5-1 0,0-7 0,-4 8 0,0-4 0,0 5 0,0 0 0,-3 3 0,-2 1 0,-3 4 0,0 0 0,0 4 0,3 5 0,2 4 0,3 1 0,0-2 0,0-4 0,0 1 0,0-1 0,0 0 0,3-4 0,-2-7 0,2-7 0,-3-7 0,0 3 0,-8-3 0,3 8 0,-8-4 0,0 8 0,4-2 0,-4 6 0,5-3 0,4 8 0,0 5 0,4 4 0,0 1 0,0 3 0,0-4 0,0 1 0,4 3 0,5-8 0,0 4 0,4-8 0,-5-1 0,0-4 0,1 0 0,-1 0 0,-4-7 0,0-8 0,-4-4 0,-4-10 0,-6 10 0,-4 0 0,0 1 0,-4 12 0,9-6 0,-4 12 0,5-4 0,-1 4 0,5 3 0,0 6 0,4 4 0,0 11 0,4-5 0,5 4 0,5-5 0,9-3 0,-3-2 0,3-4 0,-9-4 0,3-1 0,-8-4 0,3 0 0,-3 0 0,-5-6 0,0 0 0,-4-10 0,-8 6 0,2 1 0,-11 1 0,3 7 0,0-3 0,2 4 0,3 0 0,1 0 0,3 4 0,2 0 0,3 9 0,0-4 0,0 4 0,0-1 0,0-3 0,0 4 0,3-8 0,6-2 0,0-3 0,8 0 0,-8 0 0,4 0 0,-5-8 0,1-2 0,-4-13 0,-1-2 0,-4-5 0,0 0 0,0 5 0,-4 2 0,-5 9 0,-5 1 0,-4 3 0,4 5 0,1 1 0,0 4 0,4 0 0,-3 4 0,7 10 0,1 1 0,4 13 0,0-3 0,0 5 0,0-1 0,0 1 0,0-5 0,8-6 0,-2-6 0,11-4 0,-8-1 0,8-3 0,-7-2 0,2-3 0,-4 0 0,-3-3 0,-1-1 0,-4-14 0,-5 3 0,-4-9 0,-5 10 0,-9-4 0,3 12 0,1-7 0,2 13 0,8-4 0,-4 4 0,5 0 0,3 7 0,2 2 0,11 8 0,2 1 0,19-3 0,-3 3 0,10-6 0,0 2 0,-5-8 0,0-1 0,-8-5 0,-5 0 0,-4 0 0,-1 0 0,-5 0 0,-4-4 0,0-5 0,-4 0 0,0-4 0,-4 5 0,0 3 0,-5 2 0,1 3 0,0 0 0,3 3 0,2 2 0,3 2 0,0 2 0,-7-12 0,-3-3 0,-6-11 0,-3-1 0,-4 4 0,3-4 0,-3 12 0,9-6 0,-3 11 0,8-3 0,-4 4 0,5 0 0,3 4 0,2 0 0,3 9 0,0-4 0,0 4 0,0-1 0,0-3 0,4 4 0,0-5 0,9-3 0,0-2 0,6-3 0,4 0 0,-4 0 0,10 0 0,-4-14 0,7-4 0,-5-14 0,-1-5 0,-11 6 0,0-5 0,-5 11 0,-1 2 0,-3 9 0,-2 1 0,-8 9 0,-5 0 0,-10 9 0,-1 9 0,-11 14 0,9 10 0,-6 7 0,7-8 0,5-1 0,1-11 0,6-2 0,4-9 0,1-2 0,4-4 0,0-3 0,0-2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6:11:20.829"/>
    </inkml:context>
    <inkml:brush xml:id="br0">
      <inkml:brushProperty name="width" value="0.35" units="cm"/>
      <inkml:brushProperty name="height" value="0.35" units="cm"/>
      <inkml:brushProperty name="color" value="#FFFFFF"/>
    </inkml:brush>
  </inkml:definitions>
  <inkml:trace contextRef="#ctx0" brushRef="#br0">1 77 24575,'87'0'0,"-27"6"0,0 1 0,33 3 0,-36 0 0,-1 1 0,16 4-887,11 0 887,11 0 0,-7 0 0,-35-6 0,-2-2 0,16 1 0,15-1 291,-26-7-291,0 0 147,-3 0-147,-13 0 0,6 0 0,-8 0 449,0 0-449,0 0 0,7 0 0,-5 0 0,6 0 0,-1 0 0,-5 0 0,13 0 0,-14 0 0,7 0 0,-8-5 0,0 3 0,0-3 0,-6 5 0,14-11 0,-12 9 0,8-14 0,-6 9 0,-4-5 0,5 0 0,1-1 0,0 1 0,1-1 0,-1 6 0,-7-3 0,6 3 0,-12-5 0,5 0 0,-7 1 0,1 5 0,-1-5 0,-5 10 0,5-4 0,-5 5 0,5 0 0,7 0 0,-5 0 0,12 0 0,-6 0 0,7 0 0,-8 0 0,6 0 0,-6 0 0,2 0 0,11 6 0,-2 1 0,5 6 0,0 0 0,0 0 0,-7-6 0,7 4 0,-8-10 0,-6 5 0,4-1 0,-4-3 0,6 3 0,-7-5 0,6 6 0,-6-5 0,1 4 0,4-5 0,-11 0 0,12 0 0,-12 0 0,5 0 0,0 0 0,-5 0 0,5 0 0,0 0 0,-5 0 0,5 0 0,-7 0 0,1 0 0,-6 0 0,4 0 0,-4 0 0,6 0 0,-1 0 0,0 0 0,1 0 0,0 0 0,6 0 0,5 0 0,4 0 0,2 0 0,-9 0 0,4 0 0,-10 0 0,10 0 0,-11 0 0,12 0 0,-6 0 0,7 0 0,0 0 0,0 0 0,0 0 0,8 0 0,-6-5 0,5 3 0,-7-3 0,17 5 0,-5 0 0,6 0 0,-3-6 0,-13 4 0,5-4 0,1 6 0,-6-5 0,5 3 0,-14-3 0,6 5 0,-12-5 0,12 4 0,-12-4 0,4 5 0,-5 0 0,6 0 0,-5 0 0,5 0 0,0 0 0,5 0 0,-2 0 0,0 0 0,-9 0 0,0 0 0,-1 0 0,0 0 0,1 0 0,-1 0 0,1 0 0,-1 0 0,7 0 0,-4 0 0,10 0 0,-11 0 0,11 0 0,-4 0 0,0 0 0,20 0 0,-22 0 0,22 0 0,-27 0 0,12 0 0,-12 0 0,12 0 0,-12 0 0,11 0 0,-4 0 0,6 0 0,0 0 0,0 0 0,0 0 0,0 0 0,-6 0 0,4 0 0,-11 0 0,5 0 0,-6 0 0,-1 0 0,1 0 0,-6 0 0,4 0 0,1 0 0,1 0 0,-1 0 0,-1 0 0,-4 0 0,6 0 0,-1 0 0,1 0 0,-1 0 0,-5 0 0,5 0 0,-5 0 0,12 0 0,-5 0 0,4 0 0,-5 0 0,-2 0 0,1 0 0,-2 0 0,3 0 0,6 0 0,-5 0 0,11 0 0,-11 0 0,12 0 0,-6 0 0,7 0 0,8 0 0,-7 0 0,7 0 0,-8 0 0,7 0 0,-5 0 0,13 0 0,-13 0 0,13 0 0,-13 0 0,13 0 0,-5 0 0,-1 0 0,-2 0 0,0 0 0,-4 0 0,4 0 0,-7 0 0,-6 0 0,4 0 0,-4 0 0,6 0 0,10 0 0,-7 0 0,7 0 0,-11 0 0,-5 0 0,4 0 0,-4 0 0,5-6 0,2-1 0,-8-5 0,6 5 0,-12-3 0,11 3 0,-11 1 0,5 1 0,-6-1 0,6 5 0,-5-4 0,11 5 0,-11 0 0,21 0 0,-12 0 0,14 0 0,-17 0 0,6 0 0,-6 0 0,1 0 0,-2 0 0,0 0 0,-5 0 0,-1 0 0,-1 0 0,-5 0 0,5 0 0,1 5 0,-1-4 0,5 4 0,-3-5 0,3 5 0,-5-3 0,1 8 0,-6-9 0,4 9 0,-4-4 0,6 1 0,0 3 0,-1-4 0,1 5 0,-1 0 0,1 1 0,6-1 0,-11 0 0,20 6 0,-18-10 0,7 7 0,-6-7 0,-9-2 0,3 0 0,1-5 0,-4 5 0,3-4 0,-4 3 0,-1-4 0,5 5 0,-3-3 0,4 3 0,-6-5 0,0 4 0,0-3 0,6 4 0,-5-5 0,5 0 0,4 5 0,-7-4 0,7 4 0,-10-5 0,0 4 0,0-3 0,0 4 0,1-5 0,-1 0 0,0 0 0,0 0 0,0 0 0,1 4 0,-1-2 0,-1 2 0,13-4 0,3 0 0,20 0 0,-6 0 0,12 0 0,4 0 0,18 0 0,12 0 0,0 0 0,5 0-509,-5 0 509,8 0 0,1 7 0,-1 2 0,1 6 0,-10 0 0,-1-6 0,-11 4 0,-8-12 0,7 6 0,-15-1 0,6-5 0,-8 5 0,-8-6 0,6 6 0,-13-4 509,13 4-509,-13-6 0,5 5 0,-7-4 0,0 5 0,0-6 0,0 0 0,0 0 0,-6 0 0,4 0 0,-4 0 0,6 0 0,0 0 0,-7 0 0,6 0 0,-6 0 0,1 5 0,4-4 0,-11 4 0,12-5 0,-6 0 0,1 5 0,4-3 0,-4 3 0,6-5 0,0 0 0,0 0 0,7 0 0,-5 0 0,5 0 0,1 6 0,-6-5 0,6 5 0,-8-6 0,7 0 0,-5 0 0,6 0 0,-8 0 0,0 0 0,0 0 0,0 0 0,0 0 0,0 0 0,0 0 0,-6 0 0,-2 0 0,0 0 0,-5 0 0,15 0 0,-20 0 0,12 0 0,-14 0 0,6 0 0,-1 0 0,1 0 0,0 0 0,-6 0 0,4 0 0,-4 0 0,0 0 0,4 0 0,-9 0 0,9 0 0,-10 0 0,11 0 0,-11 0 0,15 0 0,-8 0 0,3 0 0,-50 0 0,-8 0 0,-36 0 0,12 0 0,7 0 0,0 0 0,0 0 0,0 0 0,0 0 0,8 0 0,-6 0 0,13 0 0,1 0 0,2 0 0,12 0 0,-5 0 0,6 0 0,1 0 0,4 0 0,-3 0 0,10 0 0,-5 0 0,0 0 0,4 0 0,-9 0 0,5 0 0,-7 0 0,7 0 0,-5 0 0,4 0 0,0-5 0,-5-1 0,5-5 0,-6-5 0,1-2 0,-1-5 0,0 1 0,6-1 0,1 6 0,5-4 0,0 9 0,0-4 0,5 6 0,2 0 0,24 5 0,2 0 0,26 5 0,-1 0 0,7 0 0,0 0 0,8 0 0,-7 0 0,17 0 0,-17-6 0,16 5 0,-15-5 0,15 6 0,-7-6 0,9 4 0,-1-5 0,1 7 0,0 0 0,-1 0 0,1 0 0,-2 0 0,3 0 0,-2 0 0,1 0 0,-10 0 0,8 0 0,-6 0 0,7 0 0,1 0 0,-1-6 0,1 4 0,0-4 0,-1 6 0,1 0 0,-9 0 0,-1-6 0,-2 4 0,12-4 0,-15 6 0,3 0 0,-24 0 0,-6 0 0,-3 0 0,2 0 0,-6 0 0,5 0 0,-7 0 0,1 0 0,-1 0 0,1 0 0,-1 0 0,1 0 0,-1 0 0,1-5 0,0 4 0,9-9 0,-12 8 0,11-3 0,-20 1 0,5 2 0,-6-2 0,0 4 0,1 0 0,-2 0 0,14 0 0,-5 0 0,17 0 0,-11 0 0,11 0 0,-4 0 0,0 0 0,4 0 0,-11 0 0,12 0 0,-12 0 0,5 5 0,0-4 0,-5 4 0,11-5 0,-11 0 0,11 0 0,-4 0 0,6 0 0,0 0 0,0 0 0,7 0 0,3 0 0,6 0 0,1 0 0,0 0 0,-1 0 0,1 0 0,-1 0 0,1 0 0,-7 0 0,21 0 0,-25 0 0,24 0 0,-27 0 0,4 0 0,1 0 0,1 0 0,0 0 0,6 0 0,-6 0 0,7 0 0,-6 0 0,5 0 0,-13 0 0,13 0 0,-13 0 0,5 0 0,-6 0 0,-2 0 0,1 0 0,17 0 0,-13 0 0,12 0 0,-8 0 0,-6 0 0,6 0 0,-1 0 0,-5 0 0,12 0 0,-12 0 0,14-6 0,-7 5 0,0-5 0,-2 6 0,-7 0 0,8 0 0,-6 0 0,5 0 0,0 0 0,-5 0 0,29 0 0,-25 0 0,18 0 0,-16 0 0,-6 0 0,5 0 0,1 0 0,-6 0 0,6 0 0,-8 0 0,0 0 0,0 0 0,0 0 0,7 0 0,-5 0 0,-1 0 0,-3 0 0,-4 0 0,16 0 0,-14-5 0,13 3 0,-22-8 0,5 9 0,0-4 0,-5 5 0,5 0 0,-6-5 0,-6 3 0,4-3 0,-4 5 0,0 0 0,-1 0 0,-1 0 0,-3 0 0,9 0 0,-9 0 0,9 0 0,-4 0 0,10 0 0,-3 0 0,3 0 0,-5 0 0,1 0 0,-1 0 0,1 0 0,-6 0 0,4 0 0,-4 0 0,6 0 0,-6 0 0,4 0 0,-4 0 0,5 0 0,1 0 0,0 0 0,-1 0 0,5 0 0,-3 0 0,-3 0 0,0 0 0,-9 0 0,3 0 0,-4 0 0,-1 0 0,0 0 0,0 0 0,0 0 0,-1 0 0,1 0 0,0 0 0,-1 0 0,1 0 0,0 0 0,-1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7:24.247"/>
    </inkml:context>
    <inkml:brush xml:id="br0">
      <inkml:brushProperty name="width" value="0.35" units="cm"/>
      <inkml:brushProperty name="height" value="0.35" units="cm"/>
      <inkml:brushProperty name="color" value="#FFFFFF"/>
    </inkml:brush>
  </inkml:definitions>
  <inkml:trace contextRef="#ctx0" brushRef="#br0">0 0 24575,'0'50'0,"0"-4"0,0-17 0,0 7 0,0-10 0,0 4 0,0-12 0,0-5 0,0 0 0,0-5 0,0 0 0,8 4 0,-3-3 0,7-1 0,-4 0 0,5-7 0,-4 6 0,8-6 0,2 2 0,5-3 0,1 0 0,3 0 0,3 0 0,0 0 0,11 0 0,-11 0 0,5 0 0,0 0 0,-5 0 0,5 0 0,-11 0 0,3 0 0,-9 0 0,10 0 0,-10 0 0,5 0 0,-11 0 0,4 0 0,-7 0 0,2 0 0,1 0 0,-4 0 0,4 0 0,-5 0 0,-34 0 0,3 0 0,-31 0 0,4 0 0,-2 0 0,-7 0 0,7 0 0,-5 0 0,12 0 0,1 0 0,8 0 0,11 0 0,6 0 0,7 0 0,4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7:58.438"/>
    </inkml:context>
    <inkml:brush xml:id="br0">
      <inkml:brushProperty name="width" value="0.35" units="cm"/>
      <inkml:brushProperty name="height" value="0.35" units="cm"/>
      <inkml:brushProperty name="color" value="#FFFFFF"/>
    </inkml:brush>
  </inkml:definitions>
  <inkml:trace contextRef="#ctx0" brushRef="#br0">39 372 24575,'44'0'0,"-3"0"0,-11 0 0,0 0 0,-6 0 0,5 0 0,-10 0 0,4 0 0,1 0 0,-5 0 0,4 0 0,-9 0 0,3 0 0,-3 0 0,0 0 0,3 0 0,-8 0 0,8 0 0,-8 0 0,4 0 0,-5 0 0,5 0 0,-4 0 0,3 0 0,-3 0 0,-1 0 0,4 0 0,-3 0 0,3 0 0,-4 0 0,0 0 0,4 0 0,-3 0 0,7 0 0,-7 0 0,4 0 0,-5 0 0,5 0 0,-4 0 0,4 0 0,-5 0 0,0 0 0,4 0 0,-3 0 0,3 0 0,-4 0 0,0 0 0,-35 0 0,10 5 0,-31 0 0,23 5 0,-3 0 0,3-1 0,-5 1 0,0 0 0,0 0 0,0 0 0,6-1 0,0 1 0,6-1 0,0 0 0,0-4 0,-1-1 0,5 0 0,-3-4 0,8 4 0,-8-4 0,3 0 0,-4 0 0,4 0 0,-3 0 0,7 0 0,-7 0 0,4 0 0,0 0 0,1 0 0,4 0 0,0 0 0,-4 0 0,3 0 0,-3 0 0,4 0 0,0 0 0,-4 0 0,2 0 0,-2 0 0,4 0 0,0 0 0,-4 0 0,3 0 0,-2 0 0,17-18 0,-3 10 0,8-19 0,-4 18 0,-2-8 0,4 3 0,-4-4 0,3-1 0,-7 6 0,7-5 0,-7 9 0,3-4 0,-4 5 0,0 0 0,0-4 0,0 3 0,0-2 0,0 3 0,0-3 0,0 3 0,0-3 0,0 3 0,0-4 0,0 4 0,0-4 0,0 4 0,0 0 0,0-3 0,0 2 0,0-2 0,0 3 0,-3-3 0,-1 3 0,-1-3 0,2 3 0,3 0 0,-4-3 0,0 6 0,-1-6 0,-2 7 0,6-4 0,-6-4 0,6 3 0,-3-2 0,4 3 0,-3 1 0,19 2 0,-12 2 0,18 7 0,-14-3 0,1 6 0,3-6 0,2 6 0,4-6 0,0 3 0,5 1 0,2-4 0,0 7 0,3-7 0,-3 3 0,4 1 0,1-4 0,0 8 0,-6-8 0,5 3 0,-10-4 0,10 0 0,-5 5 0,1-4 0,-2 3 0,1-4 0,-5 0 0,4 4 0,-9-3 0,3 3 0,-3-4 0,-1 0 0,4 4 0,-7-3 0,7 3 0,-4-4 0,5 0 0,6 0 0,-5 0 0,10 0 0,-10 0 0,10 0 0,-10 0 0,9 0 0,-8 0 0,8 0 0,5 0 0,-7 0 0,6 0 0,-9 0 0,-3 0 0,8 0 0,-3 0 0,-1 0 0,5 0 0,-5 0 0,1 0 0,3 0 0,-8 0 0,8 0 0,-8 0 0,8 0 0,-9 0 0,10 0 0,-10 0 0,10 0 0,3 0 0,0 0 0,6 0 0,-13-4 0,3 3 0,-3-3 0,4 4 0,1-4 0,0 2 0,-6-2 0,5 0 0,-10 2 0,5-6 0,-6 7 0,0-3 0,0 0 0,0 3 0,0-3 0,4 0 0,-3 3 0,3-3 0,-9 4 0,4-4 0,-3 3 0,4-3 0,0 4 0,-4 0 0,3-4 0,-3 3 0,4-3 0,0 4 0,0 0 0,0 0 0,0 0 0,0 0 0,0 0 0,1 0 0,-1 0 0,5-5 0,-4 4 0,13-3 0,-7 4 0,2 0 0,-3 0 0,-1 0 0,-4 0 0,5 0 0,-1 0 0,-4 0 0,5 0 0,-6 0 0,-4 0 0,3 0 0,-4 0 0,5 0 0,0 0 0,1 0 0,-1 0 0,8 0 0,-6 0 0,11 0 0,-11 0 0,3 0 0,-5 0 0,0 0 0,0 0 0,0 0 0,0 0 0,-4 0 0,3 0 0,-3 0 0,4 0 0,-4 0 0,-2 0 0,1 0 0,-4 0 0,4 0 0,-5 0 0,4 0 0,-3 0 0,3 0 0,-4 0 0,0 0 0,4 0 0,-3 0 0,3 0 0,-4 0 0,0 0 0,4 0 0,-3 0 0,3 3 0,-4-2 0,0 3 0,3-4 0,-3 0 0,3 0 0,-3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6:11:32.277"/>
    </inkml:context>
    <inkml:brush xml:id="br0">
      <inkml:brushProperty name="width" value="0.35" units="cm"/>
      <inkml:brushProperty name="height" value="0.35" units="cm"/>
      <inkml:brushProperty name="color" value="#FFFFFF"/>
    </inkml:brush>
  </inkml:definitions>
  <inkml:trace contextRef="#ctx0" brushRef="#br0">1 313 24575,'87'-7'0,"-38"-1"0,1-1 0,9-4 0,1-1-492,4 5 0,4-1 0,22-8 0,4 1 0,1 9 0,4 2 164,-23-1 0,3-1 0,0 2 0,-4 1 0,0 2 0,4 1 82,-3 1 0,4 1 0,0 1 0,-7-1 69,21 0 0,-2 0 177,-6 0 0,4 0 0,-11 0 218,-22 0 1,-4 0-219,12 0 0,-1 0-183,35 0 183,-6 0 0,-20 0 0,-8 0 983,-3-6-333,1 5 333,-7-5 0,15 6-29,25 0-281,-6 0-673,9 0 0,-9 0 0,-3 0 0,10 0 0,-44 0 0,-1 0 0,33 0 0,-3 0 0,-9-7 248,-8 5-248,-2-10 0,-9 4 0,-8-5 0,-1 0 0,-14 1 530,4-6-530,-10 5 0,4 1 0,-7 1 0,1 5 0,0-5 0,-1-1 0,-9 14 0,-3 5 0,-15 8 0,4 1 0,-3-6 0,-1 0 0,4 0 0,10 1 0,5-6 0,12 0 0,-3-5 0,0 5 0,-1-4 0,-5 4 0,-1 0 0,-6-4 0,0 4 0,0-5 0,1 0 0,-1 4 0,0-3 0,0 4 0,0-1 0,6-3 0,1 9 0,6-9 0,6 9 0,1-8 0,7 3 0,0-5 0,0 0 0,8 0 0,-6 0 0,13 0 0,-14 0 0,14 0 0,2 0 0,2-6 0,5 5 0,2-5 0,-7 6 0,15-7 0,-7 6 0,0-12 0,6 11 0,-14-10 0,6 11 0,-8-5 0,-1 0 0,1 4 0,9-4 0,-8 0 0,-4 5 0,2 1 0,19-6 0,-5 5 0,0 2-984,5-1 887,-17 0 0,-1 0 97,13 0 0,25 0 0,-17 0 0,7 0 0,-10 0 0,-7 0 0,-3 0 0,-15 0 0,-9-5 0,-2 4 983,-18-9-788,15 9-195,-21-4 0,14 5 0,-9 0 0,1 0 0,1 0 0,4 0 0,13 0 0,3 6 0,13 1 0,3 0 0,0 5 0,16-4 0,-6-1 0,7 6 0,1-5 0,-9 0 0,7 5 0,-15-6 0,15 8 0,-16-7 0,8 4 0,-10-5 0,1 1 0,8-2 0,-6 0 0,5-5 0,-7 5 0,0-6 0,0 0 0,24 0 0,-19 0 0,19 0 0,-25 0 0,-6 0 0,5 0 0,-6 0 0,0 0 0,6 0 0,-13 0 0,6 0 0,-8 0 0,0 0 0,0 0 0,7 0 0,-5 0 0,6 0 0,-1 0 0,11 0 0,2 0 0,-2-5 0,-11 4 0,-7-11 0,1 11 0,-1-10 0,0 10 0,0-5 0,-7 6 0,-1 0 0,-6 0 0,-6 0 0,-1 0 0,-6 0 0,0 0 0,0 0 0,0 0 0,5 0 0,-4 0 0,4 0 0,-5 0 0,0 0 0,-1 0 0,20 0 0,5 0 0,20 0 0,8 0 0,2 0 0,8 0 0,-19 0 0,-1 0 0,20 0 0,-21 0 0,0 0 0,22 0 0,2 0 0,8 0 0,-19 0 0,7 0 0,-15 0 0,6 0 0,-8 0 0,-1 6 0,1-5 0,-1 11 0,2-10 0,-1 10 0,-1-5 0,1 6 0,-1-5 0,10 4 0,-7-10 0,14 11 0,-14-12 0,6 5 0,-8-6 0,0 0 0,-1 0 0,1 0 0,-1 0 0,10 0 0,-7 0 0,6 0 0,24 0 0,-24 0 0,32 0 0,-38 0 0,6 0 0,-8-6 0,0-1 0,-1-7 0,1 1 0,0-1 0,-7 7 0,4-5 0,-4 10 0,6-10 0,1 11 0,0-5 0,24 6 0,-26 0 0,24 0 0,-30 0 0,0 0 0,5 0 0,-12 0 0,14 0 0,-15 0 0,15 0 0,-7 0 0,0 5 0,15 3 0,-13 5 0,14-5 0,-9 3 0,1-3 0,8 6 0,-6-7 0,14 6 0,-14-5 0,15 6 0,9-6 0,-12 4 0,9-10 0,-31 4 0,6-6 0,-13 0 0,-1 0 0,-9 0 0,-7 0 0,1 0 0,-6 0 0,4 0 0,-9 0 0,3 0 0,-5 0 0,1 0 0,7-5 0,5 4 0,10-3 0,4 10 0,8-5 0,-6 5 0,13-6 0,-6 0 0,16 0 0,-6 0 0,15 0 0,-7 0 0,1 0 0,6 0 0,-8 0 0,10 0 0,-1 0 0,10 0 0,-6-7 0,5 5 0,-8-4 0,8 6 0,-5 0 0,6-7 0,0 6 0,-8-5 0,18 6 0,-16 0 0,5 0 0,-23 0 0,-1 0 0,26 0 0,-30 0 0,0 0 0,27 0 0,-22 0 0,14 6 0,-10-5 0,-6 11 0,6-5 0,-9 1 0,1-2 0,9 0 0,1-4 0,8 4 0,0-6 0,1 0 0,0 0 0,-9 0 0,31 0 0,-34 0 0,25 0 0,-32 0 0,0 0 0,-8 0 0,6 0 0,-6 0 0,1 0 0,4 0 0,-4-6 0,6 5 0,1-5 0,-8 0 0,6 5 0,-13-11 0,-1 11 0,-9-5 0,0 6 0,-5-5 0,5 4 0,-6-4 0,9 5 0,0 0 0,2 0 0,1 0 0,-10 0 0,10 0 0,-11 0 0,12 0 0,-12 0 0,5 0 0,-7 0 0,1 0 0,-1 0 0,-5 0 0,-1 0 0,-6 0 0,1-5 0,-6 0 0,0-6 0,-5 1 0,8 4 0,10 1 0,19 5 0,9 0 0,15 0 0,4 0 0,-2 0 0,8 0 0,-7 0 0,8 0 0,0 0 0,1 0 0,0 0 0,-9 0 0,7 0 0,-7 0 0,9 0 0,0 0 0,-1 7 0,1-6 0,9 12 0,-7-4 0,16 6-470,-7 0 470,9 0 0,-28-6 0,-1 0 0,21 6 0,-23-6 0,-1-2 0,15 1 0,18 6 0,-27-9 0,2-2 0,-18 2 0,1-1 0,16 0 0,-1-1 0,17-3 0,8 0 0,-17 0 0,15 0 0,-15 7 0,6-6 0,-8 6 0,-1-7 0,1 0 0,-9 0 0,7 0 0,-15 0 0,15 0 0,-16 0 0,8 0 0,-10 0 0,-7 0 470,-1 0-470,-8 0 0,16 0 0,-18 0 0,11 0 0,-24 0 0,1 0 0,-1 0 0,1 0 0,-1 0 0,-4 0 0,3 0 0,-4 0 0,5 0 0,1 0 0,-1-5 0,8 3 0,-6-2 0,21-2 0,-12 5 0,22-4 0,-16 5 0,5-6 0,-7 5 0,0-4 0,0 5 0,0 0 0,-6 0 0,5 0 0,-12 0 0,11 0 0,-11 0 0,12 0 0,-12 0 0,5 0 0,-6 0 0,-1 0 0,1 0 0,-1 0 0,-4 0 0,2 0 0,-9 0 0,4 0 0,-5 0 0,0 0 0,4 0 0,9 0 0,21 0 0,4-7 0,22 6 0,-6-12 0,16 12 0,-5-12 0,6 11 0,-8-11 0,0 11 0,8-11 0,-6 11 0,7-11 0,-9 11 0,8-11 0,-6 11 0,5-11 0,3 12 0,-31-3 0,2 1 0,36 3 0,6 0 0,-25 0 0,-7 0 0,0 0 0,-9 0 0,-3 0 0,-13 0 0,-1 0 0,-9 0 0,-7 0 0,-5 0 0,-1 0 0,-6 0 0,0 0 0,1 0 0,-1 0 0,0 0 0,6 0 0,-5 0 0,10 0 0,3 0 0,0 0 0,28 0 0,-17 0 0,25 0 0,-21 0 0,5 0 0,1 0 0,1 0 0,0 0 0,7 0 0,1 0 0,2 0 0,6 0 0,0 0 0,2 0 0,9 0 0,0 0 0,0 0 0,10 0 0,-25-3 0,1-1 0,34 2 0,-34-1 0,-3-1 0,17-2 0,-1 4 0,1-11 0,-8 11 0,-2-10 0,-1 10 0,-5-10 0,5 11 0,-8-11 0,0 10 0,0-10 0,1 4 0,-1-5 0,0 5 0,0-4 0,24 4 0,-18-5 0,11 5 0,-19-4 0,-5 11 0,-1-6 0,6 1 0,-13 5 0,6-5 0,-8 6 0,1 0 0,-1 0 0,0-6 0,0 5 0,0-5 0,-6 6 0,5 0 0,-5 0 0,9 0 0,-2 0 0,-3 0 0,-6 0 0,-7 0 0,1 0 0,0 0 0,6 0 0,-5 0 0,5 0 0,-6 0 0,-1 0 0,7 0 0,-4-5 0,4 4 0,-7-4 0,1 5 0,0 0 0,4-5 0,-3 4 0,-3-4 0,1 5 0,-11 0 0,10 0 0,-9 0 0,9-5 0,-9 4 0,9-4 0,-9 5 0,9 0 0,-10 0 0,11 0 0,-11 0 0,11-5 0,-11 4 0,10-5 0,-9 6 0,4 0 0,-6 0 0,0 0 0,0 0 0,1 0 0,3 0 0,-2 0 0,2 0 0,-4 0 0,0 0 0,0 0 0,0 0 0,0 0 0,1 0 0,-1 0 0,0 0 0,0 0 0,0 0 0,1 0 0,-1 0 0,0 0 0,0 0 0,1 0 0,-1 0 0,0 0 0,0 0 0,0 0 0,0 0 0,0 0 0,-1 5 0,-4 1 0,4-1 0,-4 4 0,5-8 0,0 8 0,0-8 0,0 4 0,0-1 0,0 2 0,0-1 0,-5 4 0,4-8 0,-8 13 0,4-8 0,-5 9 0,0-5 0,0 0 0,0 0 0,0 6 0,-5-4 0,-6 9 0,-6-4 0,-6 6 0,6-6 0,-5 4 0,5-9 0,-6 5 0,6-7 0,-5 2 0,11-2 0,-5 1 0,5-6 0,-5 0 0,5 0 0,-5-4 0,5 3 0,-5-4 0,5 0 0,-11 0 0,5 0 0,-6 5 0,0-4 0,1 5 0,-8-6 0,6 0 0,-5 0 0,6 0 0,0 0 0,6 0 0,-5 0 0,11 0 0,-5 0 0,6 0 0,-1 0 0,1 0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19:08.748"/>
    </inkml:context>
    <inkml:brush xml:id="br0">
      <inkml:brushProperty name="width" value="0.35" units="cm"/>
      <inkml:brushProperty name="height" value="0.35" units="cm"/>
      <inkml:brushProperty name="color" value="#FFFFFF"/>
    </inkml:brush>
  </inkml:definitions>
  <inkml:trace contextRef="#ctx0" brushRef="#br0">0 0 24575,'38'4'0,"4"0"0,-5-4 0,14 0 0,-6 0 0,24 0 0,-21 0 0,28 0 0,-36 0 0,36 0 0,-27 0 0,11 4 0,-11 2 0,8 8 0,-14-7 0,39 7 0,-50-13 0,33 3 0,-47-4 0,15 0 0,-24 0 0,24 0 0,-11 0 0,8 0 0,-9 0 0,0 0 0,-1 0 0,8 0 0,-14 0 0,9 0 0,-13-4 0,17 3 0,-16-2 0,13 3 0,-11 0 0,5 0 0,-5 0 0,3 0 0,-6 0 0,1 0 0,-3 0 0,0 0 0,8 0 0,-7 0 0,12 0 0,-8 0 0,1 0 0,3 0 0,-8 0 0,8 0 0,-7 0 0,2 0 0,-4 0 0,5 0 0,1 0 0,-1 0 0,4 0 0,-3 0 0,0 0 0,3 0 0,-4 0 0,5 0 0,-4 0 0,3 0 0,-3 0 0,4 0 0,0 4 0,0-3 0,0 3 0,0-4 0,0 4 0,1-3 0,-1 3 0,0-4 0,0 0 0,-4 0 0,3 0 0,-4 0 0,5 0 0,1 0 0,-1 0 0,0 0 0,0 0 0,0 0 0,0 0 0,0 0 0,0 0 0,-4 0 0,11 0 0,-14 0 0,14 0 0,-11 0 0,0 0 0,3 0 0,-4 0 0,5 0 0,-4 0 0,3 0 0,-3 0 0,4 0 0,0 0 0,0 0 0,0 0 0,0 0 0,6 0 0,0 0 0,19 0 0,-10 0 0,16 0 0,-11 0 0,5 0 0,-6 0 0,5 0 0,-11 0 0,5 0 0,-6 0 0,0 0 0,-6 0 0,-1 0 0,-4 0 0,-6 0 0,4 0 0,-3 0 0,0 0 0,3 0 0,-4 0 0,9 0 0,-3 0 0,3 0 0,-4 0 0,0 0 0,0 0 0,0 0 0,0 0 0,0 0 0,0 0 0,0 0 0,-4 0 0,3 0 0,-3 0 0,4 0 0,-4 0 0,3 0 0,-4 0 0,5 0 0,0 0 0,14 0 0,-6 0 0,12 0 0,-13 0 0,3 0 0,-3 0 0,4 0 0,1 0 0,0 0 0,0 0 0,-1 0 0,-4 0 0,3 0 0,-9 0 0,10 0 0,-10 0 0,10 0 0,-10 0 0,18 0 0,-11-5 0,7 4 0,-5-3 0,-3 4 0,5 0 0,-1 0 0,1 0 0,0 0 0,-5 0 0,3 0 0,-9 0 0,10 0 0,-10 0 0,0 0 0,-2 0 0,-8 0 0,8 0 0,-7 0 0,7 0 0,0 0 0,2 0 0,3 0 0,-4 0 0,8 0 0,16 0 0,-11 0 0,16 0 0,-31 0 0,9 0 0,-11 0 0,4 0 0,0 0 0,-4 0 0,3 0 0,-8 0 0,8 0 0,-3 0 0,-1 0 0,4 0 0,-8 0 0,8 0 0,-3 0 0,4 0 0,-4 0 0,3 0 0,-3 0 0,9 0 0,-4 0 0,4 0 0,-5-4 0,1 3 0,-1-3 0,0 4 0,5 0 0,4 0 0,-1 0 0,5 0 0,-12 0 0,10 0 0,-10 0 0,10 0 0,-10 0 0,4 0 0,1 0 0,-5 0 0,10 0 0,-10 0 0,9 0 0,-3 0 0,5 0 0,0 0 0,-6 0 0,5 0 0,-5 0 0,14 0 0,-11 0 0,9 0 0,-17 0 0,5 0 0,-11 0 0,4 0 0,-7 0 0,7 0 0,-8 0 0,8 0 0,-3 0 0,4 0 0,0 0 0,0 0 0,-4 0 0,3 0 0,-4 0 0,6 0 0,-1 0 0,-1 0 0,-3 0 0,-3 0 0,-2 0 0,-1 0 0,4 0 0,-3 0 0,7 0 0,-7 0 0,8 0 0,-8 0 0,8 0 0,-3 0 0,0 0 0,3-4 0,-8 3 0,3-3 0,-3 4 0,3 0 0,-3 0 0,4 0 0,-5 0 0,-3-11 0,-2 4 0,1-5 0,4 8 0,11 4 0,11 0 0,2 0 0,4 0 0,-7 0 0,1 0 0,0 0 0,0 0 0,-1 0 0,1 0 0,0 0 0,0 5 0,-1-4 0,1 3 0,0 1 0,0-4 0,-1 8 0,1-8 0,6 8 0,-5-8 0,11 4 0,-11-1 0,5-3 0,-6 4 0,6 0 0,-10-4 0,8 4 0,-9-5 0,-1 4 0,0-3 0,-1 3 0,-4-4 0,5 0 0,-6 0 0,5 0 0,-4 0 0,5 0 0,-1 0 0,4 0 0,4 0 0,-4 0 0,2 0 0,-10 0 0,10 0 0,-10 0 0,10 0 0,-5 0 0,6 0 0,0 0 0,0 0 0,-1 0 0,1 0 0,6 0 0,-5 0 0,11 0 0,-11 0 0,11 0 0,-11 0 0,24 0 0,-20 0 0,20 0 0,-24 0 0,5 0 0,-6 0 0,-6 0 0,5-5 0,-5 4 0,1-3 0,3 4 0,-3 0 0,-1 0 0,5 0 0,-10 0 0,5 0 0,-1 0 0,-4 0 0,5 0 0,-1 0 0,4 0 0,-1 0 0,0 0 0,-8 0 0,0 0 0,0 0 0,5 0 0,-3 0 0,3 0 0,-5 0 0,0 0 0,6 0 0,-5 0 0,4 0 0,1 0 0,-5 0 0,9 0 0,-8 0 0,8 0 0,-8 0 0,8 0 0,-3 0 0,4 0 0,1 0 0,0 0 0,-5 0 0,3 0 0,-4 0 0,19 0 0,-15 0 0,14 0 0,-18 0 0,6 0 0,0 0 0,-6 0 0,5 4 0,-5-3 0,1 4 0,3-5 0,-8 4 0,3-4 0,0 4 0,-3-4 0,8 5 0,-8-4 0,8 3 0,-1-4 0,4 0 0,-4 0 0,2 0 0,-10 0 0,10 0 0,-5 0 0,6 0 0,0 0 0,-1 0 0,1 0 0,0 0 0,0 0 0,0 0 0,-1 0 0,1 0 0,0 0 0,-6 0 0,5 0 0,-10 0 0,13 0 0,-12 0 0,6 0 0,-8 0 0,0 0 0,0 0 0,-4 0 0,3 0 0,-3 0 0,4 0 0,0 0 0,0 0 0,0 0 0,-4 0 0,3 0 0,-8 0 0,8 0 0,-3 0 0,-1 0 0,4 0 0,-3 0 0,4 0 0,4 0 0,-3 0 0,3 0 0,-9 0 0,4 0 0,-7 0 0,7 0 0,-8 0 0,8 0 0,-8 0 0,8 0 0,-3 4 0,0-3 0,3 3 0,-4-4 0,5 0 0,1 4 0,4-3 0,4 3 0,-1 1 0,-5-4 0,-4 3 0,-3-4 0,0 0 0,3 0 0,-8 0 0,4 0 0,-1 0 0,-3 0 0,4 0 0,-5 0 0,0 0 0,4 0 0,2 0 0,-1 0 0,-1 0 0,1 0 0,-4 0 0,6 0 0,10 0 0,-1 0 0,18 0 0,-11 0 0,11 0 0,-10 0 0,3 0 0,-10 0 0,3 0 0,-3 0 0,0 0 0,3 0 0,-3 0 0,4 0 0,1 0 0,0 0 0,0 0 0,-1 0 0,1 0 0,0 0 0,0 0 0,-1 0 0,1 0 0,-5 4 0,3-3 0,-8 7 0,3-7 0,-5 7 0,0-7 0,0 7 0,0-7 0,9 7 0,-7-3 0,6 0 0,-13 2 0,4-6 0,-3 7 0,4-7 0,-4 7 0,3-7 0,-3 6 0,-1-6 0,0 7 0,0-7 0,-4 2 0,8 1 0,-8-3 0,4 3 0,-5 0 0,8-3 0,-6 6 0,11-6 0,-12 6 0,4-6 0,-1 3 0,-2 0 0,2-3 0,1 6 0,-4-6 0,4 3 0,-5 0 0,0-3 0,0 6 0,1-6 0,2 3 0,-2-1 0,3-2 0,-4 3 0,1-4 0,2 3 0,-1-2 0,1 3 0,-3-4 0,0 0 0,4 4 0,-4-3 0,4 2 0,-4-3 0,0 0 0,3 0 0,-2 0 0,3 0 0,-4 0 0,0 0 0,4 0 0,-4 0 0,4 0 0,-4 0 0,0 0 0,3 0 0,-2 0 0,2 0 0,-3 0 0,3 0 0,-2 0 0,2 0 0,-3 0 0,3 0 0,-2 0 0,2 0 0,-3 0 0,3 0 0,-2 0 0,2 0 0,-2 0 0,-1 0 0,3 0 0,-2 0 0,3 0 0,-4 0 0,0 0 0,3 0 0,-2 0 0,2 0 0,-3 0 0,3 0 0,-3 0 0,4 0 0,-5 0 0,5 0 0,-4 0 0,4 0 0,-4 0 0,0 0 0,4 0 0,-3 0 0,2 0 0,-3 0 0,3 0 0,-2 0 0,3 0 0,-5 0 0,5 0 0,-4 0 0,3 0 0,-3 0 0,3 0 0,-2 0 0,2 0 0,-35 0 0,16 0 0,-25 0 0,24 0 0,1 0 0,-5 0 0,4 0 0,-4 0 0,0 0 0,4 0 0,-8 0 0,3 0 0,0 0 0,-3 0 0,3 0 0,1 0 0,-5 0 0,9 0 0,-4 0 0,5 0 0,0 0 0,-4 0 0,2-3 0,-1 2 0,2-3 0,1 0 0,0 0 0,0-1 0,0-2 0,1 6 0,-5-2 0,3 3 0,-2 0 0,3 0 0,0-4 0,-3 3 0,6-6 0,-6 2 0,7-3 0,-4 4 0,1-3 0,27 6 0,-13-3 0,22 4 0,-21 0 0,0 0 0,4 0 0,-3 0 0,3 0 0,-4 0 0,0 0 0,3 0 0,-2 0 0,2 0 0,-3 0 0,3 0 0,-3 0 0,4 0 0,-5 0 0,2 0 0,2 0 0,-2 0 0,3 0 0,-4 0 0,0 0 0,5 0 0,-4 0 0,4 0 0,-5 0 0,0 0 0,8 0 0,-5 4 0,5-3 0,-8 2 0,0-3 0,4 0 0,-3 0 0,3 0 0,-4 0 0,0 4 0,5-3 0,-4 3 0,4-4 0,-5 0 0,5 0 0,-4 3 0,3-2 0,-3 3 0,-1-4 0,4 3 0,-3-2 0,3 3 0,-4-4 0,0 0 0,4 4 0,-3-4 0,2 4 0,-3-4 0,0 4 0,4-3 0,-3 2 0,2 1 0,-3-3 0,1 2 0,-1 1 0,4-3 0,-3 3 0,3-4 0,-4 3 0,0-2 0,3 3 0,-2-4 0,3 0 0,-4 0 0,0 3 0,4-2 0,-4 3 0,4-4 0,-4 0 0,3 0 0,-2 0 0,2 0 0,-3 0 0,1 0 0,2 0 0,-2 0 0,3 0 0,-4 0 0,0 0 0,4 0 0,-4 0 0,4 0 0,-4 0 0,0 0 0,3 0 0,-2 0 0,2 0 0,-3 0 0,3 0 0,-3 0 0,4 0 0,-5 0 0,5 0 0,-4 0 0,3 0 0,-35 0 0,17 0 0,-26-4 0,25 3 0,0-2 0,-4 3 0,4 0 0,-3 0 0,0 0 0,2 0 0,-2 0 0,4 0 0,-5 0 0,4 0 0,32 0 0,-16 0 0,24-4 0,-24 3 0,-4-3 0,8 4 0,-3 0 0,2 0 0,-3 0 0,0 0 0,4 0 0,-3 0 0,7 0 0,-6 0 0,7 0 0,-4 0 0,5 0 0,1 0 0,-1 0 0,0 0 0,0 0 0,0 0 0,-4 0 0,3 0 0,-4 0 0,1 0 0,-1 0 0,-1 0 0,-2 0 0,2 0 0,-4 0 0,1 0 0,2 0 0,-2 0 0,3 0 0,-4 0 0,3 0 0,-2 0 0,2 0 0,-3 0 0,1 0 0,2 0 0,-2 0 0,3 0 0,-4 0 0,0 0 0,4 0 0,-3 0 0,8 0 0,-8 0 0,8 0 0,-8 0 0,8 0 0,-8 0 0,8 0 0,-3 0 0,0 0 0,3 0 0,-8 0 0,8 0 0,-3 0 0,-1 0 0,4 0 0,-7 0 0,2 0 0,1 0 0,-4 0 0,8 0 0,-3 0 0,-1-3 0,4 2 0,-7-3 0,7 4 0,-8 0 0,4 0 0,-1 0 0,-3 0 0,4 0 0,-1 0 0,-3 0 0,7 0 0,-7 0 0,4 0 0,0 0 0,-4 0 0,8 0 0,-3 0 0,4 0 0,0 0 0,0 0 0,-4 0 0,3 0 0,-4 0 0,5 0 0,1 0 0,-1 0 0,13 0 0,-10 0 0,11 0 0,-9 0 0,-4 4 0,5-3 0,-6 3 0,0 0 0,0-3 0,0 3 0,0 0 0,0-3 0,0 3 0,0-4 0,0 4 0,-4-3 0,3 3 0,-3 0 0,4-3 0,-4 3 0,3-4 0,-4 0 0,9 4 0,-3-3 0,3 3 0,-4-4 0,0 4 0,-4-3 0,3 3 0,-8-4 0,8 0 0,-8 3 0,8-2 0,-8 3 0,4-4 0,0 4 0,-4-3 0,8 3 0,-8-4 0,4 0 0,-1 0 0,-2 0 0,15 4 0,-14-3 0,14 3 0,-16-4 0,8 0 0,-7 0 0,7 0 0,-8 0 0,8 0 0,-8 0 0,8 0 0,-8 0 0,4 0 0,0 0 0,-4 0 0,3 0 0,-3 0 0,-1 0 0,8 0 0,-6 0 0,6 0 0,-7 0 0,3 0 0,-3 0 0,4 0 0,0 0 0,-4 0 0,3 0 0,-3 0 0,-1 0 0,4 0 0,-3 0 0,3 0 0,-4 0 0,0 0 0,-1-11 0,-2 5 0,-2-8 0,-3 6 0,0-1 0,0-3 0,0 3 0,0-2 0,0 2 0,0 2 0,-4-5 0,4 4 0,-7-4 0,6 4 0,-3 1 0,1-4 0,-2 5 0,-3-4 0,-3 9 0,2-2 0,-3 3 0,4 0 0,0 0 0,-9 0 0,7 0 0,-11 0 0,7 0 0,-9 0 0,3 0 0,-3 0 0,0-5 0,3 4 0,-9-3 0,10 0 0,-10 3 0,5-8 0,-6 8 0,5-4 0,-4 1 0,5 3 0,-1-4 0,-4 5 0,10 0 0,-5 0 0,6 0 0,0 0 0,0 0 0,0 0 0,4 0 0,-3 0 0,7 0 0,-7 0 0,8 0 0,-4 0 0,5 0 0,-1 0 0,-7 0 0,6 0 0,-7 0 0,9 0 0,-5 0 0,4 0 0,-4 0 0,0 0 0,4 0 0,-8 0 0,7 0 0,-7 0 0,3 0 0,-4 0 0,4 4 0,-3-3 0,3 7 0,-4-7 0,0 3 0,-6 0 0,5-3 0,-4 8 0,4-8 0,1 3 0,0 0 0,-6-3 0,5 3 0,-5 0 0,6-3 0,4 3 0,-3 0 0,0-3 0,-2 7 0,1-7 0,1 3 0,8-4 0,-4 3 0,0-2 0,4 3 0,-4-4 0,5 0 0,-1 0 0,-3 0 0,3 4 0,-3-3 0,4 2 0,0-3 0,-4 0 0,3 0 0,-3 0 0,4 0 0,0 0 0,-5 0 0,4 0 0,-4 0 0,5 4 0,-1-3 0,-3 2 0,-1-3 0,0 0 0,0 4 0,0-3 0,4 3 0,-4-4 0,0 0 0,4 3 0,-4-2 0,0 3 0,4-4 0,-8 0 0,7 0 0,-7 0 0,4 0 0,-1 3 0,-3-2 0,7 3 0,-7-4 0,8 0 0,-8 0 0,7 0 0,-3 0 0,5 0 0,0 0 0,-4 0 0,3 0 0,-3 0 0,4 0 0,0 0 0,-3 0 0,2 0 0,-2 0 0,3 0 0,0 0 0,-4 0 0,3 0 0,-2 0 0,2 0 0,1 0 0,-8 0 0,5 0 0,-5 0 0,8 0 0,-5 0 0,4 0 0,-4 0 0,5 0 0,-1 0 0,-3 0 0,3 0 0,-2 0 0,3 0 0,-3 0 0,2 0 0,-2-3 0,4 2 0,-4-3 0,2 4 0,-2 0 0,3 0 0,-3-3 0,2 2 0,-2-2 0,4 3 0,-4 0 0,2 0 0,-1 0 0,-1 0 0,2 0 0,-2 0 0,0 0 0,3 0 0,-3 0 0,0 0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19:12.48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19:14.383"/>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19:16.946"/>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8:17.105"/>
    </inkml:context>
    <inkml:brush xml:id="br0">
      <inkml:brushProperty name="width" value="0.35" units="cm"/>
      <inkml:brushProperty name="height" value="0.35" units="cm"/>
      <inkml:brushProperty name="color" value="#FFFFFF"/>
    </inkml:brush>
  </inkml:definitions>
  <inkml:trace contextRef="#ctx0" brushRef="#br0">0 160 24575,'67'0'0,"-22"0"0,11 0 0,-26-5 0,-1 4 0,-4-3 0,3 4 0,-8 0 0,8 0 0,-8 0 0,8 0 0,-8 0 0,8 0 0,-9 0 0,5-4 0,2 3 0,-6-4 0,2 5 0,-5 0 0,-4 0 0,1 0 0,3 0 0,-8 0 0,8 0 0,-7 0 0,7 0 0,-8 0 0,8 0 0,-3 0 0,-1 0 0,4 0 0,-3 0 0,0 0 0,3 0 0,-4-4 0,6 3 0,-6-3 0,18 0 0,-14-1 0,14 0 0,-13 1 0,0 4 0,5 0 0,-3 0 0,3-4 0,-5 3 0,0-3 0,0 0 0,0 3 0,1-3 0,-1-1 0,0 4 0,0-3 0,0 4 0,0 0 0,8 0 0,-6 0 0,7-4 0,-9 3 0,0-3 0,0 4 0,5 0 0,-3 0 0,3-4 0,0 3 0,-3-3 0,8 0 0,-9 2 0,10-2 0,-10 4 0,10-4 0,3 2 0,-5-2 0,10-1 0,-18 4 0,9-3 0,-8 4 0,8 0 0,-8 0 0,8 0 0,-8 0 0,8 0 0,-9-4 0,10 3 0,-10-3 0,10 4 0,-10 0 0,10 0 0,-10 0 0,4 0 0,-5 0 0,9 0 0,-2 0 0,2 0 0,-3 0 0,-6 0 0,0-4 0,5 3 0,-3-3 0,3 4 0,-5-5 0,5 4 0,-3-3 0,3 4 0,-5-4 0,5 3 0,-3-3 0,3 4 0,-5 0 0,0 0 0,0 0 0,8 0 0,-5 0 0,10 0 0,-12 0 0,5 0 0,-6 0 0,5 0 0,-4 0 0,5 0 0,-1 0 0,2 0 0,-1 0 0,5 0 0,-5 0 0,6 0 0,0 0 0,-6 0 0,0 0 0,-1 0 0,-4 0 0,5 0 0,-6 0 0,0 0 0,0 0 0,0 0 0,0 0 0,-4 0 0,3 0 0,-3 0 0,4 0 0,0 0 0,0 0 0,0 0 0,0 0 0,0 0 0,-4 0 0,3 0 0,-8 0 0,4 0 0,-1 0 0,1 0 0,1 0 0,-2 0 0,-4 0 0,0 0 0,4 0 0,1 0 0,0 4 0,0-3 0,-1 2 0,-2 1 0,2-3 0,1 3 0,1 0 0,-1-3 0,4 7 0,-3-3 0,0 3 0,3 1 0,-4-4 0,6 3 0,-6-7 0,4 7 0,-8-3 0,9 0 0,-9-2 0,3 1 0,-3-3 0,-1 2 0,-4 8 0,-1-5 0,-3 9 0,0-7 0,-3 0 0,-2 0 0,-3 0 0,-5 1 0,-1-1 0,-4 1 0,0 4 0,-6-2 0,5 2 0,-10-3 0,10-1 0,-10 1 0,10-1 0,-5 0 0,1 1 0,3-5 0,-8 4 0,8-8 0,-8 8 0,8-8 0,-3 3 0,-1-4 0,5 0 0,-5 0 0,1 0 0,3 4 0,-3-3 0,5 3 0,-6 1 0,5-4 0,-5 3 0,1-4 0,-10 0 0,1 0 0,-1 4 0,5-3 0,3 3 0,0 0 0,-3-3 0,3 3 0,0-4 0,-3 5 0,3-4 0,0 3 0,-3-4 0,8 0 0,-8 0 0,3 5 0,0-4 0,-3 3 0,3-4 0,0 0 0,-17 5 0,14-4 0,-15 8 0,13-8 0,0 3 0,0-4 0,6 0 0,-5 4 0,4-2 0,-4 2 0,4-4 0,-4 0 0,10 0 0,-10 0 0,10 0 0,-5 4 0,1-3 0,8 3 0,-16-4 0,15 0 0,-10 0 0,13 0 0,-5 0 0,0 4 0,-2-2 0,-3 2 0,5-4 0,-1 0 0,1 4 0,0-3 0,0 3 0,-6-4 0,5 0 0,0 0 0,2 0 0,-2 0 0,-1 0 0,-3 0 0,4 0 0,1 0 0,-5 0 0,3 0 0,-3 0 0,5 0 0,-1 0 0,1 0 0,4 0 0,-3 0 0,8 0 0,-4 0 0,0 0 0,4 0 0,-4 0 0,5 0 0,-5 0 0,4 0 0,-4 0 0,5 0 0,-4 0 0,2 0 0,-2 0 0,4 0 0,0 0 0,-4 0 0,3 0 0,-3 0 0,4 0 0,0 0 0,-4 0 0,3 0 0,-3 0 0,3 0 0,1 0 0,-4 0 0,3 0 0,-3 0 0,4 0 0,-1 0 0,-3 0 0,-1 0 0,0 0 0,0 0 0,5 0 0,-1 0 0,-3 0 0,3 0 0,-3 0 0,4 0 0,-1 0 0,-3 0 0,3 0 0,-3 0 0,4 0 0,0 0 0,-4 0 0,3 0 0,-3 0 0,4 0 0,0 0 0,-4 0 0,3 0 0,-2 0 0,3 0 0,-3 0 0,2 0 0,-2 0 0,3 0 0,0 0 0,-4 0 0,3 0 0,-3 0 0,4 0 0,0 0 0,-3 0 0,2 0 0,-3 0 0,5 0 0,-1 0 0,-4 0 0,3 0 0,-3 0 0,4 0 0,0 0 0,-4 0 0,3 0 0,-3 0 0,4 0 0,0 0 0,-4 0 0,3 0 0,-3 0 0,4 0 0,0 0 0,-4 0 0,3 0 0,-3 0 0,4 0 0,0 0 0,-4 0 0,3 0 0,-3 0 0,3 0 0,-3 0 0,2 0 0,-3 0 0,1 0 0,2 0 0,-2-4 0,3 3 0,1-2 0,-4 3 0,3 0 0,-3 0 0,4-4 0,0 3 0,-3-2 0,2 3 0,-2 0 0,2 0 0,1 0 0,-4 0 0,3 0 0,-7 0 0,6 0 0,-3 0 0,5 0 0,-5 0 0,4 0 0,-4 0 0,5 0 0,0 0 0,0-7 0,8-3 0,1-6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6:11:39.439"/>
    </inkml:context>
    <inkml:brush xml:id="br0">
      <inkml:brushProperty name="width" value="0.35" units="cm"/>
      <inkml:brushProperty name="height" value="0.35" units="cm"/>
      <inkml:brushProperty name="color" value="#FFFFFF"/>
    </inkml:brush>
  </inkml:definitions>
  <inkml:trace contextRef="#ctx0" brushRef="#br0">1 1 24575,'58'0'0,"-5"0"0,18 0 0,23 0-984,-22 0 492,6-1 0,1 2 190,0 5 302,-5-5 0,1 0 0,23 6 0,-45-7 0,1 0 0,4 0 0,-1 0 45,40 0-45,-44 0 0,-1 0 0,43 0 0,-1 0 0,0 0 0,-9 0 0,-2 0 0,-10 0 0,0 0 481,16 0-481,-21 0 0,10 0 0,-32 0 0,7 0 983,-15 0-833,15 0 405,-15 0-555,15 0 56,-14 0-56,5 0 0,1 0 0,-6 0 0,6 5 0,-8-4 0,0 10 0,0-4 0,-6 5 0,9 1 0,-14-2 0,2 0 0,-7-5 0,-9 4 0,3-9 0,-4 3 0,-1-4 0,0 0 0,-1 0 0,1 0 0,0 0 0,0 0 0,6 0 0,1 0 0,6 0 0,-1 0 0,-5 0 0,5 0 0,-5 0 0,0 0 0,-1 0 0,-6 0 0,0 0 0,0 0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8:35.225"/>
    </inkml:context>
    <inkml:brush xml:id="br0">
      <inkml:brushProperty name="width" value="0.35" units="cm"/>
      <inkml:brushProperty name="height" value="0.35" units="cm"/>
      <inkml:brushProperty name="color" value="#FFFFFF"/>
    </inkml:brush>
  </inkml:definitions>
  <inkml:trace contextRef="#ctx0" brushRef="#br0">0 116 24575,'63'0'0,"-2"0"0,31 0 0,-32 0-492,3 0 0,0 0 370,5 0 122,21 0 0,10 0 0,-12 0 0,-35 0 0,4 0 0,23 0 0,-3 0 0,7 0 0,-21 0 0,-4 0 362,-8-5-362,-7-1 183,-5-5-183,3 0 0,10 1 0,-4-1 561,9 0-561,-19 1 0,5 4 0,-11-3 0,11 8 0,-11-8 0,5 8 0,-6-4 0,0 1 0,0 2 0,-1-2 0,1 4 0,0 0 0,0 0 0,-1 0 0,-4 0 0,3 0 0,-3 0 0,5 0 0,0 0 0,-1 0 0,7 0 0,-5 0 0,5 0 0,-6 0 0,6 0 0,-5 0 0,5 0 0,-7 0 0,1 0 0,-5 0 0,3 0 0,0 0 0,-3 0 0,1 0 0,-8 0 0,0 0 0,-4 0 0,3 0 0,-8 0 0,8 0 0,-3 0 0,0 0 0,3 0 0,-4 0 0,6 0 0,-1 0 0,0 0 0,0 0 0,0 0 0,0 0 0,0 0 0,4 0 0,-7 0 0,1 0 0,-4 0 0,-2 0 0,2 0 0,-4 0 0,0 0 0,4 7 0,-3-6 0,-2 10 0,4-7 0,-6 1 0,6 2 0,-3-6 0,1 6 0,-1-3 0,0 1 0,0 2 0,0-2 0,1-1 0,-1 4 0,0-4 0,0 4 0,-3 0 0,-2 0 0,-3 3 0,-7-2 0,-3-2 0,-7-3 0,-1 0 0,-1-3 0,-4 3 0,4 0 0,-10-3 0,9 7 0,-8-7 0,3 8 0,0-4 0,-3 0 0,3 3 0,0-2 0,-3-1 0,3 3 0,-5-6 0,0 2 0,0-4 0,6 0 0,-5 0 0,4 0 0,-4 0 0,4 0 0,-4 0 0,5 0 0,-20 4 0,5-3 0,-6 4 0,4-5 0,3 0 0,-5 0 0,-1 0 0,7 0 0,1 0 0,6 0 0,5 0 0,-3 0 0,8 0 0,-3 0 0,5 0 0,-1 0 0,1 0 0,-5 0 0,3 0 0,-8 0 0,8 0 0,-8 0 0,8 0 0,-9 0 0,5 0 0,-6 0 0,0 0 0,0 0 0,-6 0 0,5 0 0,-5 0 0,-2 0 0,11 0 0,-10 0 0,18 0 0,-5 0 0,6 0 0,4 0 0,-3 0 0,3 0 0,-4 0 0,0 0 0,-5 0 0,3 0 0,-3 0 0,-1 0 0,5 0 0,-5 0 0,6 0 0,-4 0 0,3 0 0,1 0 0,6 0 0,4 0 0,37 0 0,10 0 0,29 0 0,5 0 0,4 0 0,-14 0 0,26 0 0,-26 0 0,21 0 0,-8 0 0,-9 0 0,-7 0 0,-3 0 0,-12 0 0,5 0 0,-7 0 0,0 0 0,1 0 0,-7 0 0,5 0 0,-5 0 0,0 0 0,5 0 0,-11 0 0,5 0 0,0 0 0,-10 0 0,8 0 0,-14 0 0,8 0 0,-8 0 0,3 0 0,-5 0 0,0 0 0,0 0 0,0 0 0,0 0 0,9 0 0,-7 0 0,1 0 0,-8 0 0,-5 0 0,0 0 0,4 0 0,-3 0 0,3 0 0,-5 0 0,4 0 0,-2 0 0,2 0 0,-3 0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4:35:15.880"/>
    </inkml:context>
    <inkml:brush xml:id="br0">
      <inkml:brushProperty name="width" value="0.35" units="cm"/>
      <inkml:brushProperty name="height" value="0.35" units="cm"/>
      <inkml:brushProperty name="color" value="#DBEEF9"/>
    </inkml:brush>
  </inkml:definitions>
  <inkml:trace contextRef="#ctx0" brushRef="#br0">1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19:12.48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4:25.628"/>
    </inkml:context>
    <inkml:brush xml:id="br0">
      <inkml:brushProperty name="width" value="0.35" units="cm"/>
      <inkml:brushProperty name="height" value="0.35" units="cm"/>
      <inkml:brushProperty name="color" value="#FFFFFF"/>
    </inkml:brush>
  </inkml:definitions>
  <inkml:trace contextRef="#ctx0" brushRef="#br0">0 1 24575,'89'0'0,"10"0"0,-37 0 0,2 0-492,0 0 0,2 0 0,17 0 0,4 0 0,2 0 0,0 0 0,-1 0 0,2 0 164,-22 0 0,2 0 0,1 0 199,9 0 0,1 0 0,-3 0 129,-9 0 0,-2 0 0,0 0 0,5 0 0,1 0 0,-5 0 53,7 0 1,-5 0-54,-10 0 0,-2 0-337,0 0 1,0 0 336,-1 0 0,-2 0 0,26 0 0,-17 0 0,1 0 0,30 0 0,-32 2 0,1 2 0,-9-1 0,2 2 0,21 4 0,1 2 0,-14-3 0,-2 0 0,9-1 0,-3 0 0,-17 0 0,-4-2 983,22-3-772,22 10-211,-14-11 0,5 5 0,-7-6 0,-8 0 0,6 0 0,-14 0 0,31 0 0,-18 0 0,5 0 0,3 0 0,-26 5 0,27-4 983,-21 5 0,5-1 0,12 1-279,-22 1 192,14-2-896,-20 0 130,-5-4-130,11 5 0,-4-1 0,14-4 0,2 4 0,8 1 0,-1-5 0,1 10 0,-1-4 0,1 0 0,-8 4 0,6-10 0,-14 5 0,14-1 0,-22-4 0,0-1 0,26 6 0,-23-6 0,0 0 0,13 0 0,7 0 0,1 0 0,-8 0 0,-2 0 0,-7 0 0,-1 0 0,-6 0 0,5 0 0,-12 0 0,12 0 0,-12 0 0,11 0 0,-4 0 0,0 0 0,5 0 0,-12 0 0,31 0 0,-26 0 0,13 0 0,-21 0 0,-11 0 0,11 0 0,-11 0 0,11 0 0,-5 0 0,6 0 0,7 0 0,18 0 0,-12 0 0,24 0 0,-19 0 0,23 0 0,-6 0 0,6 0 0,-33 0 0,-1 0 0,32 0 0,12 0 0,-20 0 0,-14 5 0,7-3 0,-9 8 0,1-9 0,7 10 0,-6-4 0,6 5 0,0 0 0,-5-6 0,5 5 0,-8-5 0,1 1 0,-7 3 0,5-9 0,-6 9 0,8-9 0,-1 10 0,1-10 0,25 15 0,-19-14 0,20 14 0,-19-15 0,2 10 0,0-5 0,6 1 0,-14 3 0,14-3 0,-6 5 0,0 1 0,5-1 0,-5 0 0,8-5 0,-1 4 0,1-4 0,-1 6 0,1-6 0,-26-2 0,1 1 0,31 1 0,12 0 0,-28 4 0,0-10 0,-5 4 0,5-5 0,0 0 0,-6 0 0,14 0 0,-13 0 0,5 0 0,0 0 0,-6 0 0,6 0 0,-14 0 0,-2 0 0,-13 0 0,-1 0 0,-6-4 0,0-2 0,-1 0 0,4-2 0,-2 2 0,-4-3 0,1-1 0,-8 1 0,8-1 0,-3-4 0,5-2 0,-1-4 0,2-5 0,5 3 0,-2-10 0,8 9 0,-8-8 0,2 9 0,3-11 0,-13 12 0,10-5 0,-3 7 0,-11 0 0,9 4 0,-22 6 0,4 1 0,-5 7 0,-3-6 0,2-1 0,-3-1 0,4 1 0,0 1 0,1 2 0,-5-3 0,3 0 0,-2-1 0,-25 9 0,4 2 0,-25 8 0,11 0 0,-6 0 0,5 0 0,-11 1 0,4-1 0,-5 1 0,-1 0 0,7-1 0,-5 1 0,5-1 0,-7 1 0,1 0 0,-1 0 0,1 0 0,-7 0 0,5 0 0,-20 1 0,-4 0 0,-9 0 0,-15-4 0,30 2 0,-17-3 0,10-1 0,-8 5 0,-14-10-479,6 11 479,-1-11 0,36 6 0,1-1 0,-16-5 0,-23 6 0,35-7 0,-12 0 0,14 5 0,1-4 0,14 4 479,1-5-479,6 0 0,0 0 0,6 0 0,-5 0 0,10 0 0,-10 0 0,4 0 0,-5 0 0,-8 0 0,6 0 0,-6 0 0,9 0 0,-1 0 0,5 0 0,-4 0 0,5 0 0,-6 0 0,5 0 0,-3 0 0,3 0 0,-5 0 0,0 0 0,0 0 0,0 0 0,-6-5 0,5 3 0,-11-7 0,5 8 0,-26-14 0,15 13 0,-15-13 0,20 9 0,-1-5 0,1 0 0,-1 5 0,-6-4 0,5 4 0,-12-6 0,12 6 0,-12-5 0,5 5 0,0-5 0,-5 4 0,5-3 0,1 9 0,0-9 0,14 4 0,-5-5 0,-3 1 0,6 0 0,1 4 0,15-3 0,-1 4 0,5-4 0,-5 3 0,6-2 0,0 3 0,0 0 0,-1-3 0,1 3 0,0-1 0,-5-2 0,7 7 0,-6-8 0,13 8 0,-4-3 0,5 0 0,42 4 0,-15-4 0,50 4 0,-23 0 0,12 0 0,17 0 0,12 0-492,-35 0 0,2 0 367,7 0 0,3 0 125,5 0 0,0 0 0,1 0 0,0 0 0,4 0 0,0 0-492,0 0 0,0 0 216,-4 0 1,0 0 275,4 0 0,0 0 0,-10 0 0,-1 0 0,6 0 0,-3 0-938,26 0 938,-15 0 0,-3 0 0,-1 0 0,-7 0 0,0 0 0,12 0-344,17 0 344,-9 0 0,-10 0 0,-2 0 0,-14 0 983,6 0-913,-14 0 913,5 0-450,-12 0 450,12 0-904,-12 0 341,5 0-420,-7 0 0,-6 0 0,5 0 0,-5 0 0,0 0 0,5 0 0,-4 0 0,-1 0 0,5 0 0,-5 0 0,6 0 0,-6 0 0,5 0 0,-4 0 0,-1 0 0,5 0 0,-11 0 0,5 0 0,-12 0 0,-1 0 0,-9 0 0,3 0 0,-8 0 0,4 0 0,-5 0 0,0 0 0,4 0 0,-3 0 0,3 0 0,-4 0 0,0 0 0,3 0 0,-2 0 0,3 0 0,-5 0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6:50.371"/>
    </inkml:context>
    <inkml:brush xml:id="br0">
      <inkml:brushProperty name="width" value="0.35" units="cm"/>
      <inkml:brushProperty name="height" value="0.35" units="cm"/>
      <inkml:brushProperty name="color" value="#FFFFFF"/>
    </inkml:brush>
  </inkml:definitions>
  <inkml:trace contextRef="#ctx0" brushRef="#br0">0 29 24575,'47'0'0,"9"0"0,21 0 0,18 0-492,-34 0 0,4 0 0,3 0 0,5 0 164,5 0 0,7 0 0,-3 0 273,13 0 1,3 0 54,-19 0 0,8 0 0,-1 0 0,-7 0 0,20 0 0,-4 0-328,-18 0 0,3 0 0,-3 0-164,11 0 0,-6 0 473,-15 0 0,-1 0 8,13 0 0,-1 0 11,-19 0 0,-1 0-240,6 0 0,-3 0 240,29 0 0,-5 0 0,1 0 0,-33 0 0,0 0 170,31 1 0,0-2-170,-26-2 0,-3 0 0,-2 2 0,0 0 0,5-5 0,-1 0 983,32 4-110,11-4-873,-12 6 0,8 0 0,-44 0 0,0 0 0,42 0 0,-8 0 0,6 0 0,-14 0 0,6 0 0,-8 0 0,-1 0 0,9 0 0,-6 0 0,6 0 0,-1 5 0,-5 3 0,6 4 0,-32-1 0,-1-1 0,31 5 0,-26-2 0,0 0 0,30 2 0,8 4 0,-15-6 0,3 0 0,-6-1 0,10 1 0,0 0 0,-27-6 0,-1-1 0,26 7 0,-32-10 0,-2 1 0,16 6 983,-8-8-680,1 3 289,0-5-592,-8 5 983,6-4-824,-12 4 194,5 0-353,-7 1 0,-5 4 0,4 1 0,-11-1 0,5-4 0,-1 3 0,3-3 0,25 9 0,-15-3 0,22 4 0,-10-4 0,0 0 0,14 0 0,-6 0-525,25 2 525,-5-1 0,-37-9 0,2-1 0,-2 4 0,1-1 0,1-2 0,0 0 0,4 0 0,1 0 0,-1-1 0,1 0-492,4-3 0,1 0 395,0 0 1,1 0 96,4 0 0,1 0 0,1 0 0,-2 0 0,-16 0 0,-2 0 0,5 0 0,-1 0 0,-1 0 0,-2 0 0,34 0 0,2 0 0,-45 0 494,-12 0-494,-5 0 983,-7 0-758,-1 0-225,-7 0 0,7 4 0,-4-3 0,6 3 0,-6-4 0,4 0 0,-7 0 0,2 0 0,-4 0 0,1 0 0,-37-12 0,-10 3 0,-35-5 0,-21 2-492,42 11 0,-3 1 289,-7-3 0,-4-1 203,-12 4 0,-3 0-492,5 0 0,-2 0 15,-13 0 1,-2 0 476,5 0 0,0 0 0,-6 4 0,0 0 0,6-3 0,0 0 0,0 3 0,4-1 0,25-2 0,2-2-337,-14 1 0,2 0 337,-14 0 0,26 0 0,0 0 0,-29 0-138,2 0 138,16-5 983,2-7-776,7-1-207,-15-10 0,4 9 0,0-5 983,5 7 0,6 1-173,5 4-810,-4-4 173,15 5-173,6 0 0,-2-3 0,18 8 0,0-3 0,8 4 0,4 0 0,-8 0 0,7 0 0,-7 0 0,8 0 0,-4 0 0,5 0 0,24-19 0,5 4 0,31-23 0,16 13 0,2-11 0,6 15 0,6-9-545,-3 9 545,7-5 0,6 5 0,-22 8 0,12 2-5,-14 9 5,0-3 0,-2 5 0,0 0 0,20 0 0,-21 0 0,-10 0 0,-3 0 0,0 0 0,37 0 0,-28 0 0,15 5 0,-1-3 0,-7 3 0,6-5 545,-14 0-545,6 0 5,-7 5-5,0-3 0,-8 8 0,6-9 0,-12 9 0,5-4 0,-7 0 0,-5 3 0,-2-4 0,-7 5 0,9 0 0,-11-4 0,9-2 0,-16 0 0,8-3 0,-9 7 0,10-7 0,-4 3 0,4-4 0,1 0 0,0 0 0,6 0 0,1 5 0,13-4 0,-5 4 0,12-5 0,-12 0 0,12 0 0,7 0 0,-9 0 0,7 0 0,-25 0 0,-1 0 0,-6 0 0,-5 0 0,-2 0 0,-9 0 0,3 0 0,-8 0 0,3 0 0,-3 0 0,-1 0 0,4 0 0,-2 0 0,7 0 0,-4 4 0,6-3 0,-1 7 0,0-7 0,0 7 0,8-3 0,-6 0 0,6-1 0,-8 0 0,-4-3 0,3 3 0,-3 0 0,-1-3 0,5 3 0,-9-4 0,3 0 0,-3 0 0,-1 0 0,8 0 0,-6 0 0,6 0 0,-3 0 0,-4 0 0,8 0 0,-7 0 0,7 0 0,-4 0 0,5 0 0,-4 0 0,3 0 0,-8 0 0,8 0 0,-7 0 0,7 0 0,-8 0 0,4 0 0,-5 0 0,4 0 0,-2 0 0,2 0 0,1 0 0,-4 0 0,8 0 0,0 0 0,-2 0 0,1 0 0,-8 0 0,5 0 0,-4 0 0,4 0 0,-5 0 0,5 4 0,-4-3 0,4 3 0,-5-4 0,4 0 0,-2 0 0,2 4 0,-4-3 0,5 2 0,-4-3 0,4 0 0,-5 4 0,4-3 0,-3 3 0,7-4 0,-6 3 0,7-2 0,-4 3 0,1-4 0,3 0 0,-3 0 0,4 0 0,-5 0 0,5 0 0,-9 0 0,3 0 0,-3 0 0,-1 0 0,4 0 0,-3 0 0,3 0 0,-4 0 0,0 0 0,4 0 0,2 0 0,4 0 0,6 0 0,0 0 0,12 0 0,-5 0 0,18 0 0,-10 0 0,11 0 0,0 0 0,2 0 0,6 0 0,-6 0 0,-2 0 0,-7 0 0,1 0 0,-12 0 0,2 0 0,-14 0 0,3 0 0,-10 0 0,0 0 0,-5 0 0,0 0 0,4 0 0,-4 0 0,4 0 0,-4 0 0,4 0 0,-3 0 0,8 0 0,-3 0 0,4 0 0,0 0 0,-4 0 0,-1 0 0,-5 0 0,0 0 0,4 0 0,-3 0 0,3 0 0,-4 0 0,0 0 0,4 0 0,1 0 0,0 0 0,4 0 0,-7 0 0,2 0 0,-4 0 0,1 0 0,2 0 0,-1 0 0,1 0 0,-3 0 0,0 0 0,4 0 0,-3 3 0,2-2 0,-2 3 0,3-4 0,-2 0 0,7 0 0,-8 0 0,8 4 0,-8-3 0,4 3 0,-1-4 0,-2 0 0,7 0 0,-8 0 0,8 0 0,-8 0 0,4 0 0,-1 0 0,2 0 0,4 0 0,-4 0 0,3 0 0,2 0 0,0 0 0,4 0 0,-4 0 0,-1 0 0,5 4 0,-4-2 0,13 2 0,-12-4 0,2 0 0,-5 0 0,-4 0 0,5 0 0,6 0 0,0 0 0,6 0 0,20 0 0,-9 0 0,39 0 0,-31 0 0,24 0 0,-21 0 0,6 0 0,-6 0 0,-2 0 0,-13 0 0,-6-4 0,-8 3 0,-5-3 0,0 4 0,-12 0 0,-14-19 0,-3 15 0,-12-19 0,9 22 0,-10-7 0,-13 1 0,-2 1 0,-11 1 0,-26-1 0,31 4 0,-36-9 0,42 9 0,-11-8 0,13 9 0,1-4 0,11 5 0,2-4 0,4 3 0,1-3 0,-5 4 0,3 0 0,-8 0 0,3 0 0,0 0 0,-3 0 0,8 0 0,-3 0 0,9 0 0,1 0 0,5 0 0,0 0 0,-4 0 0,3 0 0,-2 0 0,3 0 0,0 0 0,-4 0 0,4 0 0,-8 0 0,2 0 0,-4 0 0,-6 0 0,0 0 0,-27 0 0,30 0 0,-13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6:11:39.439"/>
    </inkml:context>
    <inkml:brush xml:id="br0">
      <inkml:brushProperty name="width" value="0.35" units="cm"/>
      <inkml:brushProperty name="height" value="0.35" units="cm"/>
      <inkml:brushProperty name="color" value="#FFFFFF"/>
    </inkml:brush>
  </inkml:definitions>
  <inkml:trace contextRef="#ctx0" brushRef="#br0">1 1 24575,'58'0'0,"-5"0"0,18 0 0,23 0-984,-22 0 492,6-1 0,1 2 190,0 5 302,-5-5 0,1 0 0,23 6 0,-45-7 0,1 0 0,4 0 0,-1 0 45,40 0-45,-44 0 0,-1 0 0,43 0 0,-1 0 0,0 0 0,-9 0 0,-2 0 0,-10 0 0,0 0 481,16 0-481,-21 0 0,10 0 0,-32 0 0,7 0 983,-15 0-833,15 0 405,-15 0-555,15 0 56,-14 0-56,5 0 0,1 0 0,-6 0 0,6 5 0,-8-4 0,0 10 0,0-4 0,-6 5 0,9 1 0,-14-2 0,2 0 0,-7-5 0,-9 4 0,3-9 0,-4 3 0,-1-4 0,0 0 0,-1 0 0,1 0 0,0 0 0,0 0 0,6 0 0,1 0 0,6 0 0,-1 0 0,-5 0 0,5 0 0,-5 0 0,0 0 0,-1 0 0,-6 0 0,0 0 0,0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8:35.225"/>
    </inkml:context>
    <inkml:brush xml:id="br0">
      <inkml:brushProperty name="width" value="0.35" units="cm"/>
      <inkml:brushProperty name="height" value="0.35" units="cm"/>
      <inkml:brushProperty name="color" value="#FFFFFF"/>
    </inkml:brush>
  </inkml:definitions>
  <inkml:trace contextRef="#ctx0" brushRef="#br0">0 116 24575,'63'0'0,"-2"0"0,31 0 0,-32 0-492,3 0 0,0 0 370,5 0 122,21 0 0,10 0 0,-12 0 0,-35 0 0,4 0 0,23 0 0,-3 0 0,7 0 0,-21 0 0,-4 0 362,-8-5-362,-7-1 183,-5-5-183,3 0 0,10 1 0,-4-1 561,9 0-561,-19 1 0,5 4 0,-11-3 0,11 8 0,-11-8 0,5 8 0,-6-4 0,0 1 0,0 2 0,-1-2 0,1 4 0,0 0 0,0 0 0,-1 0 0,-4 0 0,3 0 0,-3 0 0,5 0 0,0 0 0,-1 0 0,7 0 0,-5 0 0,5 0 0,-6 0 0,6 0 0,-5 0 0,5 0 0,-7 0 0,1 0 0,-5 0 0,3 0 0,0 0 0,-3 0 0,1 0 0,-8 0 0,0 0 0,-4 0 0,3 0 0,-8 0 0,8 0 0,-3 0 0,0 0 0,3 0 0,-4 0 0,6 0 0,-1 0 0,0 0 0,0 0 0,0 0 0,0 0 0,0 0 0,4 0 0,-7 0 0,1 0 0,-4 0 0,-2 0 0,2 0 0,-4 0 0,0 0 0,4 7 0,-3-6 0,-2 10 0,4-7 0,-6 1 0,6 2 0,-3-6 0,1 6 0,-1-3 0,0 1 0,0 2 0,0-2 0,1-1 0,-1 4 0,0-4 0,0 4 0,-3 0 0,-2 0 0,-3 3 0,-7-2 0,-3-2 0,-7-3 0,-1 0 0,-1-3 0,-4 3 0,4 0 0,-10-3 0,9 7 0,-8-7 0,3 8 0,0-4 0,-3 0 0,3 3 0,0-2 0,-3-1 0,3 3 0,-5-6 0,0 2 0,0-4 0,6 0 0,-5 0 0,4 0 0,-4 0 0,4 0 0,-4 0 0,5 0 0,-20 4 0,5-3 0,-6 4 0,4-5 0,3 0 0,-5 0 0,-1 0 0,7 0 0,1 0 0,6 0 0,5 0 0,-3 0 0,8 0 0,-3 0 0,5 0 0,-1 0 0,1 0 0,-5 0 0,3 0 0,-8 0 0,8 0 0,-8 0 0,8 0 0,-9 0 0,5 0 0,-6 0 0,0 0 0,0 0 0,-6 0 0,5 0 0,-5 0 0,-2 0 0,11 0 0,-10 0 0,18 0 0,-5 0 0,6 0 0,4 0 0,-3 0 0,3 0 0,-4 0 0,0 0 0,-5 0 0,3 0 0,-3 0 0,-1 0 0,5 0 0,-5 0 0,6 0 0,-4 0 0,3 0 0,1 0 0,6 0 0,4 0 0,37 0 0,10 0 0,29 0 0,5 0 0,4 0 0,-14 0 0,26 0 0,-26 0 0,21 0 0,-8 0 0,-9 0 0,-7 0 0,-3 0 0,-12 0 0,5 0 0,-7 0 0,0 0 0,1 0 0,-7 0 0,5 0 0,-5 0 0,0 0 0,5 0 0,-11 0 0,5 0 0,0 0 0,-10 0 0,8 0 0,-14 0 0,8 0 0,-8 0 0,3 0 0,-5 0 0,0 0 0,0 0 0,0 0 0,0 0 0,9 0 0,-7 0 0,1 0 0,-8 0 0,-5 0 0,0 0 0,4 0 0,-3 0 0,3 0 0,-5 0 0,4 0 0,-2 0 0,2 0 0,-3 0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4:35:09.589"/>
    </inkml:context>
    <inkml:brush xml:id="br0">
      <inkml:brushProperty name="width" value="0.35" units="cm"/>
      <inkml:brushProperty name="height" value="0.35" units="cm"/>
      <inkml:brushProperty name="color" value="#DBEEF9"/>
    </inkml:brush>
  </inkml:definitions>
  <inkml:trace contextRef="#ctx0" brushRef="#br0">1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19:12.486"/>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8:28.019"/>
    </inkml:context>
    <inkml:brush xml:id="br0">
      <inkml:brushProperty name="width" value="0.35" units="cm"/>
      <inkml:brushProperty name="height" value="0.35" units="cm"/>
      <inkml:brushProperty name="color" value="#FFFFFF"/>
    </inkml:brush>
  </inkml:definitions>
  <inkml:trace contextRef="#ctx0" brushRef="#br0">1 325 24575,'28'0'0,"-1"0"0,-4 0 0,-3 0 0,8 0 0,-3 0 0,-1 0 0,5 0 0,-10 0 0,10 0 0,-5 0 0,1 0 0,3 0 0,-8 0 0,8 0 0,-3 0 0,-1 0 0,-1 0 0,1 0 0,-5 0 0,4 0 0,-9 0 0,3 0 0,-4 0 0,0 0 0,-1 0 0,-4 0 0,1 0 0,2 0 0,-1 0 0,1 0 0,-2 0 0,3 0 0,2 0 0,0 0 0,3 0 0,-4-4 0,5 3 0,0-3 0,1 4 0,-1 0 0,0-4 0,0 3 0,0-7 0,0 7 0,5-3 0,-3 0 0,3 3 0,-5-7 0,0 7 0,-4-4 0,3 5 0,-3-4 0,4 3 0,0-3 0,0 0 0,0 3 0,0-7 0,0 7 0,0-3 0,1 4 0,7-4 0,-6 3 0,6-3 0,-12 4 0,3-4 0,-4 3 0,6-3 0,-1 4 0,-5 0 0,4-5 0,-3 4 0,4-3 0,0 0 0,0 3 0,0-3 0,-4 4 0,3-4 0,-3 3 0,12-3 0,-10 4 0,9 0 0,-12 0 0,6 0 0,-1 0 0,-5 0 0,4-4 0,-3 3 0,4-3 0,-4 4 0,3 0 0,-3 0 0,4 0 0,-5 0 0,4 0 0,-3 0 0,4 0 0,0 0 0,6 0 0,3 0 0,-2 0 0,2 0 0,-9-4 0,0 3 0,0-3 0,0 4 0,0 0 0,0 0 0,0 0 0,0 0 0,0-4 0,1 3 0,4-4 0,-4 1 0,5 3 0,-6-3 0,0 4 0,8-4 0,-6 3 0,6-3 0,-8 4 0,0 0 0,1 0 0,-1-4 0,0 3 0,0-3 0,0 0 0,0 3 0,0-3 0,0 4 0,0 0 0,1-4 0,-1 3 0,0-3 0,0 4 0,0-5 0,0 4 0,0-3 0,-4 4 0,11-4 0,-14 3 0,14-3 0,-11 4 0,4 0 0,-4-3 0,3 2 0,-4-3 0,6 4 0,-6 0 0,4-4 0,-3 3 0,4-3 0,0 4 0,-4-4 0,3 3 0,-3-3 0,-1 4 0,4-4 0,-3 3 0,12-7 0,-10 7 0,9-3 0,-11 4 0,4 0 0,0 0 0,0 0 0,-4 0 0,-2 0 0,1 0 0,-4 0 0,8 0 0,-8 0 0,4 0 0,-5 0 0,0-4 0,5 3 0,-4-2 0,12 3 0,-11-4 0,11 3 0,-12-3 0,4 4 0,-5 0 0,4 0 0,-2 0 0,2-3 0,-4 2 0,1-3 0,-1 0 0,4 4 0,-3-4 0,3 0 0,-4 3 0,0-2 0,5-2 0,-4 4 0,8-3 0,-3 0 0,4 3 0,0-3 0,-5 4 0,4-4 0,-3 3 0,0-3 0,3 4 0,-8 0 0,4 0 0,-5 0 0,0 0 0,4 0 0,-3 0 0,3 0 0,-4 0 0,0 0 0,3 0 0,-2 0 0,3 0 0,-4 0 0,0 0 0,4 0 0,2 0 0,-1 0 0,-1 0 0,1 0 0,-4 0 0,4 4 0,-1-3 0,-2 6 0,2-6 0,-4 2 0,1 1 0,-1 1 0,0 3 0,0-4 0,0 4 0,0-8 0,1 8 0,-1-4 0,0 1 0,0 2 0,0-2 0,1-1 0,-1 3 0,0-2 0,-4 3 0,7 0 0,-6 0 0,7 0 0,-5-4 0,-2 3 0,1 1 0,-16 0 0,3 0 0,-15 0 0,4-7 0,-5 7 0,3-3 0,-8 5 0,3 0 0,-5 0 0,0 0 0,-6-5 0,5 4 0,-5-4 0,6 5 0,0 0 0,0 0 0,0-4 0,6 2 0,-5-7 0,10 3 0,-10 1 0,10-4 0,-5 7 0,1-7 0,3 3 0,-3 0 0,5-3 0,-1 3 0,1 0 0,0-3 0,0 3 0,-1 0 0,1-3 0,0 3 0,-14 0 0,11 1 0,-11 0 0,14 3 0,-5-7 0,-2 8 0,0-8 0,-3 3 0,3 1 0,0-4 0,-3 3 0,8-4 0,-8 5 0,8-4 0,-9 3 0,10 0 0,-5-3 0,1 3 0,4-4 0,-10 0 0,9 4 0,-8-3 0,-5 3 0,6-4 0,-9 0 0,16 0 0,-9 0 0,10 0 0,-4 0 0,4 0 0,1 0 0,0 0 0,0 0 0,-1 0 0,1 0 0,4 0 0,-3 0 0,3 0 0,-4 0 0,0 0 0,0 0 0,-1 0 0,-7 0 0,10 0 0,-9 0 0,11 0 0,-9 0 0,3 0 0,-3 0 0,5 0 0,-1 0 0,1 0 0,0 0 0,0 0 0,-1 0 0,1 0 0,0 0 0,0 0 0,-4 0 0,7 0 0,-6 0 0,12 0 0,-8 0 0,7 0 0,-7-4 0,8 3 0,-4-3 0,0 4 0,4-4 0,-4 3 0,0-2 0,4 3 0,-4 0 0,5 0 0,0-4 0,-4 3 0,2-3 0,-2 4 0,4 0 0,0 0 0,-4 0 0,3 0 0,-2 0 0,3 0 0,0 0 0,-4 0 0,2 0 0,-1 0 0,2 0 0,1 0 0,-3 0 0,2 0 0,-2 0 0,4-3 0,2-10 0,2 3 0,3-2 0,0 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4:25.628"/>
    </inkml:context>
    <inkml:brush xml:id="br0">
      <inkml:brushProperty name="width" value="0.35" units="cm"/>
      <inkml:brushProperty name="height" value="0.35" units="cm"/>
      <inkml:brushProperty name="color" value="#FFFFFF"/>
    </inkml:brush>
  </inkml:definitions>
  <inkml:trace contextRef="#ctx0" brushRef="#br0">0 1 24575,'89'0'0,"10"0"0,-37 0 0,2 0-492,0 0 0,2 0 0,17 0 0,4 0 0,2 0 0,0 0 0,-1 0 0,2 0 164,-22 0 0,2 0 0,1 0 199,9 0 0,1 0 0,-3 0 129,-9 0 0,-2 0 0,0 0 0,5 0 0,1 0 0,-5 0 53,7 0 1,-5 0-54,-10 0 0,-2 0-337,0 0 1,0 0 336,-1 0 0,-2 0 0,26 0 0,-17 0 0,1 0 0,30 0 0,-32 2 0,1 2 0,-9-1 0,2 2 0,21 4 0,1 2 0,-14-3 0,-2 0 0,9-1 0,-3 0 0,-17 0 0,-4-2 983,22-3-772,22 10-211,-14-11 0,5 5 0,-7-6 0,-8 0 0,6 0 0,-14 0 0,31 0 0,-18 0 0,5 0 0,3 0 0,-26 5 0,27-4 983,-21 5 0,5-1 0,12 1-279,-22 1 192,14-2-896,-20 0 130,-5-4-130,11 5 0,-4-1 0,14-4 0,2 4 0,8 1 0,-1-5 0,1 10 0,-1-4 0,1 0 0,-8 4 0,6-10 0,-14 5 0,14-1 0,-22-4 0,0-1 0,26 6 0,-23-6 0,0 0 0,13 0 0,7 0 0,1 0 0,-8 0 0,-2 0 0,-7 0 0,-1 0 0,-6 0 0,5 0 0,-12 0 0,12 0 0,-12 0 0,11 0 0,-4 0 0,0 0 0,5 0 0,-12 0 0,31 0 0,-26 0 0,13 0 0,-21 0 0,-11 0 0,11 0 0,-11 0 0,11 0 0,-5 0 0,6 0 0,7 0 0,18 0 0,-12 0 0,24 0 0,-19 0 0,23 0 0,-6 0 0,6 0 0,-33 0 0,-1 0 0,32 0 0,12 0 0,-20 0 0,-14 5 0,7-3 0,-9 8 0,1-9 0,7 10 0,-6-4 0,6 5 0,0 0 0,-5-6 0,5 5 0,-8-5 0,1 1 0,-7 3 0,5-9 0,-6 9 0,8-9 0,-1 10 0,1-10 0,25 15 0,-19-14 0,20 14 0,-19-15 0,2 10 0,0-5 0,6 1 0,-14 3 0,14-3 0,-6 5 0,0 1 0,5-1 0,-5 0 0,8-5 0,-1 4 0,1-4 0,-1 6 0,1-6 0,-26-2 0,1 1 0,31 1 0,12 0 0,-28 4 0,0-10 0,-5 4 0,5-5 0,0 0 0,-6 0 0,14 0 0,-13 0 0,5 0 0,0 0 0,-6 0 0,6 0 0,-14 0 0,-2 0 0,-13 0 0,-1 0 0,-6-4 0,0-2 0,-1 0 0,4-2 0,-2 2 0,-4-3 0,1-1 0,-8 1 0,8-1 0,-3-4 0,5-2 0,-1-4 0,2-5 0,5 3 0,-2-10 0,8 9 0,-8-8 0,2 9 0,3-11 0,-13 12 0,10-5 0,-3 7 0,-11 0 0,9 4 0,-22 6 0,4 1 0,-5 7 0,-3-6 0,2-1 0,-3-1 0,4 1 0,0 1 0,1 2 0,-5-3 0,3 0 0,-2-1 0,-25 9 0,4 2 0,-25 8 0,11 0 0,-6 0 0,5 0 0,-11 1 0,4-1 0,-5 1 0,-1 0 0,7-1 0,-5 1 0,5-1 0,-7 1 0,1 0 0,-1 0 0,1 0 0,-7 0 0,5 0 0,-20 1 0,-4 0 0,-9 0 0,-15-4 0,30 2 0,-17-3 0,10-1 0,-8 5 0,-14-10-479,6 11 479,-1-11 0,36 6 0,1-1 0,-16-5 0,-23 6 0,35-7 0,-12 0 0,14 5 0,1-4 0,14 4 479,1-5-479,6 0 0,0 0 0,6 0 0,-5 0 0,10 0 0,-10 0 0,4 0 0,-5 0 0,-8 0 0,6 0 0,-6 0 0,9 0 0,-1 0 0,5 0 0,-4 0 0,5 0 0,-6 0 0,5 0 0,-3 0 0,3 0 0,-5 0 0,0 0 0,0 0 0,0 0 0,-6-5 0,5 3 0,-11-7 0,5 8 0,-26-14 0,15 13 0,-15-13 0,20 9 0,-1-5 0,1 0 0,-1 5 0,-6-4 0,5 4 0,-12-6 0,12 6 0,-12-5 0,5 5 0,0-5 0,-5 4 0,5-3 0,1 9 0,0-9 0,14 4 0,-5-5 0,-3 1 0,6 0 0,1 4 0,15-3 0,-1 4 0,5-4 0,-5 3 0,6-2 0,0 3 0,0 0 0,-1-3 0,1 3 0,0-1 0,-5-2 0,7 7 0,-6-8 0,13 8 0,-4-3 0,5 0 0,42 4 0,-15-4 0,50 4 0,-23 0 0,12 0 0,17 0 0,12 0-492,-35 0 0,2 0 367,7 0 0,3 0 125,5 0 0,0 0 0,1 0 0,0 0 0,4 0 0,0 0-492,0 0 0,0 0 216,-4 0 1,0 0 275,4 0 0,0 0 0,-10 0 0,-1 0 0,6 0 0,-3 0-938,26 0 938,-15 0 0,-3 0 0,-1 0 0,-7 0 0,0 0 0,12 0-344,17 0 344,-9 0 0,-10 0 0,-2 0 0,-14 0 983,6 0-913,-14 0 913,5 0-450,-12 0 450,12 0-904,-12 0 341,5 0-420,-7 0 0,-6 0 0,5 0 0,-5 0 0,0 0 0,5 0 0,-4 0 0,-1 0 0,5 0 0,-5 0 0,6 0 0,-6 0 0,5 0 0,-4 0 0,-1 0 0,5 0 0,-11 0 0,5 0 0,-12 0 0,-1 0 0,-9 0 0,3 0 0,-8 0 0,4 0 0,-5 0 0,0 0 0,4 0 0,-3 0 0,3 0 0,-4 0 0,0 0 0,3 0 0,-2 0 0,3 0 0,-5 0 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2:56:50.371"/>
    </inkml:context>
    <inkml:brush xml:id="br0">
      <inkml:brushProperty name="width" value="0.35" units="cm"/>
      <inkml:brushProperty name="height" value="0.35" units="cm"/>
      <inkml:brushProperty name="color" value="#FFFFFF"/>
    </inkml:brush>
  </inkml:definitions>
  <inkml:trace contextRef="#ctx0" brushRef="#br0">0 29 24575,'47'0'0,"9"0"0,21 0 0,18 0-492,-34 0 0,4 0 0,3 0 0,5 0 164,5 0 0,7 0 0,-3 0 273,13 0 1,3 0 54,-19 0 0,8 0 0,-1 0 0,-7 0 0,20 0 0,-4 0-328,-18 0 0,3 0 0,-3 0-164,11 0 0,-6 0 473,-15 0 0,-1 0 8,13 0 0,-1 0 11,-19 0 0,-1 0-240,6 0 0,-3 0 240,29 0 0,-5 0 0,1 0 0,-33 0 0,0 0 170,31 1 0,0-2-170,-26-2 0,-3 0 0,-2 2 0,0 0 0,5-5 0,-1 0 983,32 4-110,11-4-873,-12 6 0,8 0 0,-44 0 0,0 0 0,42 0 0,-8 0 0,6 0 0,-14 0 0,6 0 0,-8 0 0,-1 0 0,9 0 0,-6 0 0,6 0 0,-1 5 0,-5 3 0,6 4 0,-32-1 0,-1-1 0,31 5 0,-26-2 0,0 0 0,30 2 0,8 4 0,-15-6 0,3 0 0,-6-1 0,10 1 0,0 0 0,-27-6 0,-1-1 0,26 7 0,-32-10 0,-2 1 0,16 6 983,-8-8-680,1 3 289,0-5-592,-8 5 983,6-4-824,-12 4 194,5 0-353,-7 1 0,-5 4 0,4 1 0,-11-1 0,5-4 0,-1 3 0,3-3 0,25 9 0,-15-3 0,22 4 0,-10-4 0,0 0 0,14 0 0,-6 0-525,25 2 525,-5-1 0,-37-9 0,2-1 0,-2 4 0,1-1 0,1-2 0,0 0 0,4 0 0,1 0 0,-1-1 0,1 0-492,4-3 0,1 0 395,0 0 1,1 0 96,4 0 0,1 0 0,1 0 0,-2 0 0,-16 0 0,-2 0 0,5 0 0,-1 0 0,-1 0 0,-2 0 0,34 0 0,2 0 0,-45 0 494,-12 0-494,-5 0 983,-7 0-758,-1 0-225,-7 0 0,7 4 0,-4-3 0,6 3 0,-6-4 0,4 0 0,-7 0 0,2 0 0,-4 0 0,1 0 0,-37-12 0,-10 3 0,-35-5 0,-21 2-492,42 11 0,-3 1 289,-7-3 0,-4-1 203,-12 4 0,-3 0-492,5 0 0,-2 0 15,-13 0 1,-2 0 476,5 0 0,0 0 0,-6 4 0,0 0 0,6-3 0,0 0 0,0 3 0,4-1 0,25-2 0,2-2-337,-14 1 0,2 0 337,-14 0 0,26 0 0,0 0 0,-29 0-138,2 0 138,16-5 983,2-7-776,7-1-207,-15-10 0,4 9 0,0-5 983,5 7 0,6 1-173,5 4-810,-4-4 173,15 5-173,6 0 0,-2-3 0,18 8 0,0-3 0,8 4 0,4 0 0,-8 0 0,7 0 0,-7 0 0,8 0 0,-4 0 0,5 0 0,24-19 0,5 4 0,31-23 0,16 13 0,2-11 0,6 15 0,6-9-545,-3 9 545,7-5 0,6 5 0,-22 8 0,12 2-5,-14 9 5,0-3 0,-2 5 0,0 0 0,20 0 0,-21 0 0,-10 0 0,-3 0 0,0 0 0,37 0 0,-28 0 0,15 5 0,-1-3 0,-7 3 0,6-5 545,-14 0-545,6 0 5,-7 5-5,0-3 0,-8 8 0,6-9 0,-12 9 0,5-4 0,-7 0 0,-5 3 0,-2-4 0,-7 5 0,9 0 0,-11-4 0,9-2 0,-16 0 0,8-3 0,-9 7 0,10-7 0,-4 3 0,4-4 0,1 0 0,0 0 0,6 0 0,1 5 0,13-4 0,-5 4 0,12-5 0,-12 0 0,12 0 0,7 0 0,-9 0 0,7 0 0,-25 0 0,-1 0 0,-6 0 0,-5 0 0,-2 0 0,-9 0 0,3 0 0,-8 0 0,3 0 0,-3 0 0,-1 0 0,4 0 0,-2 0 0,7 0 0,-4 4 0,6-3 0,-1 7 0,0-7 0,0 7 0,8-3 0,-6 0 0,6-1 0,-8 0 0,-4-3 0,3 3 0,-3 0 0,-1-3 0,5 3 0,-9-4 0,3 0 0,-3 0 0,-1 0 0,8 0 0,-6 0 0,6 0 0,-3 0 0,-4 0 0,8 0 0,-7 0 0,7 0 0,-4 0 0,5 0 0,-4 0 0,3 0 0,-8 0 0,8 0 0,-7 0 0,7 0 0,-8 0 0,4 0 0,-5 0 0,4 0 0,-2 0 0,2 0 0,1 0 0,-4 0 0,8 0 0,0 0 0,-2 0 0,1 0 0,-8 0 0,5 0 0,-4 0 0,4 0 0,-5 0 0,5 4 0,-4-3 0,4 3 0,-5-4 0,4 0 0,-2 0 0,2 4 0,-4-3 0,5 2 0,-4-3 0,4 0 0,-5 4 0,4-3 0,-3 3 0,7-4 0,-6 3 0,7-2 0,-4 3 0,1-4 0,3 0 0,-3 0 0,4 0 0,-5 0 0,5 0 0,-9 0 0,3 0 0,-3 0 0,-1 0 0,4 0 0,-3 0 0,3 0 0,-4 0 0,0 0 0,4 0 0,2 0 0,4 0 0,6 0 0,0 0 0,12 0 0,-5 0 0,18 0 0,-10 0 0,11 0 0,0 0 0,2 0 0,6 0 0,-6 0 0,-2 0 0,-7 0 0,1 0 0,-12 0 0,2 0 0,-14 0 0,3 0 0,-10 0 0,0 0 0,-5 0 0,0 0 0,4 0 0,-4 0 0,4 0 0,-4 0 0,4 0 0,-3 0 0,8 0 0,-3 0 0,4 0 0,0 0 0,-4 0 0,-1 0 0,-5 0 0,0 0 0,4 0 0,-3 0 0,3 0 0,-4 0 0,0 0 0,4 0 0,1 0 0,0 0 0,4 0 0,-7 0 0,2 0 0,-4 0 0,1 0 0,2 0 0,-1 0 0,1 0 0,-3 0 0,0 0 0,4 0 0,-3 3 0,2-2 0,-2 3 0,3-4 0,-2 0 0,7 0 0,-8 0 0,8 4 0,-8-3 0,4 3 0,-1-4 0,-2 0 0,7 0 0,-8 0 0,8 0 0,-8 0 0,4 0 0,-1 0 0,2 0 0,4 0 0,-4 0 0,3 0 0,2 0 0,0 0 0,4 0 0,-4 0 0,-1 0 0,5 4 0,-4-2 0,13 2 0,-12-4 0,2 0 0,-5 0 0,-4 0 0,5 0 0,6 0 0,0 0 0,6 0 0,20 0 0,-9 0 0,39 0 0,-31 0 0,24 0 0,-21 0 0,6 0 0,-6 0 0,-2 0 0,-13 0 0,-6-4 0,-8 3 0,-5-3 0,0 4 0,-12 0 0,-14-19 0,-3 15 0,-12-19 0,9 22 0,-10-7 0,-13 1 0,-2 1 0,-11 1 0,-26-1 0,31 4 0,-36-9 0,42 9 0,-11-8 0,13 9 0,1-4 0,11 5 0,2-4 0,4 3 0,1-3 0,-5 4 0,3 0 0,-8 0 0,3 0 0,0 0 0,-3 0 0,8 0 0,-3 0 0,9 0 0,1 0 0,5 0 0,0 0 0,-4 0 0,3 0 0,-2 0 0,3 0 0,0 0 0,-4 0 0,4 0 0,-8 0 0,2 0 0,-4 0 0,-6 0 0,0 0 0,-27 0 0,30 0 0,-13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4:37:38.430"/>
    </inkml:context>
    <inkml:brush xml:id="br0">
      <inkml:brushProperty name="width" value="0.35" units="cm"/>
      <inkml:brushProperty name="height" value="0.35" units="cm"/>
      <inkml:brushProperty name="color" value="#FFFFFF"/>
    </inkml:brush>
  </inkml:definitions>
  <inkml:trace contextRef="#ctx0" brushRef="#br0">0 376 24575,'57'0'0,"14"0"0,-20 0 0,4 0-492,4 0 0,3 0 220,8 0 1,0 0 271,-14 0 0,-1 0 0,6 0 0,-1 0 0,36 0 0,-43 0 0,1 0 0,39 0 0,-12 7 0,-7-6 0,-10 12 496,-2-12-496,-15 10 253,-3-9-253,-7 9 0,16-4 0,-12 5 778,6-5-778,-19 3 0,1-9 0,-5 9 0,5-8 0,0 8 0,-4-9 0,3 10 0,-10-10 0,3 4 0,-4 0 0,0-4 0,4 4 0,-10-5 0,10 5 0,-9-4 0,9 4 0,-9-5 0,9 0 0,-4 0 0,5 0 0,1 0 0,-1 0 0,1 0 0,-1 0 0,1 0 0,-1 0 0,1 0 0,-1 0 0,7 0 0,-5 0 0,5 0 0,0 0 0,-5 0 0,5 0 0,0 0 0,-5 0 0,5 0 0,-7 0 0,17 0 0,-12 0 0,11 0 0,-15 0 0,-1 0 0,1 0 0,-6 0 0,4-5 0,-4 4 0,6-9 0,-6 8 0,4-3 0,-10 1 0,5 3 0,-1-4 0,-3 5 0,3-5 0,1 4 0,0-8 0,1 8 0,3-9 0,-3 9 0,6-4 0,-6 0 0,4 4 0,-4-4 0,12 0 0,-5 3 0,5-3 0,-6 0 0,5 4 0,-3-5 0,10 1 0,-11 4 0,11-5 0,-11 6 0,12-5 0,-12 3 0,22-8 0,-20 8 0,13-8 0,-10 9 0,-5-4 0,5 0 0,-6 4 0,-1-4 0,1 5 0,-1 0 0,-5 0 0,4-5 0,-9 3 0,9-3 0,-10 5 0,5 0 0,0 0 0,1 0 0,10 0 0,-9-4 0,8 2 0,-9-2 0,0 4 0,4-5 0,-9 3 0,9-3 0,-4 5 0,0 0 0,4-5 0,-4 4 0,0-4 0,4 5 0,-4 0 0,6 0 0,-6 0 0,4-5 0,-4 4 0,5-5 0,11 6 0,-8-5 0,14 4 0,-9-4 0,8 5 0,-2 0 0,9 0 0,1 0 0,0 0 0,6 0 0,-13 0 0,13 0 0,-13 0 0,5 0 0,-7 0 0,-6 0 0,-2 0 0,0 0 0,5 0 0,-3 0 0,8 0 0,-15 0 0,5 0 0,-6 0 0,5 0 0,-3 0 0,10 0 0,-11 0 0,5 0 0,-7 0 0,1 0 0,0 0 0,-1 0 0,-5 0 0,4 0 0,-10 0 0,10 0 0,-9 0 0,3 0 0,1 0 0,0 0 0,1 0 0,-2 0 0,0 0 0,-3 0 0,3 0 0,1 0 0,1 0 0,0 0 0,4 0 0,-4 0 0,6 0 0,-1 0 0,1 0 0,-1 0 0,1 0 0,-1 0 0,1 0 0,-1 0 0,1 0 0,9 0 0,0 0 0,2 0 0,-5 0 0,0 0 0,1 0 0,1 0 0,4 0 0,-11 0 0,6 0 0,-1 0 0,-5 0 0,5 0 0,-7 0 0,1 0 0,-6 0 0,4 0 0,-4 0 0,5 0 0,-5 0 0,9-5 0,-8 4 0,4-5 0,-6 6 0,-6 0 0,0 0 0,0 0 0,0 0 0,0 0 0,0 0 0,4-4 0,9 3 0,-1-3 0,13 4 0,-4 0 0,5 0 0,1 0 0,-1 0 0,1 0 0,1 0 0,-1 0 0,0 0 0,0 0 0,0 0 0,0 0 0,1 0 0,-1 0 0,0 0 0,0 0 0,-7 0 0,6 0 0,-12 0 0,5 0 0,-7 0 0,1 0 0,-1 0 0,1 0 0,-1 0 0,0 0 0,1 0 0,-1 0 0,1 0 0,35 0 0,22 0 0,-11 0 0,-1 0 0,1 0 0,12 0 0,-24 0 0,-34 0 0,-6 0 0,4 0 0,-4 0 0,0 0 0,4 0 0,-9 0 0,9 0 0,-10 0 0,11-5 0,-11 3 0,17-3 0,-10 0 0,11 4 0,0-4 0,1 0 0,7 4 0,7-11 0,-5 5 0,13 0 0,-6-5 0,8 11 0,-1-11 0,1 10 0,0-9 0,-8 9 0,6-4 0,-6 0 0,1 5 0,-4-11 0,-5 11 0,-2-5 0,2 1 0,-8 3 0,5-9 0,6 10 0,-1-10 0,7 9 0,-10-9 0,0 10 0,0-11 0,0 11 0,0-5 0,0 6 0,-7-5 0,6 4 0,-6-10 0,7 10 0,0-5 0,0 1 0,0 3 0,0-3 0,0-1 0,-7 5 0,6-5 0,-6 6 0,7-5 0,10 3 0,-14-8 0,6 4 0,-10-1 0,-5 2 0,5 5 0,0 0 0,-5 0 0,5 0 0,-6 0 0,-1 0 0,1 0 0,-1 0 0,1 0 0,-1 0 0,-5 0 0,4 0 0,-9 0 0,8 0 0,-9 0 0,4 0 0,-5 0 0,0 0 0,-4 9 0,-2-3 0,-4 8 0,-4-4 0,-8 1 0,1-1 0,-11-4 0,-1 4 0,-8-9 0,1 10 0,-6-10 0,5 9 0,-6-8 0,0 3 0,-8 1 0,7-4 0,-15 10 0,14-5 0,-13 6 0,-2 0 0,-2 1 0,-6 0 0,0-1 0,-2 1 0,-8 1 0,-1-1 0,9 0 0,-8 1 0,9-2 0,-2 7 0,4-4 0,7 3 0,0-6 0,0 1 0,8-1 0,1 0 0,0-1 0,6-5 0,-5 5 0,13-11 0,2 10 0,-10-10 0,18 4 0,-17 0 0,21-4 0,0 4 0,1-5 0,6 0 0,0 0 0,0 0 0,0 4 0,36-3 0,-6 4 0,49-5 0,-12 0 0,36 7 0,-31 0 0,35 9 0,-28-9 0,15 6 0,8-4 0,-17 6 0,8 0 0,-10-7 0,-10 4 0,0-5 0,-11 1 0,2 4 0,-1-11 0,-7 5 0,-1 0 0,-8-5 0,0 4 0,-7-5 0,-1 0 0,-6 0 0,9 0 0,-7 0 0,14 0 0,-15 0 0,5 0 0,0 0 0,2 0 0,13 0 0,-5 0 0,13 0 0,-6 0 0,8 0 0,0 0 0,7 0 0,-4 0 0,4-6 0,2 5 0,-8-11 0,8 11 0,-2-12 0,28 6 0,-11-1 0,10-4 0,-17 4 0,-7 0 0,0-4 0,-2 4 0,0 1 0,-6-5 0,6 4 0,-15 1 0,4-5 0,-12 4 0,12 1 0,-13-4 0,6 10 0,16-16 0,-17 14 0,24-15 0,-28 17 0,13-11 0,-13 11 0,5-11 0,1 11 0,-7-10 0,7 9 0,-8-3 0,0 5 0,-7 0 0,-1 0 0,0 0 0,-5 0 0,5 0 0,-7 0 0,-5 0 0,4 0 0,-9 0 0,4 0 0,-2 0 0,-2 0 0,2 0 0,-3 0 0,-1 0 0,0 0 0,0 0 0,0 0 0,0 0 0,1 0 0,4 0 0,2 0 0,6 0 0,5 0 0,3 0 0,6 0 0,7 0 0,2 0 0,17 0 0,0 0 0,2 0 0,5-7 0,18 6 0,-18-11 0,16 10 0,-33-4 0,1 0 0,-8 5 0,-2-5 0,-7 0 0,-7 5 0,0-5 0,-8 6 0,1 0 0,-1 0 0,-5 0 0,4 0 0,-9 0 0,3 0 0,1 0 0,0 0 0,1 0 0,-2-5 0,-5 0 0,-5-6 0,0 1 0,-5-6 0,0 4 0,4 1 0,7 7 0,12 4 0,8 0 0,6 5 0,0 2 0,8 6 0,-6-6 0,13 5 0,-5-10 0,6 4 0,1 0 0,-8-5 0,7 11 0,-7-11 0,8 5 0,0 0 0,0-4 0,-1 4 0,1 0 0,-1-5 0,1 5 0,-1-6 0,0 6 0,0-4 0,1 10 0,0-11 0,16 5 0,-14 0 0,13-5 0,-24 5 0,7-6 0,-14 0 0,14 0 0,-14 0 0,7 0 0,-2 0 0,-5 0 0,6 0 0,-7 0 0,-6 0 0,4 0 0,-4 0 0,6 0 0,0 0 0,0 0 0,0 0 0,16 0 0,-12 0 0,13 0 0,-17 0 0,7 0 0,-5 0 0,13 0 0,-13 0 0,13 0 0,-6 0 0,8 0 0,-1 0 0,1 0 0,9 0 0,-8-6 0,7 5 0,0-12 0,2 11 0,0-10 0,7 11 0,17-5 0,-17 6 0,16-6 0,-34 4 0,1-4 0,-8 6 0,6 0 0,-14 0 0,7 0 0,-8 0 0,8 0 0,-6 0 0,5 0 0,-7 0 0,0 0 0,1-6 0,-2 5 0,9-5 0,17 6 0,-11 0 0,17 0 0,-29 0 0,6 0 0,-9 0 0,9 0 0,-7-5 0,7 3 0,-8-3 0,0 5 0,0-6 0,-7 5 0,6-5 0,-12 6 0,4 0 0,-5 0 0,0 0 0,9 0 0,-7 0 0,8 0 0,-11 0 0,1 0 0,-1 0 0,-5 0 0,4 0 0,-4 0 0,6 0 0,-1 0 0,1 0 0,-1 0 0,1 0 0,-1 0 0,1 0 0,-1 0 0,8 0 0,-6 0 0,5 0 0,0 0 0,1 0 0,17 0 0,-14 0 0,12 0 0,-20-5 0,10 4 0,-11-4 0,5 5 0,-6 0 0,-1 0 0,7 0 0,-5 0 0,5 0 0,-6 0 0,-1 0 0,1 0 0,-1 0 0,7 0 0,-5 0 0,15 0 0,-14 0 0,8 0 0,-11 0 0,1 0 0,-6 0 0,4-5 0,-4 3 0,0-3 0,-2 5 0,1 0 0,-4 0 0,3 0 0,-4-4 0,4 3 0,-3-4 0,4 5 0,-6 0 0,0 0 0,0 0 0,5 0 0,2 0 0,-1 0 0,-1 0 0,-5 0 0,1 0 0,-1 0 0,5 0 0,-3 0 0,4 0 0,-6 0 0,0 0 0,0 0 0,0 0 0,1 0 0,-1 0 0,0 0 0,0 0 0,-1 0 0,1 0 0,0 0 0,0 0 0,-1 0 0,1 0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13:33.927"/>
    </inkml:context>
    <inkml:brush xml:id="br0">
      <inkml:brushProperty name="width" value="0.35" units="cm"/>
      <inkml:brushProperty name="height" value="0.35" units="cm"/>
      <inkml:brushProperty name="color" value="#FFFFFF"/>
    </inkml:brush>
  </inkml:definitions>
  <inkml:trace contextRef="#ctx0" brushRef="#br0">0 316 24575,'48'-5'0,"4"-3"0,-6-5 0,16-7 0,-6 4 0,-5 3 0,0-1 0,13-1 0,-12 4 0,-2 1 0,6 2 0,14-5 0,-14 12 0,15-6 0,-15 1 0,6 4 0,-8-4 0,-1 6 0,0 0 0,1 0 0,-8 0 0,-2 0 0,-7-5 0,17 4 0,-20-5 0,12 6 0,-17 0 0,-5 0 0,5 0 0,-7-5 0,1 4 0,-6-4 0,4 0 0,-4 3 0,6-3 0,-7 5 0,6 0 0,-5-5 0,5 4 0,0-4 0,1 5 0,9-5 0,-12 4 0,11-4 0,-14 5 0,6 0 0,-1 0 0,7 0 0,-5-5 0,5 3 0,0-3 0,-5 5 0,12 0 0,-6 0 0,8 0 0,-8 0 0,6 0 0,-6 0 0,1 0 0,4 0 0,-11 0 0,12 0 0,-12 0 0,5 0 0,-7 0 0,17 0 0,-12 0 0,12 0 0,-17 0 0,7 0 0,-5 0 0,12 0 0,-12 0 0,11 0 0,-11 0 0,11 0 0,-11 0 0,5 0 0,-6 0 0,-1 0 0,1 0 0,-2 0 0,-4 0 0,-2 0 0,-6 0 0,1 0 0,0 0 0,-1 0 0,1 0 0,0 0 0,0 0 0,0 0 0,0 0 0,-31 9 0,14-7 0,-20 11 0,18-12 0,3 3 0,-8 1 0,3-4 0,-9 4 0,2-5 0,-4 0 0,-7 0 0,-2 5 0,-13-4 0,5 5 0,-13-6 0,5 0 0,-5 0 0,-2 0 0,8 0 0,2 0 0,7 5 0,0-4 0,7 5 0,0-6 0,8 0 0,-1 0 0,6 0 0,-4 0 0,9 0 0,-4 4 0,6-3 0,-6 4 0,4-1 0,-4-2 0,1 2 0,-2 1 0,0-4 0,-5 4 0,10-5 0,-9 5 0,9-3 0,-9 3 0,9-5 0,-4 0 0,6 0 0,0 0 0,0 0 0,-1 0 0,47 4 0,-14-3 0,47 3 0,-30-4 0,6 0 0,-8 0 0,7 0 0,-5 0 0,12 0 0,-4 0 0,6 0 0,1 0 0,7 0 0,-5 0 0,4 0 0,-6 0 0,8 0 0,-13 0 0,11 0 0,-22 0 0,0 0 0,-3 0 0,-10 5 0,10 2 0,-11 4 0,6-4 0,-1-2 0,-5 0 0,11-4 0,-4 10 0,5-10 0,1 5 0,0-6 0,7 0 0,-5 0 0,12 0 0,-12 0 0,5 0 0,1 0 0,-6 0 0,13 0 0,-14 0 0,24 0 0,-14 0 0,7 0 0,-10 0 0,-1 0 0,-5 0 0,13 0 0,-14 0 0,14 0 0,-6 0 0,1 0 0,5 0 0,-13 0 0,5 0 0,-6 0 0,-2 0 0,1 0 0,-6 0 0,-2 0 0,-7 0 0,5 0 0,-9 0 0,3 0 0,-11 0 0,0 0 0,0-5 0,0 4 0,0-3 0,12 4 0,2 0 0,13 0 0,0 0 0,1 0 0,-2 0 0,1 0 0,-6 0 0,4 0 0,-11 0 0,12 0 0,-12 0 0,5 0 0,-7 0 0,-5 0 0,4 0 0,-4 0 0,6 0 0,-1 0 0,1 0 0,-1 0 0,7 0 0,-5 0 0,5 0 0,0 0 0,-5 0 0,5 0 0,0 0 0,-5 0 0,5 0 0,-1 0 0,-3 0 0,-2 0 0,-2 0 0,-4 0 0,6 0 0,9 0 0,-7 0 0,8 0 0,-11 0 0,1 0 0,-1 0 0,7 0 0,-5 0 0,5 0 0,-7 0 0,1 0 0,-1 0 0,1 0 0,-1 0 0,1 0 0,-6 0 0,4 0 0,-4 0 0,-1 0 0,6 0 0,-1 0 0,-2 0 0,6 0 0,-13 0 0,9 0 0,-9 0 0,3 0 0,1 0 0,-5 0 0,5 0 0,-6 0 0,0 0 0,1 0 0,-1 0 0,0 0 0,0 0 0,0 0 0,0 0 0,8 0 0,7 0 0,7 0 0,5 0 0,0 0 0,8 0 0,-6 0 0,12 0 0,-12 0 0,5 0 0,-7 0 0,0 0 0,0 0 0,0 0 0,0 0 0,0 0 0,-6 0 0,4 0 0,-4 0 0,-1 0 0,-1 0 0,-6 0 0,-1 0 0,1 0 0,-1 0 0,1 0 0,-6 0 0,4 0 0,-10 0 0,5 0 0,-6 0 0,0 0 0,1 0 0,-1 0 0,0 0 0,10 0 0,-7 0 0,7 0 0,-4 0 0,1 0 0,5 0 0,0 0 0,1 0 0,-1-5 0,1 3 0,6-3 0,-5 5 0,11 0 0,-4 0 0,6 0 0,0 0 0,-7 0 0,5-5 0,-10 3 0,10-3 0,-1 0 0,-3 4 0,8-4 0,-15 5 0,5 0 0,0-6 0,-5 5 0,5-5 0,-6 6 0,-1 0 0,1 0 0,-1 0 0,1 0 0,-6 0 0,4 0 0,-10 0 0,9 0 0,-8 0 0,3 0 0,-5 0 0,0 0 0,0 0 0,5 0 0,-4 0 0,11 0 0,-5 0 0,5 0 0,0 0 0,1 5 0,5-4 0,-3 4 0,10 1 0,-5-5 0,8 5 0,-2-6 0,-5 0 0,4 0 0,-5 0 0,1 0 0,4 5 0,-11-3 0,11 3 0,-10-5 0,10 0 0,-11 0 0,5 0 0,-7 0 0,1 0 0,-1 0 0,1 0 0,-1 0 0,1 0 0,-1 0 0,-5 0 0,4 0 0,-4 0 0,6 0 0,-6 0 0,4 0 0,-4 0 0,5 0 0,7 0 0,12 0 0,-8 0 0,12 0 0,-15 0 0,7-5 0,7 3 0,-5-3 0,5 5 0,0 0 0,-5 0 0,13 0 0,-13 0 0,6 0 0,-1 0 0,-5 0 0,13 0 0,-14 0 0,14-6 0,-13 4 0,13-4 0,4 1 0,-8 3 0,6-9 0,-24 10 0,-1-5 0,-6 6 0,-6 0 0,10 0 0,6 0 0,22 0 0,1 0 0,14 0 0,-6 0 0,10 0 0,-3 0 0,2-6 0,-10 4 0,7-5 0,-14 7 0,5 0 0,-7 0 0,-8 0 0,6 0 0,-13 0 0,-1 0 0,-3 0 0,-4 0 0,-1 0 0,5 0 0,-11 0 0,12 0 0,-12 0 0,11 0 0,-4 0 0,-1 0 0,15 0 0,-12 0 0,14 0 0,-10 0 0,0 0 0,0 0 0,0 0 0,0 0 0,0 0 0,0 0 0,0-5 0,7 4 0,-6-5 0,15 0 0,-15 5 0,14-11 0,-13 10 0,13-10 0,-6 11 0,0-5 0,-1 6 0,-8 0 0,10 0 0,-8 0 0,-4 0 0,-7 0 0,-16 0 0,3 0 0,-4 0 0,2 0 0,11 0 0,12 0 0,10 0 0,8 0 0,8 0 0,1 0 0,10 0 0,-1 0 0,11 0 0,0 0 0,2 0 0,5 0 0,-7 0 0,2 0 0,-4 0 0,-8 0 0,0 0 0,-9 0 0,-2 0 0,-16 0 0,6 0 0,-20 0 0,11 0 0,-19 5 0,0-4 0,-3 9 0,-9-9 0,3 9 0,-4-9 0,-1 3 0,0-4 0,0 0 0,0 5 0,0-4 0,0 4 0,0-5 0,0 0 0,0 0 0,6 0 0,7 0 0,8 0 0,6 0 0,7 0 0,3 0 0,15 0 0,-7 0 0,7 0 0,0 0 0,-6 0 0,15 0 0,-23 0 0,12 0 0,-14 0 0,0 0 0,-2 0 0,-19 0 0,8 0 0,9 0 0,14-7 0,16-1 0,10-7 0,3 0 0,7 6-575,2-5 575,-1 12 0,-8-5 0,5 7 0,-15 0 0,5 0 0,-8 0 0,-7 0 0,-4 0 0,-7 0 0,-1 0 0,-7 0 0,6 0 0,-13 0 575,13 0-575,-13 0 0,5 6 0,0-5 0,-5 5 0,5-6 0,0 6 0,2-5 0,1 5 0,5-6 0,-7 0 0,18 0 0,-8 0 0,15 0 0,-6 0 0,18 0 0,-7 0 0,6 0 0,-8 0 0,-1 0 0,24-6 0,-33 4 0,12-4 0,-38 6 0,-12 0 0,2-5 0,-15 4 0,7-4 0,4 5 0,14 0 0,8 0 0,9 0 0,18 0 0,-21 0 0,1 0 0,2 0 0,19-7-325,-13 5 1,3 2 324,-4-4 0,-2 1 0,43 3 0,-27 0 0,-2 0 0,13-7 0,-18 6 0,1 1 0,31-7 0,-47 7 0,2 0 0,-1 0 0,-1 0 0,33 0 0,-2 0 0,-18 0 0,-2 0 0,0 0 0,-6 0 0,5 0 0,-14 0 0,4 0 649,-5 0-649,7-6 0,-7 4 0,6-4 0,-13 6 0,13 0 0,-14-5 0,1 3 0,13-3 0,-24 5 0,24 0 0,-28 0 0,5 0 0,-1-6 0,-4 5 0,5-4 0,-6 5 0,6 0 0,-5-6 0,5 5 0,-6-4 0,-1 5 0,1 0 0,-6 0 0,-2 0 0,-4 0 0,-1 0 0,0 0 0,-50 6 0,10 1 0,-46 6 0,23 0 0,-30 2 0,5-1-487,-9 2 487,37-9 0,1 1 0,-21 7 0,20-7 0,-2 0 0,-31 6 0,-2-5 0,4 4 0,9-11 0,-1 4 0,10-6 0,1 0 0,8 0 0,0 0 0,0 0 0,8 0 0,-6 0 487,6 0-487,-1 0 0,2 0 0,1 0 0,5 0 0,-6 0 0,8 0 0,0 0 0,0 0 0,-1 0 0,2 0 0,-2 0 0,1 0 0,7 0 0,-6 0 0,12 0 0,-5-5 0,6 4 0,1-4 0,-1 5 0,-10-5 0,13 3 0,-11-3 0,14 0 0,0 4 0,-5-9 0,5 8 0,0-3 0,-4 0 0,9 4 0,-9-4 0,9 5 0,-9 0 0,9 0 0,-4 0 0,6 0 0,0 0 0,-1 0 0,-3 0 0,2 0 0,-3 0 0,5 0 0,0 0 0,0 0 0,0 0 0,0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13:43.65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7:31:19.695"/>
    </inkml:context>
    <inkml:brush xml:id="br0">
      <inkml:brushProperty name="width" value="0.35" units="cm"/>
      <inkml:brushProperty name="height" value="0.35" units="cm"/>
      <inkml:brushProperty name="color" value="#FFFFFF"/>
    </inkml:brush>
  </inkml:definitions>
  <inkml:trace contextRef="#ctx0" brushRef="#br0">0 1 24575,'0'91'0,"0"2"0,0-39 0,0 1-492,0 0 0,0 2 123,0 4 0,0-1 369,0 34 0,0-41 0,0-1 0,0 31 32,0 7-32,0-10 0,0-10 409,0-8-409,0 7 0,0-19 0,0 9 862,0-12-862,0 0 419,0 6-419,0-14 0,0-1 0,0-12 0,0-2 0,0-5 0,0-4 0,0 3 0,0-9 0,0 5 0,0-6 0,0 1 0,0 3 0,0-2 0,0 2 0,0-3 0,0-1 0,0 5 0,0-4 0,11-4 0,-8 11 0,13 4 0,-15 27 0,10 15 0,-4 10 0,1-8 0,-2-13 0,1 3 0,1 36 0,1 8-331,-2-46 1,-1-1 330,-5 24 0,6 25 0,-2-10 0,-3-2 0,4-8 0,-1-16 0,-4 4 0,4-27 0,0 10 0,-4-18 0,4-1 661,-5-7-661,0-6 0,0 0 0,0 0 0,0 0 0,0-4 0,0 2 0,0-2 0,0-1 0,0 10 0,0-9 0,0 10 0,0-1 0,0 2 0,0 6 0,0 5 0,0-4 0,0 11 0,0-5 0,0 1 0,0 4 0,0 3 0,0-12 0,0 9 0,0-23 0,0 3 0,0-10 0,0 4 0,0-3 0,0 4 0,0 0 0,0 0 0,0 0 0,0 0 0,0 0 0,0 0 0,0 0 0,0 0 0,0 0 0,0-4 0,0-2 0,0 4 0,0-6 0,0 6 0,0-8 0,0-1 0,0 9 0,0-1 0,0 7 0,0-4 0,0 0 0,-4 5 0,3 2 0,-4 5 0,5-5 0,0 4 0,0-4 0,-5 5 0,4 1 0,-4-1 0,5 0 0,0 1 0,-4-1 0,2 0 0,-2-5 0,4 4 0,0-9 0,0 9 0,0-10 0,-5 5 0,4-6 0,-3 0 0,4-5 0,0 4 0,0-4 0,0 1 0,0-2 0,-4 0 0,3-3 0,-4 7 0,5-7 0,0 2 0,-10-7 0,-2-34 0,-1 21 0,5-25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19:07.208"/>
    </inkml:context>
    <inkml:brush xml:id="br0">
      <inkml:brushProperty name="width" value="0.35" units="cm"/>
      <inkml:brushProperty name="height" value="0.35" units="cm"/>
      <inkml:brushProperty name="color" value="#FFFFFF"/>
    </inkml:brush>
  </inkml:definitions>
  <inkml:trace contextRef="#ctx0" brushRef="#br0">0 238 24575,'62'-6'0,"5"-13"0,27 3-492,-44 0 0,2 0 149,8 4 0,3 1-149,11-4 0,3-1 0,8 3 0,2 1 260,5-1 0,-2 2 232,-22 5 0,1 2 0,1 1 0,4 1 0,-9 0-521,24 2 521,1 0 0,0 0-162,-1 0 162,6 0 0,-9 0 0,-22 0 682,-13 5-682,-1 1 983,-14 4 0,0 0 0,-7 0-38,-4-1-736,3-3-209,-4 2 0,6-7 0,-1 4 0,-4-5 0,3 0 0,-4 0 0,1 0 0,3 0 0,-4 0 0,6 0 0,-1 0 0,1 0 0,-1 0 0,7 0 0,1 0 0,12 0 0,-4 0 0,10 0 0,-4 0 0,7 0 0,-1 0 0,27 0 0,-20 0 0,13 0 0,-20 0 0,-13 0 0,12 0 0,-11 0 0,4 0 0,-12 0 0,4 0 0,-9 0 0,2 0 0,-4 0 0,-6 0 0,-1 0 0,-5 0 0,8 0 0,-10 0 0,5 0 0,-4 0 0,16 0 0,20 0 0,14 0 0,16 0 0,2 0-492,-20 0 0,5 0 0,2-1 0,2 2 0,24 2 0,4 2 164,-35-3 0,1 2 0,-1-1-142,32 5 1,0 1 469,1 1 0,-2-2 0,-6-4 0,-2 1 0,4 2 0,-4 0 0,-22-5 0,0-2 0,30 4 0,-2-1 0,-36-2 0,-1-2 0,14 1 0,0 0 0,-12 0 0,-5 0-870,22 0 870,-27 0 0,1 0 0,40 0 0,-7 0 0,-26 1 0,-1-2 0,18-4 0,23 4 0,-41-10 0,-7 5 983,-2-5 0,-5 0 0,-8 1 0,6-1 0,-11 6-153,0-4-830,-8 4 0,-5 0 0,-5-3 0,0 7 0,-5-3 0,0 4 0,17 0 0,15 0 0,14 0 0,18 0 0,-5 0 0,25 7 0,2 0-492,-32 0 0,0 1-436,28 5 928,-36-6 0,0 0-984,31 5 958,11-4-67,-3-2 93,-10-6 0,-8 0 0,-9 0 0,8 0 0,-8 0 0,9 0 0,18 0 0,-15 0 0,7 0 0,-13-6 983,-5 5-168,8-10-815,-1 9 0,-8-3 0,0 0 983,-8 3-857,-7-8-18,12 4-108,-23-4 0,14 4 0,-23-2 0,5 6 0,-1-7 0,-4 8 0,11-9 0,-11 9 0,11-4 0,-5 5 0,6 0 0,-6 0 0,-2 0 0,0 0 0,-9 0 0,8-4 0,-15 3 0,0-4 0,-6 5 0,-2 0 0,-5-3 0,24 2 0,1-3 0,23 4 0,-2 0 0,-3 0 0,-7 0 0,16 0 0,2 0 0,15 6 0,-7 0 0,5 6 0,-13 0 0,-1 0 0,-4-1 0,-11-5 0,6-1 0,0 0 0,-6-4 0,6 4 0,-8-5 0,-5 0 0,4 0 0,-4 0 0,6 0 0,0 0 0,0 0 0,-6 0 0,4 0 0,-10-4 0,5 3 0,-7-4 0,1 1 0,0 3 0,-1-4 0,7 1 0,-5 2 0,11-3 0,-5 1 0,5 2 0,1-7 0,7 8 0,-6-9 0,13 9 0,-13-9 0,31 9 0,-18-4 0,13 0 0,-15 4 0,-10-4 0,11 5 0,-12 0 0,6 0 0,-7 0 0,1 0 0,-13 0 0,4 0 0,-16 0 0,4 0 0,-9-3 0,-1 2 0,4-3 0,16 4 0,20 0 0,1 0 0,10 0 0,-12 0 0,13 0 0,11 0 0,-6 0 0,11 0 0,-20 0 0,5 5 0,-15 1 0,-1 6 0,-7-2 0,7 1 0,-5 0 0,5-4 0,-7-3 0,0 1 0,7-4 0,-5 4 0,5-5 0,0 0 0,-5 0 0,5 0 0,-7 0 0,0 0 0,-5 0 0,23 5 0,-25-4 0,18 4 0,-24-5 0,0 0 0,0 0 0,-1 0 0,1 0 0,0 0 0,0 0 0,-1 0 0,7 0 0,-5 0 0,11 0 0,-5 0 0,0 0 0,5 0 0,-5 0 0,6 0 0,-5 0 0,3 0 0,-4 0 0,20 0 0,-11 0 0,10 0 0,-19 0 0,4 0 0,-4 0 0,6 0 0,0 0 0,0 0 0,0 0 0,0 0 0,0 0 0,0 0 0,-1 0 0,27 0 0,-20 0 0,20 0 0,-26 0 0,-1 0 0,2 0 0,-7 0 0,5 0 0,-11 0 0,4 0 0,-5 0 0,-5 0 0,3 0 0,-4 0 0,6 0 0,0 0 0,-1 0 0,1-5 0,-1 4 0,1-3 0,13-1 0,-10 4 0,9-3 0,-12 4 0,0-5 0,-1 4 0,7-3 0,1-1 0,-1 4 0,6-9 0,1 4 0,2-5 0,4 5 0,-6-4 0,-1 4 0,2 0 0,-8-3 0,0 3 0,0 1 0,-5 0 0,18 5 0,-17 0 0,11 0 0,-13 0 0,-1-4 0,1 3 0,-1-4 0,1 5 0,-1 0 0,1 0 0,0 0 0,-1 0 0,-4 0 0,3 0 0,-3 0 0,-1 0 0,18 0 0,-15 0 0,16 0 0,-14 0 0,1 0 0,-6 0 0,5 0 0,-5 0 0,6 0 0,-6 0 0,4 0 0,-8 0 0,8 0 0,-4 0 0,0 0 0,5-4 0,-5 3 0,1-4 0,3 5 0,-9 0 0,17 0 0,-15 0 0,10 0 0,-13 0 0,0 0 0,6 0 0,-5 0 0,4 0 0,-5 0 0,5 0 0,-3 0 0,3 0 0,0 5 0,-4 0 0,9 4 0,-8 0 0,8-3 0,-9 2 0,5-3 0,-6 4 0,5-4 0,-4 3 0,18-3 0,-16 4 0,15-4 0,-17 3 0,10-7 0,-10 3 0,9 0 0,-8-3 0,3 4 0,-5-1 0,5-3 0,-4 3 0,0-4 0,-2 0 0,-3 4 0,4-3 0,5 3 0,-4-4 0,5 4 0,-6-3 0,8 7 0,-6-3 0,6 0 0,-8-1 0,-5 0 0,4-4 0,-3 4 0,4-4 0,-4 4 0,2-3 0,-6 2 0,7-3 0,-4 0 0,1 0 0,3 0 0,-8 0 0,8 0 0,-8 0 0,8 0 0,-8 0 0,16 0 0,-9 0 0,10 0 0,-9 0 0,2 0 0,-2 0 0,2 0 0,-1-4 0,0 3 0,-5-3 0,4 0 0,-8 3 0,8-3 0,-8 4 0,8-4 0,-7 3 0,10-3 0,-5 0 0,6 3 0,-7-3 0,3 4 0,-8 0 0,8-4 0,-8 3 0,8-3 0,-8 4 0,4 0 0,-5 0 0,0 0 0,5 0 0,-4 0 0,3 0 0,1 0 0,-4 0 0,8 0 0,-8 0 0,8 0 0,-8 0 0,2 0 0,-2 0 0,-1 0 0,3 0 0,3 0 0,-1 0 0,-1 0 0,1 0 0,-4 0 0,4 0 0,-5 0 0,0 0 0,4 0 0,1 0 0,0 0 0,0 0 0,-5 0 0,4 0 0,-3 0 0,8 0 0,-3 0 0,0 0 0,3 0 0,-8 0 0,3 0 0,-3 0 0,-1 0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21:25.538"/>
    </inkml:context>
    <inkml:brush xml:id="br0">
      <inkml:brushProperty name="width" value="0.2" units="cm"/>
      <inkml:brushProperty name="height" value="0.2" units="cm"/>
      <inkml:brushProperty name="color" value="#F0F7FF"/>
    </inkml:brush>
  </inkml:definitions>
  <inkml:trace contextRef="#ctx0" brushRef="#br0">1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24:31.255"/>
    </inkml:context>
    <inkml:brush xml:id="br0">
      <inkml:brushProperty name="width" value="0.2" units="cm"/>
      <inkml:brushProperty name="height" value="0.2" units="cm"/>
      <inkml:brushProperty name="color" value="#F0F7FF"/>
    </inkml:brush>
  </inkml:definitions>
  <inkml:trace contextRef="#ctx0" brushRef="#br0">0 0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19:07.208"/>
    </inkml:context>
    <inkml:brush xml:id="br0">
      <inkml:brushProperty name="width" value="0.35" units="cm"/>
      <inkml:brushProperty name="height" value="0.35" units="cm"/>
      <inkml:brushProperty name="color" value="#FFFFFF"/>
    </inkml:brush>
  </inkml:definitions>
  <inkml:trace contextRef="#ctx0" brushRef="#br0">0 238 24575,'62'-6'0,"5"-13"0,27 3-492,-44 0 0,2 0 149,8 4 0,3 1-149,11-4 0,3-1 0,8 3 0,2 1 260,5-1 0,-2 2 232,-22 5 0,1 2 0,1 1 0,4 1 0,-9 0-521,24 2 521,1 0 0,0 0-162,-1 0 162,6 0 0,-9 0 0,-22 0 682,-13 5-682,-1 1 983,-14 4 0,0 0 0,-7 0-38,-4-1-736,3-3-209,-4 2 0,6-7 0,-1 4 0,-4-5 0,3 0 0,-4 0 0,1 0 0,3 0 0,-4 0 0,6 0 0,-1 0 0,1 0 0,-1 0 0,7 0 0,1 0 0,12 0 0,-4 0 0,10 0 0,-4 0 0,7 0 0,-1 0 0,27 0 0,-20 0 0,13 0 0,-20 0 0,-13 0 0,12 0 0,-11 0 0,4 0 0,-12 0 0,4 0 0,-9 0 0,2 0 0,-4 0 0,-6 0 0,-1 0 0,-5 0 0,8 0 0,-10 0 0,5 0 0,-4 0 0,16 0 0,20 0 0,14 0 0,16 0 0,2 0-492,-20 0 0,5 0 0,2-1 0,2 2 0,24 2 0,4 2 164,-35-3 0,1 2 0,-1-1-142,32 5 1,0 1 469,1 1 0,-2-2 0,-6-4 0,-2 1 0,4 2 0,-4 0 0,-22-5 0,0-2 0,30 4 0,-2-1 0,-36-2 0,-1-2 0,14 1 0,0 0 0,-12 0 0,-5 0-870,22 0 870,-27 0 0,1 0 0,40 0 0,-7 0 0,-26 1 0,-1-2 0,18-4 0,23 4 0,-41-10 0,-7 5 983,-2-5 0,-5 0 0,-8 1 0,6-1 0,-11 6-153,0-4-830,-8 4 0,-5 0 0,-5-3 0,0 7 0,-5-3 0,0 4 0,17 0 0,15 0 0,14 0 0,18 0 0,-5 0 0,25 7 0,2 0-492,-32 0 0,0 1-436,28 5 928,-36-6 0,0 0-984,31 5 958,11-4-67,-3-2 93,-10-6 0,-8 0 0,-9 0 0,8 0 0,-8 0 0,9 0 0,18 0 0,-15 0 0,7 0 0,-13-6 983,-5 5-168,8-10-815,-1 9 0,-8-3 0,0 0 983,-8 3-857,-7-8-18,12 4-108,-23-4 0,14 4 0,-23-2 0,5 6 0,-1-7 0,-4 8 0,11-9 0,-11 9 0,11-4 0,-5 5 0,6 0 0,-6 0 0,-2 0 0,0 0 0,-9 0 0,8-4 0,-15 3 0,0-4 0,-6 5 0,-2 0 0,-5-3 0,24 2 0,1-3 0,23 4 0,-2 0 0,-3 0 0,-7 0 0,16 0 0,2 0 0,15 6 0,-7 0 0,5 6 0,-13 0 0,-1 0 0,-4-1 0,-11-5 0,6-1 0,0 0 0,-6-4 0,6 4 0,-8-5 0,-5 0 0,4 0 0,-4 0 0,6 0 0,0 0 0,0 0 0,-6 0 0,4 0 0,-10-4 0,5 3 0,-7-4 0,1 1 0,0 3 0,-1-4 0,7 1 0,-5 2 0,11-3 0,-5 1 0,5 2 0,1-7 0,7 8 0,-6-9 0,13 9 0,-13-9 0,31 9 0,-18-4 0,13 0 0,-15 4 0,-10-4 0,11 5 0,-12 0 0,6 0 0,-7 0 0,1 0 0,-13 0 0,4 0 0,-16 0 0,4 0 0,-9-3 0,-1 2 0,4-3 0,16 4 0,20 0 0,1 0 0,10 0 0,-12 0 0,13 0 0,11 0 0,-6 0 0,11 0 0,-20 0 0,5 5 0,-15 1 0,-1 6 0,-7-2 0,7 1 0,-5 0 0,5-4 0,-7-3 0,0 1 0,7-4 0,-5 4 0,5-5 0,0 0 0,-5 0 0,5 0 0,-7 0 0,0 0 0,-5 0 0,23 5 0,-25-4 0,18 4 0,-24-5 0,0 0 0,0 0 0,-1 0 0,1 0 0,0 0 0,0 0 0,-1 0 0,7 0 0,-5 0 0,11 0 0,-5 0 0,0 0 0,5 0 0,-5 0 0,6 0 0,-5 0 0,3 0 0,-4 0 0,20 0 0,-11 0 0,10 0 0,-19 0 0,4 0 0,-4 0 0,6 0 0,0 0 0,0 0 0,0 0 0,0 0 0,0 0 0,0 0 0,-1 0 0,27 0 0,-20 0 0,20 0 0,-26 0 0,-1 0 0,2 0 0,-7 0 0,5 0 0,-11 0 0,4 0 0,-5 0 0,-5 0 0,3 0 0,-4 0 0,6 0 0,0 0 0,-1 0 0,1-5 0,-1 4 0,1-3 0,13-1 0,-10 4 0,9-3 0,-12 4 0,0-5 0,-1 4 0,7-3 0,1-1 0,-1 4 0,6-9 0,1 4 0,2-5 0,4 5 0,-6-4 0,-1 4 0,2 0 0,-8-3 0,0 3 0,0 1 0,-5 0 0,18 5 0,-17 0 0,11 0 0,-13 0 0,-1-4 0,1 3 0,-1-4 0,1 5 0,-1 0 0,1 0 0,0 0 0,-1 0 0,-4 0 0,3 0 0,-3 0 0,-1 0 0,18 0 0,-15 0 0,16 0 0,-14 0 0,1 0 0,-6 0 0,5 0 0,-5 0 0,6 0 0,-6 0 0,4 0 0,-8 0 0,8 0 0,-4 0 0,0 0 0,5-4 0,-5 3 0,1-4 0,3 5 0,-9 0 0,17 0 0,-15 0 0,10 0 0,-13 0 0,0 0 0,6 0 0,-5 0 0,4 0 0,-5 0 0,5 0 0,-3 0 0,3 0 0,0 5 0,-4 0 0,9 4 0,-8 0 0,8-3 0,-9 2 0,5-3 0,-6 4 0,5-4 0,-4 3 0,18-3 0,-16 4 0,15-4 0,-17 3 0,10-7 0,-10 3 0,9 0 0,-8-3 0,3 4 0,-5-1 0,5-3 0,-4 3 0,0-4 0,-2 0 0,-3 4 0,4-3 0,5 3 0,-4-4 0,5 4 0,-6-3 0,8 7 0,-6-3 0,6 0 0,-8-1 0,-5 0 0,4-4 0,-3 4 0,4-4 0,-4 4 0,2-3 0,-6 2 0,7-3 0,-4 0 0,1 0 0,3 0 0,-8 0 0,8 0 0,-8 0 0,8 0 0,-8 0 0,16 0 0,-9 0 0,10 0 0,-9 0 0,2 0 0,-2 0 0,2 0 0,-1-4 0,0 3 0,-5-3 0,4 0 0,-8 3 0,8-3 0,-8 4 0,8-4 0,-7 3 0,10-3 0,-5 0 0,6 3 0,-7-3 0,3 4 0,-8 0 0,8-4 0,-8 3 0,8-3 0,-8 4 0,4 0 0,-5 0 0,0 0 0,5 0 0,-4 0 0,3 0 0,1 0 0,-4 0 0,8 0 0,-8 0 0,8 0 0,-8 0 0,2 0 0,-2 0 0,-1 0 0,3 0 0,3 0 0,-1 0 0,-1 0 0,1 0 0,-4 0 0,4 0 0,-5 0 0,0 0 0,4 0 0,1 0 0,0 0 0,0 0 0,-5 0 0,4 0 0,-3 0 0,8 0 0,-3 0 0,0 0 0,3 0 0,-8 0 0,3 0 0,-3 0 0,-1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8:40.531"/>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27:05.765"/>
    </inkml:context>
    <inkml:brush xml:id="br0">
      <inkml:brushProperty name="width" value="0.2" units="cm"/>
      <inkml:brushProperty name="height" value="0.2" units="cm"/>
      <inkml:brushProperty name="color" value="#F0F7FF"/>
    </inkml:brush>
  </inkml:definitions>
  <inkml:trace contextRef="#ctx0" brushRef="#br0">51 31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48:59.611"/>
    </inkml:context>
    <inkml:brush xml:id="br0">
      <inkml:brushProperty name="width" value="0.35" units="cm"/>
      <inkml:brushProperty name="height" value="0.35" units="cm"/>
      <inkml:brushProperty name="color" value="#FFFFFF"/>
    </inkml:brush>
  </inkml:definitions>
  <inkml:trace contextRef="#ctx0" brushRef="#br0">0 21 24575,'89'0'0,"-4"0"0,8 0 0,-38 0 0,2 0 0,19 0 0,1 0 0,-12 0 0,-1 0-492,5 0 0,-2 0 447,28 0 45,-36 0 0,-1 0 0,33 0 0,-37 0 0,-2 0 252,12 0-252,7 0 0,4 0 0,-16 0 0,11 0 0,-23 0 0,7 0 777,0 0-777,0 0 0,-7 0 0,5 0 0,-13 0 0,13 0 0,4 0 0,0 0 0,0 0 0,-4 0 0,-5 0 0,7 0 0,0 0 0,0 0 0,-7 0 0,5 0 0,-6 0 0,9 0 0,-1 0 0,0 0 0,0 0 0,8 0 0,-19 0 0,16 0 0,-27 0 0,13 0 0,-8 0 0,0 0 0,18 0 0,-13 0 0,13 0 0,-18 0 0,0 0 0,-6 0 0,4 5 0,-5-4 0,1 5 0,4-6 0,-4 0 0,0 0 0,5 0 0,-6 0 0,7 0 0,-6 0 0,4 0 0,-4 0 0,0 0 0,-2 0 0,-6 0 0,6 0 0,2 5 0,-6 1 0,9 1 0,-21-3 0,15-4 0,-11 0 0,0 0 0,4 0 0,-9 0 0,9 0 0,-10 0 0,10 0 0,-4 0 0,1 0 0,3 0 0,-4 0 0,6 0 0,6 0 0,-5 0 0,19 0 0,-17 0 0,17 0 0,-12 0 0,6 0 0,0 0 0,1 0 0,-8 0 0,6 0 0,-12 0 0,5 0 0,-6 0 0,-6 0 0,9 0 0,-8 0 0,9 0 0,-10 0 0,5 0 0,-5 0 0,0 0 0,4 0 0,-4 0 0,6 0 0,-6 0 0,11 0 0,-15 5 0,9-4 0,-11 4 0,4-5 0,1 0 0,1 0 0,-2 0 0,-5 0 0,1 0 0,4 0 0,-3 0 0,4 0 0,-6 0 0,6 0 0,-5 0 0,5 0 0,0 0 0,-5 0 0,11 0 0,-11 0 0,5 0 0,0 0 0,-5 0 0,5 0 0,0 0 0,-5 0 0,5 0 0,0 0 0,0 0 0,1 0 0,-2 0 0,-5 0 0,0 0 0,0-5 0,1 4 0,4-4 0,-3 5 0,9 0 0,-9 0 0,4 0 0,-1 0 0,2 0 0,6 0 0,0 0 0,-1 0 0,1 0 0,10-5 0,-8 4 0,8-4 0,-11 5 0,-5 0 0,5-5 0,-11 3 0,10-8 0,-9 9 0,9-4 0,-9 5 0,4 0 0,-6 0 0,0 0 0,0 0 0,1 0 0,-1 0 0,0 0 0,5 0 0,-4 0 0,4 0 0,-5 0 0,0 0 0,0 0 0,0 0 0,0 0 0,6 0 0,-4 0 0,4 0 0,-6 0 0,0 0 0,0 0 0,1 0 0,-1 0 0,0 0 0,0 0 0,0 0 0,0 0 0,0 0 0,0 0 0,0 0 0,0-4 0,-5-2 0,7 0 0,-5 2 0,7 4 0,-4 0 0,0 0 0,0 0 0,0 0 0,1 0 0,-1 0 0,0 0 0,0 0 0,-1 0 0,1 0 0,0 0 0,0 0 0,1 0 0,-1 0 0,0 0 0,0 0 0,1 0 0,-1 0 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56:55.917"/>
    </inkml:context>
    <inkml:brush xml:id="br0">
      <inkml:brushProperty name="width" value="0.35" units="cm"/>
      <inkml:brushProperty name="height" value="0.35" units="cm"/>
      <inkml:brushProperty name="color" value="#FFFFFF"/>
    </inkml:brush>
  </inkml:definitions>
  <inkml:trace contextRef="#ctx0" brushRef="#br0">0 2 24575,'51'0'0,"-1"0"0,28 0 0,7 5 0,-12 2 0,14 6 0,-24-4 0,3 1 0,3-2 0,4 0 0,20 5 0,-2-1 0,-33-4 0,-3-1-492,16 3 0,-5-1 205,6 3 287,14 1 0,6 1 0,-14-2 0,14-4 0,-14 3 0,6-10 0,-9 5 393,1-6-393,-8 0 0,5 0 216,-12 0-216,-2 0 0,-2 0 0,-5 0 645,0 0-645,-2 0 17,-7 0-17,0 0 0,0 0 0,0 0 0,0 0 0,0 0 0,7 0 0,-5 0 0,5 0 0,-7-5 0,1 4 0,6-9 0,-5 3 0,12 1 0,-13-9 0,13 13 0,-12-12 0,5 7 0,13-13 0,-15 7 0,8-8 0,-14 11 0,-10-1 0,3 1 0,-5 4 0,6 2 0,1-1 0,0 4 0,12-4 0,-10 5 0,18 0 0,-5 0 0,6 0 0,1 0 0,-1 0 0,8 6 0,-5 0 0,12 1 0,-13-4 0,-1-1 0,22-2 0,-18 0 0,-1 0 0,6 0 0,7 0 0,9 0 0,-6 0 0,-2 0 0,-2 0 0,-14 0 0,14 0 0,-14 0 0,0 0 0,-3 0 0,-6 0 0,0 0 0,18-5 0,-27 4 0,19-4 0,-29 1 0,-2 3 0,-2-4 0,-8 5 0,-1 0 0,-2 0 0,-8 0 0,4 0 0,4 0 0,24 0 0,6 0 0,13 0 0,-10 0 0,-11 0 0,-2 0 0,0 5 0,1 1 0,12 0 0,-11 3 0,9-3 0,-16 4 0,9-4 0,-9 3 0,9-8 0,23 4 0,-8 0 0,15-4 0,-6 4 0,-12 0 0,13-3 0,0 8 0,-5-3 0,12 0 0,-12-2 0,13 1 0,-14-5 0,14 5 0,-14-6 0,6 0 0,-7 0 0,-1 0 0,1 0 0,-1 0 0,-6 0 0,5 0 0,-12 0 0,38 0 0,-25 0 0,27 0 0,-34 0 0,6 0 0,-6 0 0,7 0 0,1 0 0,-1 0 0,-6 0 0,5 0 0,-5 0 0,-1 0 0,6 0 0,-5 0 0,7 0 0,-8 0 0,14 0 0,14 0 0,-6 0 0,12 0 0,-27 0 0,-6 0 0,-2 0 0,0 0 0,-5 0 0,5 0 0,-7 0 0,1-5 0,-1 4 0,7-4 0,-5 0 0,5 4 0,0-9 0,-5 3 0,11 1 0,9-9 0,-10 13 0,7-8 0,-19 5 0,-5 4 0,3-4 0,-3 5 0,5 0 0,0 0 0,1 0 0,-1 0 0,0 0 0,7 0 0,-5 0 0,12 0 0,-12 0 0,12 0 0,-6 0 0,27 0 0,-22 0 0,14 0 0,-20 0 0,-5 0 0,5 0 0,0 0 0,-5 0 0,11 0 0,-4 0 0,7 0 0,-1 0 0,1 0 0,-1 0 0,-6 0 0,5 0 0,-12 0 0,5 0 0,-7 0 0,0 0 0,20 0 0,-15 0 0,15 0 0,-13 6 0,-6-5 0,6 9 0,-6-9 0,-1 4 0,0-5 0,-6 0 0,5 0 0,-11 0 0,11 0 0,-11 0 0,10 0 0,-9 0 0,3 0 0,1 0 0,9 0 0,-6 0 0,4 0 0,-14 0 0,1 0 0,0 0 0,0 0 0,-1 0 0,1 0 0,0 0 0,6 0 0,-5 0 0,5 0 0,-1 0 0,-3 0 0,4 0 0,-7 0 0,1 0 0,0 0 0,0 0 0,19 0 0,-15 0 0,15 0 0,-19 0 0,0 0 0,5 0 0,3 0 0,-1 0 0,-1 0 0,-7 0 0,7 0 0,1 0 0,1 0 0,-8 0 0,5 0 0,-3 0 0,5 0 0,5 0 0,-11-5 0,5 4 0,7-8 0,-15 8 0,13-8 0,-21 4 0,3 0 0,0-4 0,-3 8 0,3-8 0,-5 4 0,-4 0 0,3-3 0,-8 7 0,8-3 0,-8 4 0,4-8 0,-5 6 0,1-6 0,4 8 0,0 0 0,0 0 0,-1 0 0,0 0 0,-2 0 0,2 0 0,-3 0 0,-1 0 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48:59.611"/>
    </inkml:context>
    <inkml:brush xml:id="br0">
      <inkml:brushProperty name="width" value="0.35" units="cm"/>
      <inkml:brushProperty name="height" value="0.35" units="cm"/>
      <inkml:brushProperty name="color" value="#FFFFFF"/>
    </inkml:brush>
  </inkml:definitions>
  <inkml:trace contextRef="#ctx0" brushRef="#br0">0 21 24575,'89'0'0,"-4"0"0,8 0 0,-38 0 0,2 0 0,19 0 0,1 0 0,-12 0 0,-1 0-492,5 0 0,-2 0 447,28 0 45,-36 0 0,-1 0 0,33 0 0,-37 0 0,-2 0 252,12 0-252,7 0 0,4 0 0,-16 0 0,11 0 0,-23 0 0,7 0 777,0 0-777,0 0 0,-7 0 0,5 0 0,-13 0 0,13 0 0,4 0 0,0 0 0,0 0 0,-4 0 0,-5 0 0,7 0 0,0 0 0,0 0 0,-7 0 0,5 0 0,-6 0 0,9 0 0,-1 0 0,0 0 0,0 0 0,8 0 0,-19 0 0,16 0 0,-27 0 0,13 0 0,-8 0 0,0 0 0,18 0 0,-13 0 0,13 0 0,-18 0 0,0 0 0,-6 0 0,4 5 0,-5-4 0,1 5 0,4-6 0,-4 0 0,0 0 0,5 0 0,-6 0 0,7 0 0,-6 0 0,4 0 0,-4 0 0,0 0 0,-2 0 0,-6 0 0,6 0 0,2 5 0,-6 1 0,9 1 0,-21-3 0,15-4 0,-11 0 0,0 0 0,4 0 0,-9 0 0,9 0 0,-10 0 0,10 0 0,-4 0 0,1 0 0,3 0 0,-4 0 0,6 0 0,6 0 0,-5 0 0,19 0 0,-17 0 0,17 0 0,-12 0 0,6 0 0,0 0 0,1 0 0,-8 0 0,6 0 0,-12 0 0,5 0 0,-6 0 0,-6 0 0,9 0 0,-8 0 0,9 0 0,-10 0 0,5 0 0,-5 0 0,0 0 0,4 0 0,-4 0 0,6 0 0,-6 0 0,11 0 0,-15 5 0,9-4 0,-11 4 0,4-5 0,1 0 0,1 0 0,-2 0 0,-5 0 0,1 0 0,4 0 0,-3 0 0,4 0 0,-6 0 0,6 0 0,-5 0 0,5 0 0,0 0 0,-5 0 0,11 0 0,-11 0 0,5 0 0,0 0 0,-5 0 0,5 0 0,0 0 0,-5 0 0,5 0 0,0 0 0,0 0 0,1 0 0,-2 0 0,-5 0 0,0 0 0,0-5 0,1 4 0,4-4 0,-3 5 0,9 0 0,-9 0 0,4 0 0,-1 0 0,2 0 0,6 0 0,0 0 0,-1 0 0,1 0 0,10-5 0,-8 4 0,8-4 0,-11 5 0,-5 0 0,5-5 0,-11 3 0,10-8 0,-9 9 0,9-4 0,-9 5 0,4 0 0,-6 0 0,0 0 0,0 0 0,1 0 0,-1 0 0,0 0 0,5 0 0,-4 0 0,4 0 0,-5 0 0,0 0 0,0 0 0,0 0 0,0 0 0,6 0 0,-4 0 0,4 0 0,-6 0 0,0 0 0,0 0 0,1 0 0,-1 0 0,0 0 0,0 0 0,0 0 0,0 0 0,0 0 0,0 0 0,0 0 0,0-4 0,-5-2 0,7 0 0,-5 2 0,7 4 0,-4 0 0,0 0 0,0 0 0,0 0 0,1 0 0,-1 0 0,0 0 0,0 0 0,-1 0 0,1 0 0,0 0 0,0 0 0,1 0 0,-1 0 0,0 0 0,0 0 0,1 0 0,-1 0 0,-1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48:59.611"/>
    </inkml:context>
    <inkml:brush xml:id="br0">
      <inkml:brushProperty name="width" value="0.35" units="cm"/>
      <inkml:brushProperty name="height" value="0.35" units="cm"/>
      <inkml:brushProperty name="color" value="#FFFFFF"/>
    </inkml:brush>
  </inkml:definitions>
  <inkml:trace contextRef="#ctx0" brushRef="#br0">0 21 24575,'89'0'0,"-4"0"0,8 0 0,-38 0 0,2 0 0,19 0 0,1 0 0,-12 0 0,-1 0-492,5 0 0,-2 0 447,28 0 45,-36 0 0,-1 0 0,33 0 0,-37 0 0,-2 0 252,12 0-252,7 0 0,4 0 0,-16 0 0,11 0 0,-23 0 0,7 0 777,0 0-777,0 0 0,-7 0 0,5 0 0,-13 0 0,13 0 0,4 0 0,0 0 0,0 0 0,-4 0 0,-5 0 0,7 0 0,0 0 0,0 0 0,-7 0 0,5 0 0,-6 0 0,9 0 0,-1 0 0,0 0 0,0 0 0,8 0 0,-19 0 0,16 0 0,-27 0 0,13 0 0,-8 0 0,0 0 0,18 0 0,-13 0 0,13 0 0,-18 0 0,0 0 0,-6 0 0,4 5 0,-5-4 0,1 5 0,4-6 0,-4 0 0,0 0 0,5 0 0,-6 0 0,7 0 0,-6 0 0,4 0 0,-4 0 0,0 0 0,-2 0 0,-6 0 0,6 0 0,2 5 0,-6 1 0,9 1 0,-21-3 0,15-4 0,-11 0 0,0 0 0,4 0 0,-9 0 0,9 0 0,-10 0 0,10 0 0,-4 0 0,1 0 0,3 0 0,-4 0 0,6 0 0,6 0 0,-5 0 0,19 0 0,-17 0 0,17 0 0,-12 0 0,6 0 0,0 0 0,1 0 0,-8 0 0,6 0 0,-12 0 0,5 0 0,-6 0 0,-6 0 0,9 0 0,-8 0 0,9 0 0,-10 0 0,5 0 0,-5 0 0,0 0 0,4 0 0,-4 0 0,6 0 0,-6 0 0,11 0 0,-15 5 0,9-4 0,-11 4 0,4-5 0,1 0 0,1 0 0,-2 0 0,-5 0 0,1 0 0,4 0 0,-3 0 0,4 0 0,-6 0 0,6 0 0,-5 0 0,5 0 0,0 0 0,-5 0 0,11 0 0,-11 0 0,5 0 0,0 0 0,-5 0 0,5 0 0,0 0 0,-5 0 0,5 0 0,0 0 0,0 0 0,1 0 0,-2 0 0,-5 0 0,0 0 0,0-5 0,1 4 0,4-4 0,-3 5 0,9 0 0,-9 0 0,4 0 0,-1 0 0,2 0 0,6 0 0,0 0 0,-1 0 0,1 0 0,10-5 0,-8 4 0,8-4 0,-11 5 0,-5 0 0,5-5 0,-11 3 0,10-8 0,-9 9 0,9-4 0,-9 5 0,4 0 0,-6 0 0,0 0 0,0 0 0,1 0 0,-1 0 0,0 0 0,5 0 0,-4 0 0,4 0 0,-5 0 0,0 0 0,0 0 0,0 0 0,0 0 0,6 0 0,-4 0 0,4 0 0,-6 0 0,0 0 0,0 0 0,1 0 0,-1 0 0,0 0 0,0 0 0,0 0 0,0 0 0,0 0 0,0 0 0,0 0 0,0-4 0,-5-2 0,7 0 0,-5 2 0,7 4 0,-4 0 0,0 0 0,0 0 0,0 0 0,1 0 0,-1 0 0,0 0 0,0 0 0,-1 0 0,1 0 0,0 0 0,0 0 0,1 0 0,-1 0 0,0 0 0,0 0 0,1 0 0,-1 0 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56:55.917"/>
    </inkml:context>
    <inkml:brush xml:id="br0">
      <inkml:brushProperty name="width" value="0.35" units="cm"/>
      <inkml:brushProperty name="height" value="0.35" units="cm"/>
      <inkml:brushProperty name="color" value="#FFFFFF"/>
    </inkml:brush>
  </inkml:definitions>
  <inkml:trace contextRef="#ctx0" brushRef="#br0">0 2 24575,'51'0'0,"-1"0"0,28 0 0,7 5 0,-12 2 0,14 6 0,-24-4 0,3 1 0,3-2 0,4 0 0,20 5 0,-2-1 0,-33-4 0,-3-1-492,16 3 0,-5-1 205,6 3 287,14 1 0,6 1 0,-14-2 0,14-4 0,-14 3 0,6-10 0,-9 5 393,1-6-393,-8 0 0,5 0 216,-12 0-216,-2 0 0,-2 0 0,-5 0 645,0 0-645,-2 0 17,-7 0-17,0 0 0,0 0 0,0 0 0,0 0 0,0 0 0,7 0 0,-5 0 0,5 0 0,-7-5 0,1 4 0,6-9 0,-5 3 0,12 1 0,-13-9 0,13 13 0,-12-12 0,5 7 0,13-13 0,-15 7 0,8-8 0,-14 11 0,-10-1 0,3 1 0,-5 4 0,6 2 0,1-1 0,0 4 0,12-4 0,-10 5 0,18 0 0,-5 0 0,6 0 0,1 0 0,-1 0 0,8 6 0,-5 0 0,12 1 0,-13-4 0,-1-1 0,22-2 0,-18 0 0,-1 0 0,6 0 0,7 0 0,9 0 0,-6 0 0,-2 0 0,-2 0 0,-14 0 0,14 0 0,-14 0 0,0 0 0,-3 0 0,-6 0 0,0 0 0,18-5 0,-27 4 0,19-4 0,-29 1 0,-2 3 0,-2-4 0,-8 5 0,-1 0 0,-2 0 0,-8 0 0,4 0 0,4 0 0,24 0 0,6 0 0,13 0 0,-10 0 0,-11 0 0,-2 0 0,0 5 0,1 1 0,12 0 0,-11 3 0,9-3 0,-16 4 0,9-4 0,-9 3 0,9-8 0,23 4 0,-8 0 0,15-4 0,-6 4 0,-12 0 0,13-3 0,0 8 0,-5-3 0,12 0 0,-12-2 0,13 1 0,-14-5 0,14 5 0,-14-6 0,6 0 0,-7 0 0,-1 0 0,1 0 0,-1 0 0,-6 0 0,5 0 0,-12 0 0,38 0 0,-25 0 0,27 0 0,-34 0 0,6 0 0,-6 0 0,7 0 0,1 0 0,-1 0 0,-6 0 0,5 0 0,-5 0 0,-1 0 0,6 0 0,-5 0 0,7 0 0,-8 0 0,14 0 0,14 0 0,-6 0 0,12 0 0,-27 0 0,-6 0 0,-2 0 0,0 0 0,-5 0 0,5 0 0,-7 0 0,1-5 0,-1 4 0,7-4 0,-5 0 0,5 4 0,0-9 0,-5 3 0,11 1 0,9-9 0,-10 13 0,7-8 0,-19 5 0,-5 4 0,3-4 0,-3 5 0,5 0 0,0 0 0,1 0 0,-1 0 0,0 0 0,7 0 0,-5 0 0,12 0 0,-12 0 0,12 0 0,-6 0 0,27 0 0,-22 0 0,14 0 0,-20 0 0,-5 0 0,5 0 0,0 0 0,-5 0 0,11 0 0,-4 0 0,7 0 0,-1 0 0,1 0 0,-1 0 0,-6 0 0,5 0 0,-12 0 0,5 0 0,-7 0 0,0 0 0,20 0 0,-15 0 0,15 0 0,-13 6 0,-6-5 0,6 9 0,-6-9 0,-1 4 0,0-5 0,-6 0 0,5 0 0,-11 0 0,11 0 0,-11 0 0,10 0 0,-9 0 0,3 0 0,1 0 0,9 0 0,-6 0 0,4 0 0,-14 0 0,1 0 0,0 0 0,0 0 0,-1 0 0,1 0 0,0 0 0,6 0 0,-5 0 0,5 0 0,-1 0 0,-3 0 0,4 0 0,-7 0 0,1 0 0,0 0 0,0 0 0,19 0 0,-15 0 0,15 0 0,-19 0 0,0 0 0,5 0 0,3 0 0,-1 0 0,-1 0 0,-7 0 0,7 0 0,1 0 0,1 0 0,-8 0 0,5 0 0,-3 0 0,5 0 0,5 0 0,-11-5 0,5 4 0,7-8 0,-15 8 0,13-8 0,-21 4 0,3 0 0,0-4 0,-3 8 0,3-8 0,-5 4 0,-4 0 0,3-3 0,-8 7 0,8-3 0,-8 4 0,4-8 0,-5 6 0,1-6 0,4 8 0,0 0 0,0 0 0,-1 0 0,0 0 0,-2 0 0,2 0 0,-3 0 0,-1 0 0,0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19:07.208"/>
    </inkml:context>
    <inkml:brush xml:id="br0">
      <inkml:brushProperty name="width" value="0.35" units="cm"/>
      <inkml:brushProperty name="height" value="0.35" units="cm"/>
      <inkml:brushProperty name="color" value="#FFFFFF"/>
    </inkml:brush>
  </inkml:definitions>
  <inkml:trace contextRef="#ctx0" brushRef="#br0">0 238 24575,'62'-6'0,"5"-13"0,27 3-492,-44 0 0,2 0 149,8 4 0,3 1-149,11-4 0,3-1 0,8 3 0,2 1 260,5-1 0,-2 2 232,-22 5 0,1 2 0,1 1 0,4 1 0,-9 0-521,24 2 521,1 0 0,0 0-162,-1 0 162,6 0 0,-9 0 0,-22 0 682,-13 5-682,-1 1 983,-14 4 0,0 0 0,-7 0-38,-4-1-736,3-3-209,-4 2 0,6-7 0,-1 4 0,-4-5 0,3 0 0,-4 0 0,1 0 0,3 0 0,-4 0 0,6 0 0,-1 0 0,1 0 0,-1 0 0,7 0 0,1 0 0,12 0 0,-4 0 0,10 0 0,-4 0 0,7 0 0,-1 0 0,27 0 0,-20 0 0,13 0 0,-20 0 0,-13 0 0,12 0 0,-11 0 0,4 0 0,-12 0 0,4 0 0,-9 0 0,2 0 0,-4 0 0,-6 0 0,-1 0 0,-5 0 0,8 0 0,-10 0 0,5 0 0,-4 0 0,16 0 0,20 0 0,14 0 0,16 0 0,2 0-492,-20 0 0,5 0 0,2-1 0,2 2 0,24 2 0,4 2 164,-35-3 0,1 2 0,-1-1-142,32 5 1,0 1 469,1 1 0,-2-2 0,-6-4 0,-2 1 0,4 2 0,-4 0 0,-22-5 0,0-2 0,30 4 0,-2-1 0,-36-2 0,-1-2 0,14 1 0,0 0 0,-12 0 0,-5 0-870,22 0 870,-27 0 0,1 0 0,40 0 0,-7 0 0,-26 1 0,-1-2 0,18-4 0,23 4 0,-41-10 0,-7 5 983,-2-5 0,-5 0 0,-8 1 0,6-1 0,-11 6-153,0-4-830,-8 4 0,-5 0 0,-5-3 0,0 7 0,-5-3 0,0 4 0,17 0 0,15 0 0,14 0 0,18 0 0,-5 0 0,25 7 0,2 0-492,-32 0 0,0 1-436,28 5 928,-36-6 0,0 0-984,31 5 958,11-4-67,-3-2 93,-10-6 0,-8 0 0,-9 0 0,8 0 0,-8 0 0,9 0 0,18 0 0,-15 0 0,7 0 0,-13-6 983,-5 5-168,8-10-815,-1 9 0,-8-3 0,0 0 983,-8 3-857,-7-8-18,12 4-108,-23-4 0,14 4 0,-23-2 0,5 6 0,-1-7 0,-4 8 0,11-9 0,-11 9 0,11-4 0,-5 5 0,6 0 0,-6 0 0,-2 0 0,0 0 0,-9 0 0,8-4 0,-15 3 0,0-4 0,-6 5 0,-2 0 0,-5-3 0,24 2 0,1-3 0,23 4 0,-2 0 0,-3 0 0,-7 0 0,16 0 0,2 0 0,15 6 0,-7 0 0,5 6 0,-13 0 0,-1 0 0,-4-1 0,-11-5 0,6-1 0,0 0 0,-6-4 0,6 4 0,-8-5 0,-5 0 0,4 0 0,-4 0 0,6 0 0,0 0 0,0 0 0,-6 0 0,4 0 0,-10-4 0,5 3 0,-7-4 0,1 1 0,0 3 0,-1-4 0,7 1 0,-5 2 0,11-3 0,-5 1 0,5 2 0,1-7 0,7 8 0,-6-9 0,13 9 0,-13-9 0,31 9 0,-18-4 0,13 0 0,-15 4 0,-10-4 0,11 5 0,-12 0 0,6 0 0,-7 0 0,1 0 0,-13 0 0,4 0 0,-16 0 0,4 0 0,-9-3 0,-1 2 0,4-3 0,16 4 0,20 0 0,1 0 0,10 0 0,-12 0 0,13 0 0,11 0 0,-6 0 0,11 0 0,-20 0 0,5 5 0,-15 1 0,-1 6 0,-7-2 0,7 1 0,-5 0 0,5-4 0,-7-3 0,0 1 0,7-4 0,-5 4 0,5-5 0,0 0 0,-5 0 0,5 0 0,-7 0 0,0 0 0,-5 0 0,23 5 0,-25-4 0,18 4 0,-24-5 0,0 0 0,0 0 0,-1 0 0,1 0 0,0 0 0,0 0 0,-1 0 0,7 0 0,-5 0 0,11 0 0,-5 0 0,0 0 0,5 0 0,-5 0 0,6 0 0,-5 0 0,3 0 0,-4 0 0,20 0 0,-11 0 0,10 0 0,-19 0 0,4 0 0,-4 0 0,6 0 0,0 0 0,0 0 0,0 0 0,0 0 0,0 0 0,0 0 0,-1 0 0,27 0 0,-20 0 0,20 0 0,-26 0 0,-1 0 0,2 0 0,-7 0 0,5 0 0,-11 0 0,4 0 0,-5 0 0,-5 0 0,3 0 0,-4 0 0,6 0 0,0 0 0,-1 0 0,1-5 0,-1 4 0,1-3 0,13-1 0,-10 4 0,9-3 0,-12 4 0,0-5 0,-1 4 0,7-3 0,1-1 0,-1 4 0,6-9 0,1 4 0,2-5 0,4 5 0,-6-4 0,-1 4 0,2 0 0,-8-3 0,0 3 0,0 1 0,-5 0 0,18 5 0,-17 0 0,11 0 0,-13 0 0,-1-4 0,1 3 0,-1-4 0,1 5 0,-1 0 0,1 0 0,0 0 0,-1 0 0,-4 0 0,3 0 0,-3 0 0,-1 0 0,18 0 0,-15 0 0,16 0 0,-14 0 0,1 0 0,-6 0 0,5 0 0,-5 0 0,6 0 0,-6 0 0,4 0 0,-8 0 0,8 0 0,-4 0 0,0 0 0,5-4 0,-5 3 0,1-4 0,3 5 0,-9 0 0,17 0 0,-15 0 0,10 0 0,-13 0 0,0 0 0,6 0 0,-5 0 0,4 0 0,-5 0 0,5 0 0,-3 0 0,3 0 0,0 5 0,-4 0 0,9 4 0,-8 0 0,8-3 0,-9 2 0,5-3 0,-6 4 0,5-4 0,-4 3 0,18-3 0,-16 4 0,15-4 0,-17 3 0,10-7 0,-10 3 0,9 0 0,-8-3 0,3 4 0,-5-1 0,5-3 0,-4 3 0,0-4 0,-2 0 0,-3 4 0,4-3 0,5 3 0,-4-4 0,5 4 0,-6-3 0,8 7 0,-6-3 0,6 0 0,-8-1 0,-5 0 0,4-4 0,-3 4 0,4-4 0,-4 4 0,2-3 0,-6 2 0,7-3 0,-4 0 0,1 0 0,3 0 0,-8 0 0,8 0 0,-8 0 0,8 0 0,-8 0 0,16 0 0,-9 0 0,10 0 0,-9 0 0,2 0 0,-2 0 0,2 0 0,-1-4 0,0 3 0,-5-3 0,4 0 0,-8 3 0,8-3 0,-8 4 0,8-4 0,-7 3 0,10-3 0,-5 0 0,6 3 0,-7-3 0,3 4 0,-8 0 0,8-4 0,-8 3 0,8-3 0,-8 4 0,4 0 0,-5 0 0,0 0 0,5 0 0,-4 0 0,3 0 0,1 0 0,-4 0 0,8 0 0,-8 0 0,8 0 0,-8 0 0,2 0 0,-2 0 0,-1 0 0,3 0 0,3 0 0,-1 0 0,-1 0 0,1 0 0,-4 0 0,4 0 0,-5 0 0,0 0 0,4 0 0,1 0 0,0 0 0,0 0 0,-5 0 0,4 0 0,-3 0 0,8 0 0,-3 0 0,0 0 0,3 0 0,-8 0 0,3 0 0,-3 0 0,-1 0 0,0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5:27:05.765"/>
    </inkml:context>
    <inkml:brush xml:id="br0">
      <inkml:brushProperty name="width" value="0.2" units="cm"/>
      <inkml:brushProperty name="height" value="0.2" units="cm"/>
      <inkml:brushProperty name="color" value="#F0F7FF"/>
    </inkml:brush>
  </inkml:definitions>
  <inkml:trace contextRef="#ctx0" brushRef="#br0">51 31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6:34:05.320"/>
    </inkml:context>
    <inkml:brush xml:id="br0">
      <inkml:brushProperty name="width" value="0.35" units="cm"/>
      <inkml:brushProperty name="height" value="0.35" units="cm"/>
      <inkml:brushProperty name="color" value="#FFFFFF"/>
    </inkml:brush>
  </inkml:definitions>
  <inkml:trace contextRef="#ctx0" brushRef="#br0">1 927 24575,'80'0'0,"2"0"0,-23 0 0,7 0 0,28 0 0,4 0-492,-16 0 0,2 0 164,-1 0 0,6 0 0,-5 0-164,9 0 0,-2 0 164,-20 0 0,2 0 0,-2 0-164,25 0 0,-4 0 212,-4-2 1,-3-3 279,-13-5 0,-3-1 227,1 0 0,-4-3-227,23-19 0,-38 16 0,-2 1 0,29-17 0,8-1 0,-39 14 0,-1 1-59,31-8 59,-1 1 0,-3 8 0,-12 6 983,5 0 0,-8 6 0,-6 0 0,5 6 0,-5 0-893,-1 0-11,-1 0-79,-6 0 0,-7 0 0,5 0 0,-11 0 0,10 0 0,-9 0 0,23 0 0,-15-5 0,17-1 0,-7-5 0,-5 0 0,12-1 0,-12 2 0,47-10-797,-31 8 797,-11 1 0,1 1 0,26-3 0,9 0 0,0 0 0,-2 6 0,-9-4-81,0 9 81,-7-3 0,-2 5 0,-14 0 0,-2 0 0,-12 0 793,3 0-793,-15 4 85,9 1-85,-16 4 0,0 0 0,-2-4 0,-7 2 0,2-6 0,-4 3 0,-39 4 0,-8 6 0,-56 10 0,38-10 0,-4 0-492,-33 8 0,-4-1 0,17-7 0,-1 0 281,7 0 0,-5 1 0,3-1 211,-20 0 0,0 0-328,22-3 0,-2 2 0,-1-1 0,1 1 0,0-1 0,0 0 0,0-2 0,1-1 0,1 0 0,2 3 0,2 0 0,0-2 0,2-3 0,1-1 0,2 1-164,-25 5 0,4 0 429,20-4 1,2-1 62,4 0 0,1 0 983,-37 7-655,-1-1-328,5 1 0,25-2 983,9 0 0,8-1 0,14-5 0,1 3 0,11-8 0,2 7 0,9-7-545,2 7-438,3-7 0,1 3 0,36-4 0,2 0 0,61 0 0,-1 0-492,-30 0 0,5 0 138,8 0 1,3 0-139,6 0 0,1 0 0,4 0 0,2 0 411,2 0 1,1 0 80,1 0 0,2 0-328,-29 0 0,1 0 0,1 0 0,3-1 0,1 1 0,0 1 0,3 1 0,0 1 0,3 0 0,18 1 0,3 0 0,-4 0 0,-21-1 0,-4 1 0,8 0 82,13-2 0,10 1 0,1-1 0,-8 0-82,-5 2 0,-6-1 0,5-1 193,3-1 1,6 0 0,0-1 0,-7 1-141,-6 2 1,-6 0 0,3 0 274,16-2 0,2-2 0,-3 1 0,-18 0 0,-4 0 0,3 0 0,13 0 0,4 0 0,-2 0 0,-8 0 0,-3 0 0,-1 0 161,-5 0 0,-2 0 1,-5 0-162,9 0 0,-4 0 0,5 0 0,-3 0 491,-25-3 1,0-1-209,8 1 1,-1-1 699,38-10 0,-18 2 0,-11-1 0,-14 7 0,-8-4 0,-8 9 0,-7-3 0,-9 4 0,3 0 0,-14 0-779,4 0-204,-51-12 0,-11 9 0,0-6 0,-5 0-492,-3 7 0,-2 2 338,-14-3 1,-4 0-339,-4 3 0,-3 0 0,-8 0 0,-3 0 164,25 0 0,-2 0 0,1 0 0,-2 0 0,0 0 0,0 0 10,-4 0 1,0 0 0,-1 0 317,-2 0 0,-1 0 0,1 0 0,6 0 0,2 0 0,0 0 0,-2 0 0,1 0 0,4 0-492,-8 0 0,4 0 384,-11 0 0,4 0 202,28 0 0,1 0-94,-12 0 0,0 0 983,-25 0-341,20-5 341,29 0 0,14-1 0,16-1 0,76 6-673,-14-1 0,8 0-802,29 2 0,10 0 164,-18 0 0,5 0 0,1 0 0,4 0 0,1 0 0,4 0 82,-14 0 0,3 0 0,1 0 0,1 0 0,6 0 0,2 0 0,0 0 0,-1 0 0,2 0 0,1 0 0,-2 0 0,-2 0 0,-11 2 0,-3 0 0,0 0 0,1 0 0,5-1 0,2-1 0,-1 0 0,-3 1-82,13 2 0,-3 0 0,2-1 82,-16-1 0,3-1 0,-1-1 0,1 1 0,-2 0 0,1 0 0,-1 0 0,-1 0-82,19 0 0,-1 0 0,-1 0 22,-4 0 0,-1 0 1,0 0 305,-5 0 0,-1 0 0,-1 0 183,-3 0 0,0 1 1,-2-2-184,-2-1 0,-2-1 0,2 0 0,2 2 0,1 2 0,-2-3 0,-5-3 0,-2-1 0,0 1 327,0 4 1,0 1 0,-1-1-191,0-1 1,0-2 0,-1 2 353,25 2 1,0 0-405,5 0 1,0 0-88,-12 0 0,-1 0 0,1 0 0,-3 0 491,-9 1 1,-1-2-302,-1-2 0,0-1-190,-5 1 0,-1-2 0,6-5 0,-1 0 0,-12 3 0,-2-2 491,0-3 1,-4 0 491,29-2-770,-8-4 770,-8 5 0,-9-3 0,-2 8 0,-18-6 0,3 13 0,-17-8 0,-6 8-771,-7-3-212,-4 4 0,1 0 0,12 0 0,20 0 0,17 6 0,26 1 0,2 6-491,-35-5 0,2-2 491,-1-2 0,1 0 0,5-1 0,-1 0 0,1-3 0,-1 0 0,6 0 0,-1 0 0,-4 0 0,2 0 0,12 0 0,1 0 0,-3 0 0,0 0-492,4 0 0,2 0 159,9-3 0,-1-2 333,-12 1 0,-1 0 0,14-4 0,0-1 0,-9 1 0,-1 0 0,1 3 0,-2 1-492,-17 1 0,-1-1 457,21 0 0,-3 0 35,6 3 0,2-3 0,-1 0 0,-10 4 0,4 0 0,-2 0 0,-9 0 0,2 0 0,7 0 0,-6 0 0,-1 0 0,1 0 0,1 0 0,6 0 0,-1 0 0,-16 0 0,-2 0 0,-1-3 0,-2 0-331,1-1 0,0 0 331,3-3 0,1 0 0,-4 0 0,-1 0 0,1 0 0,0 0 0,3-4 0,1 1 0,-4 3 0,0-2 0,-1-3 0,1-2 0,3 3 0,1 0 0,1 0 0,0 0 0,0-3 0,1 0 0,9 3 0,-1-1 0,-8-3 0,-1 1 0,10 2 0,-1 0 0,-8-1 0,0-1 0,8 2 0,0 0 0,-8-2 0,0-1 0,2 4 0,3-1 0,24-6 0,-3 1 0,13 1 0,-14-1 0,-3 0 0,-16 3 0,1 3 0,-1 1 0,6-3 0,-11 6 0,-1 0 0,4 0 542,29-5-542,-14 11 0,6-11 0,0 11 0,-7-5 0,7 1 0,-16 3 0,6-9 0,19 10 0,-11-11 0,12 11 0,-29-10 983,-6 5-424,-7-1 424,4 2-822,-4 0 632,0 3-793,-2-8 327,-7 4-327,7 0 0,-5-4 0,5 9 0,-6-8 0,-7 3 0,5 0 0,-5-3 0,0 7 0,-1-2 0,7-1 0,-10 4 0,5-4 0,-10 5 0,-8 0 0,3 0 0,-9 0 0,-2 0 0,-3 0 0,-1 0 0,0 12 0,-3 4 0,-2 18 0,-3 4 0,-10 5 0,-8 2 0,-16 0 0,-23 11 0,14-19 0,-30 12 0,25-20 0,-18 2 0,0-2 0,-2-5 0,0 1 0,-6 0 0,13-1 0,-5 0 0,14-2 0,2-4 0,7 2 0,5-8 0,7 7 0,9-9 0,8 2 0,6-4 0,1 0 0,6 1 0,14 3 0,17-7 0,13 8 0,30-6 0,-18 5 0,28 0 0,-16 1 0,9-1 0,-8 0 0,6 1 0,-14-7 0,-1 5 0,-9-10 0,-6 4 0,-7-5 0,-6 0 0,-8 0 0,-5 0 0,-4 0 0,-2 0 0,-4 0 0,1 0 0,-57 0 0,-3 0 0,-3 2 0,-5 2-462,6-1 0,0 2 462,-9 2 0,-1 1-492,-6-1 0,-1 1 227,-4 3 0,-2 1-227,-16-3 0,-2 0 0,6 3 0,-3 0 426,22-6 0,-3 0 1,1 0 65,4 2 0,-1 1 0,1-1-328,0-1 0,-1-1 0,0 1 0,-2 1 0,-1 1 0,1 0 251,-2-1 0,0 1 1,0 0-252,-5-2 0,0-1 0,-1 1 79,-3 2 1,-1 1 0,1-2 248,-1-1 0,0 0 0,1-2 0,3-1 0,1-1 0,1 0 0,-1 1 0,1-1 0,0-1 0,4-2 0,0 0 0,1 0-261,3 0 1,1 0-1,0 0 261,-34 0 0,2 0 180,9 0 0,4 0-180,18 0 0,1 0 491,-5 0 1,3 0-490,-31 0-2,43 0 0,0 0 0,4 0 0,2 0 983,-34 0 0,8 0 0,18 0 0,2 0 0,18 0 0,-10 0 0,18 0 0,-5 0-880,-7 0-103,10 0 0,-10 0 0,13 0 0,0 0 0,-6 0 0,-1 0 0,-7 0 0,1 5 0,-1-4 0,7 4 0,-5-1 0,5-2 0,-7 2 0,1-4 0,0 5 0,-1-4 0,1 4 0,-1-5 0,-6 0 0,-28 5 0,20-3 0,-25 3 0,38-5 0,-12 0 0,12 0 0,-5 0 0,7 0 0,-1 0 0,1 0 0,5 0 0,-4 0 0,11 0 0,-11 0 0,11 0 0,-5-5 0,6 0 0,0-1 0,-13-7 0,15 11 0,-9-11 0,19 8 0,4-1 0,2 2 0,3 1 0,5-2 0,19-12 0,16 5 0,28-13 0,17-1-492,-25 12 0,3-2 248,4-5 1,2 1 243,13 3 0,2 1 0,5-8 0,2 1-492,5 4 0,1 3 0,5-2 0,2 2 437,-29 4 1,1 0-1,-1 3 55,29 2 0,0 2 0,-28-3 0,0-1 0,-1 3 0,28 4 0,-1 2 0,-5-4 0,0 0 0,5 4 0,-2 0 0,-14 0 0,0 0 0,8 0 0,0 0 0,-15 0 0,0 0-492,4 0 0,0 0 235,0 0 0,0 0 257,-4 3 0,0 1 0,9 0 0,0 1 0,-7-1 0,-4 0-454,-8 0 0,1-1 454,16 2 0,-3-2 0,7-1 0,-6 2 0,0-1 0,8-3 0,-28 0 0,3 0 0,5 0 0,-1 0 0,-11 0 0,-1 0 332,13 0 0,-1 0-332,32 0 983,-22 0-181,16 0-802,-25-5 0,32-2 0,-31-5 983,-1 6-318,-28 1 318,-15 1-801,3 3 412,-14-2-594,4 3 153,-5-4-153,-1 3 0,4-2 0,-65 3 0,-38 8-492,30-5 0,-7 2 0,-25 6 0,-4 3 0,9 2 0,-6 3 246,21-6 0,-8 1 0,-2-1 0,1 1 0,5-1 0,0 0 0,0 0 0,0 0 38,1-1 0,-1-1 0,1 0 1,0-2 207,-1 0 0,-1-2 0,2 0 0,3 0 0,-8 3 0,4-1 0,-4 0 0,-13-1 0,-5-2 0,2 2 0,1 2 0,0 0 0,1-1 0,4-1 0,1-2 0,0 0 0,2-2 0,0-1 0,5 0 0,-13 2 0,4-1-492,-6-3 0,7-2 370,35 1 1,3 0-24,-10 0 1,2 0 144,-26 0 983,20 0-530,29 0 530,14 0 0,12 0 0,12 0 0,37 0 0,3 0-67,49 0-916,-1 0-492,-31 0 0,4 0 240,7 0 1,4 0-241,14 0 0,4 0 164,-23 0 0,1 0 0,5 0 0,22 3 0,6 0 0,-4 1 0,-21-1 0,-3 0 0,3 1 0,21 1 0,5 2 0,-6 0 0,-24-1 0,-4 0 0,2 0 0,11 0 0,1 0 0,0 0 0,-3 1 0,-1-1 0,-1 0 110,-2-2 1,-1-1 0,-5 0 217,9 2 0,-4-2 491,1-3 1,-5 0-330,28 0 821,1 0 0,-13 0 0,-25 0 0,-16 0 0,-14 0 0,-6 0 0,-11 0 0,0 0-826,-5 0 0,0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16:34:05.320"/>
    </inkml:context>
    <inkml:brush xml:id="br0">
      <inkml:brushProperty name="width" value="0.35" units="cm"/>
      <inkml:brushProperty name="height" value="0.35" units="cm"/>
      <inkml:brushProperty name="color" value="#FFFFFF"/>
    </inkml:brush>
  </inkml:definitions>
  <inkml:trace contextRef="#ctx0" brushRef="#br0">1 927 24575,'80'0'0,"2"0"0,-23 0 0,7 0 0,28 0 0,4 0-492,-16 0 0,2 0 164,-1 0 0,6 0 0,-5 0-164,9 0 0,-2 0 164,-20 0 0,2 0 0,-2 0-164,25 0 0,-4 0 212,-4-2 1,-3-3 279,-13-5 0,-3-1 227,1 0 0,-4-3-227,23-19 0,-38 16 0,-2 1 0,29-17 0,8-1 0,-39 14 0,-1 1-59,31-8 59,-1 1 0,-3 8 0,-12 6 983,5 0 0,-8 6 0,-6 0 0,5 6 0,-5 0-893,-1 0-11,-1 0-79,-6 0 0,-7 0 0,5 0 0,-11 0 0,10 0 0,-9 0 0,23 0 0,-15-5 0,17-1 0,-7-5 0,-5 0 0,12-1 0,-12 2 0,47-10-797,-31 8 797,-11 1 0,1 1 0,26-3 0,9 0 0,0 0 0,-2 6 0,-9-4-81,0 9 81,-7-3 0,-2 5 0,-14 0 0,-2 0 0,-12 0 793,3 0-793,-15 4 85,9 1-85,-16 4 0,0 0 0,-2-4 0,-7 2 0,2-6 0,-4 3 0,-39 4 0,-8 6 0,-56 10 0,38-10 0,-4 0-492,-33 8 0,-4-1 0,17-7 0,-1 0 281,7 0 0,-5 1 0,3-1 211,-20 0 0,0 0-328,22-3 0,-2 2 0,-1-1 0,1 1 0,0-1 0,0 0 0,0-2 0,1-1 0,1 0 0,2 3 0,2 0 0,0-2 0,2-3 0,1-1 0,2 1-164,-25 5 0,4 0 429,20-4 1,2-1 62,4 0 0,1 0 983,-37 7-655,-1-1-328,5 1 0,25-2 983,9 0 0,8-1 0,14-5 0,1 3 0,11-8 0,2 7 0,9-7-545,2 7-438,3-7 0,1 3 0,36-4 0,2 0 0,61 0 0,-1 0-492,-30 0 0,5 0 138,8 0 1,3 0-139,6 0 0,1 0 0,4 0 0,2 0 411,2 0 1,1 0 80,1 0 0,2 0-328,-29 0 0,1 0 0,1 0 0,3-1 0,1 1 0,0 1 0,3 1 0,0 1 0,3 0 0,18 1 0,3 0 0,-4 0 0,-21-1 0,-4 1 0,8 0 82,13-2 0,10 1 0,1-1 0,-8 0-82,-5 2 0,-6-1 0,5-1 193,3-1 1,6 0 0,0-1 0,-7 1-141,-6 2 1,-6 0 0,3 0 274,16-2 0,2-2 0,-3 1 0,-18 0 0,-4 0 0,3 0 0,13 0 0,4 0 0,-2 0 0,-8 0 0,-3 0 0,-1 0 161,-5 0 0,-2 0 1,-5 0-162,9 0 0,-4 0 0,5 0 0,-3 0 491,-25-3 1,0-1-209,8 1 1,-1-1 699,38-10 0,-18 2 0,-11-1 0,-14 7 0,-8-4 0,-8 9 0,-7-3 0,-9 4 0,3 0 0,-14 0-779,4 0-204,-51-12 0,-11 9 0,0-6 0,-5 0-492,-3 7 0,-2 2 338,-14-3 1,-4 0-339,-4 3 0,-3 0 0,-8 0 0,-3 0 164,25 0 0,-2 0 0,1 0 0,-2 0 0,0 0 0,0 0 10,-4 0 1,0 0 0,-1 0 317,-2 0 0,-1 0 0,1 0 0,6 0 0,2 0 0,0 0 0,-2 0 0,1 0 0,4 0-492,-8 0 0,4 0 384,-11 0 0,4 0 202,28 0 0,1 0-94,-12 0 0,0 0 983,-25 0-341,20-5 341,29 0 0,14-1 0,16-1 0,76 6-673,-14-1 0,8 0-802,29 2 0,10 0 164,-18 0 0,5 0 0,1 0 0,4 0 0,1 0 0,4 0 82,-14 0 0,3 0 0,1 0 0,1 0 0,6 0 0,2 0 0,0 0 0,-1 0 0,2 0 0,1 0 0,-2 0 0,-2 0 0,-11 2 0,-3 0 0,0 0 0,1 0 0,5-1 0,2-1 0,-1 0 0,-3 1-82,13 2 0,-3 0 0,2-1 82,-16-1 0,3-1 0,-1-1 0,1 1 0,-2 0 0,1 0 0,-1 0 0,-1 0-82,19 0 0,-1 0 0,-1 0 22,-4 0 0,-1 0 1,0 0 305,-5 0 0,-1 0 0,-1 0 183,-3 0 0,0 1 1,-2-2-184,-2-1 0,-2-1 0,2 0 0,2 2 0,1 2 0,-2-3 0,-5-3 0,-2-1 0,0 1 327,0 4 1,0 1 0,-1-1-191,0-1 1,0-2 0,-1 2 353,25 2 1,0 0-405,5 0 1,0 0-88,-12 0 0,-1 0 0,1 0 0,-3 0 491,-9 1 1,-1-2-302,-1-2 0,0-1-190,-5 1 0,-1-2 0,6-5 0,-1 0 0,-12 3 0,-2-2 491,0-3 1,-4 0 491,29-2-770,-8-4 770,-8 5 0,-9-3 0,-2 8 0,-18-6 0,3 13 0,-17-8 0,-6 8-771,-7-3-212,-4 4 0,1 0 0,12 0 0,20 0 0,17 6 0,26 1 0,2 6-491,-35-5 0,2-2 491,-1-2 0,1 0 0,5-1 0,-1 0 0,1-3 0,-1 0 0,6 0 0,-1 0 0,-4 0 0,2 0 0,12 0 0,1 0 0,-3 0 0,0 0-492,4 0 0,2 0 159,9-3 0,-1-2 333,-12 1 0,-1 0 0,14-4 0,0-1 0,-9 1 0,-1 0 0,1 3 0,-2 1-492,-17 1 0,-1-1 457,21 0 0,-3 0 35,6 3 0,2-3 0,-1 0 0,-10 4 0,4 0 0,-2 0 0,-9 0 0,2 0 0,7 0 0,-6 0 0,-1 0 0,1 0 0,1 0 0,6 0 0,-1 0 0,-16 0 0,-2 0 0,-1-3 0,-2 0-331,1-1 0,0 0 331,3-3 0,1 0 0,-4 0 0,-1 0 0,1 0 0,0 0 0,3-4 0,1 1 0,-4 3 0,0-2 0,-1-3 0,1-2 0,3 3 0,1 0 0,1 0 0,0 0 0,0-3 0,1 0 0,9 3 0,-1-1 0,-8-3 0,-1 1 0,10 2 0,-1 0 0,-8-1 0,0-1 0,8 2 0,0 0 0,-8-2 0,0-1 0,2 4 0,3-1 0,24-6 0,-3 1 0,13 1 0,-14-1 0,-3 0 0,-16 3 0,1 3 0,-1 1 0,6-3 0,-11 6 0,-1 0 0,4 0 542,29-5-542,-14 11 0,6-11 0,0 11 0,-7-5 0,7 1 0,-16 3 0,6-9 0,19 10 0,-11-11 0,12 11 0,-29-10 983,-6 5-424,-7-1 424,4 2-822,-4 0 632,0 3-793,-2-8 327,-7 4-327,7 0 0,-5-4 0,5 9 0,-6-8 0,-7 3 0,5 0 0,-5-3 0,0 7 0,-1-2 0,7-1 0,-10 4 0,5-4 0,-10 5 0,-8 0 0,3 0 0,-9 0 0,-2 0 0,-3 0 0,-1 0 0,0 12 0,-3 4 0,-2 18 0,-3 4 0,-10 5 0,-8 2 0,-16 0 0,-23 11 0,14-19 0,-30 12 0,25-20 0,-18 2 0,0-2 0,-2-5 0,0 1 0,-6 0 0,13-1 0,-5 0 0,14-2 0,2-4 0,7 2 0,5-8 0,7 7 0,9-9 0,8 2 0,6-4 0,1 0 0,6 1 0,14 3 0,17-7 0,13 8 0,30-6 0,-18 5 0,28 0 0,-16 1 0,9-1 0,-8 0 0,6 1 0,-14-7 0,-1 5 0,-9-10 0,-6 4 0,-7-5 0,-6 0 0,-8 0 0,-5 0 0,-4 0 0,-2 0 0,-4 0 0,1 0 0,-57 0 0,-3 0 0,-3 2 0,-5 2-462,6-1 0,0 2 462,-9 2 0,-1 1-492,-6-1 0,-1 1 227,-4 3 0,-2 1-227,-16-3 0,-2 0 0,6 3 0,-3 0 426,22-6 0,-3 0 1,1 0 65,4 2 0,-1 1 0,1-1-328,0-1 0,-1-1 0,0 1 0,-2 1 0,-1 1 0,1 0 251,-2-1 0,0 1 1,0 0-252,-5-2 0,0-1 0,-1 1 79,-3 2 1,-1 1 0,1-2 248,-1-1 0,0 0 0,1-2 0,3-1 0,1-1 0,1 0 0,-1 1 0,1-1 0,0-1 0,4-2 0,0 0 0,1 0-261,3 0 1,1 0-1,0 0 261,-34 0 0,2 0 180,9 0 0,4 0-180,18 0 0,1 0 491,-5 0 1,3 0-490,-31 0-2,43 0 0,0 0 0,4 0 0,2 0 983,-34 0 0,8 0 0,18 0 0,2 0 0,18 0 0,-10 0 0,18 0 0,-5 0-880,-7 0-103,10 0 0,-10 0 0,13 0 0,0 0 0,-6 0 0,-1 0 0,-7 0 0,1 5 0,-1-4 0,7 4 0,-5-1 0,5-2 0,-7 2 0,1-4 0,0 5 0,-1-4 0,1 4 0,-1-5 0,-6 0 0,-28 5 0,20-3 0,-25 3 0,38-5 0,-12 0 0,12 0 0,-5 0 0,7 0 0,-1 0 0,1 0 0,5 0 0,-4 0 0,11 0 0,-11 0 0,11 0 0,-5-5 0,6 0 0,0-1 0,-13-7 0,15 11 0,-9-11 0,19 8 0,4-1 0,2 2 0,3 1 0,5-2 0,19-12 0,16 5 0,28-13 0,17-1-492,-25 12 0,3-2 248,4-5 1,2 1 243,13 3 0,2 1 0,5-8 0,2 1-492,5 4 0,1 3 0,5-2 0,2 2 437,-29 4 1,1 0-1,-1 3 55,29 2 0,0 2 0,-28-3 0,0-1 0,-1 3 0,28 4 0,-1 2 0,-5-4 0,0 0 0,5 4 0,-2 0 0,-14 0 0,0 0 0,8 0 0,0 0 0,-15 0 0,0 0-492,4 0 0,0 0 235,0 0 0,0 0 257,-4 3 0,0 1 0,9 0 0,0 1 0,-7-1 0,-4 0-454,-8 0 0,1-1 454,16 2 0,-3-2 0,7-1 0,-6 2 0,0-1 0,8-3 0,-28 0 0,3 0 0,5 0 0,-1 0 0,-11 0 0,-1 0 332,13 0 0,-1 0-332,32 0 983,-22 0-181,16 0-802,-25-5 0,32-2 0,-31-5 983,-1 6-318,-28 1 318,-15 1-801,3 3 412,-14-2-594,4 3 153,-5-4-153,-1 3 0,4-2 0,-65 3 0,-38 8-492,30-5 0,-7 2 0,-25 6 0,-4 3 0,9 2 0,-6 3 246,21-6 0,-8 1 0,-2-1 0,1 1 0,5-1 0,0 0 0,0 0 0,0 0 38,1-1 0,-1-1 0,1 0 1,0-2 207,-1 0 0,-1-2 0,2 0 0,3 0 0,-8 3 0,4-1 0,-4 0 0,-13-1 0,-5-2 0,2 2 0,1 2 0,0 0 0,1-1 0,4-1 0,1-2 0,0 0 0,2-2 0,0-1 0,5 0 0,-13 2 0,4-1-492,-6-3 0,7-2 370,35 1 1,3 0-24,-10 0 1,2 0 144,-26 0 983,20 0-530,29 0 530,14 0 0,12 0 0,12 0 0,37 0 0,3 0-67,49 0-916,-1 0-492,-31 0 0,4 0 240,7 0 1,4 0-241,14 0 0,4 0 164,-23 0 0,1 0 0,5 0 0,22 3 0,6 0 0,-4 1 0,-21-1 0,-3 0 0,3 1 0,21 1 0,5 2 0,-6 0 0,-24-1 0,-4 0 0,2 0 0,11 0 0,1 0 0,0 0 0,-3 1 0,-1-1 0,-1 0 110,-2-2 1,-1-1 0,-5 0 217,9 2 0,-4-2 491,1-3 1,-5 0-330,28 0 821,1 0 0,-13 0 0,-25 0 0,-16 0 0,-14 0 0,-6 0 0,-11 0 0,0 0-826,-5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8:44.469"/>
    </inkml:context>
    <inkml:brush xml:id="br0">
      <inkml:brushProperty name="width" value="0.35" units="cm"/>
      <inkml:brushProperty name="height" value="0.35" units="cm"/>
      <inkml:brushProperty name="color" value="#FFFFFF"/>
    </inkml:brush>
  </inkml:definitions>
  <inkml:trace contextRef="#ctx0" brushRef="#br0">0 0 24575,'43'0'0,"-4"0"0,-21 0 0,0 0 0,0 0 0,0 0 0,0 0 0,0 0 0,0 0 0,0 0 0,-4 0 0,3 0 0,-8 0 0,8 0 0,-7 0 0,2 0 0,1 0 0,-4 0 0,4 0 0,-5 0 0,0 0 0,8 4 0,-6-3 0,7 3 0,-5-4 0,-2 0 0,2 0 0,-4 0 0,0 0 0,5 4 0,-4-3 0,4 3 0,-5-4 0,0 0 0,5 0 0,-4 4 0,4-3 0,-5 3 0,0-4 0,5 0 0,-4 0 0,4 0 0,-5 0 0,4 0 0,-2 0 0,2 0 0,-3 0 0,-1 0 0,4 0 0,1 0 0,0 0 0,0 0 0,-5 0 0,0 0 0,5 0 0,-4 0 0,8 0 0,-8 0 0,4 0 0,-1 0 0,-2 0 0,2 0 0,-4 0 0,5 0 0,-4 0 0,8 0 0,-7 0 0,2 0 0,1 0 0,-4 0 0,8 0 0,-8 0 0,4 0 0,0 0 0,-4 0 0,3 0 0,-3 0 0,3 0 0,-3 0 0,8 0 0,-8 0 0,3 0 0,-4 0 0,4 0 0,-2 0 0,2 0 0,-4 0 0,1 0 0,7 0 0,-6 0 0,6 0 0,-8 0 0,1 0 0,2 0 0,-1 0 0,1 0 0,-2 0 0,-1 0 0,4 0 0,-3 0 0,3 0 0,-4 0 0,0 0 0,4 0 0,-3 0 0,2 0 0,-3 0 0,3 0 0,-2 0 0,2-4 0,-3 3 0,-1-2 0,4 3 0,-2 0 0,2-4 0,-3 3 0,0-3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8:48.818"/>
    </inkml:context>
    <inkml:brush xml:id="br0">
      <inkml:brushProperty name="width" value="0.35" units="cm"/>
      <inkml:brushProperty name="height" value="0.35" units="cm"/>
      <inkml:brushProperty name="color" value="#FFFFFF"/>
    </inkml:brush>
  </inkml:definitions>
  <inkml:trace contextRef="#ctx0" brushRef="#br0">1 112 24575,'33'0'0,"2"0"0,-11 0 0,1 0 0,3 0 0,-8 0 0,3 0 0,-5 0 0,0 0 0,0 0 0,0 0 0,0 0 0,1 0 0,-1 0 0,-5 0 0,4 0 0,-7 0 0,7 0 0,-8 0 0,8 0 0,-8 0 0,4 0 0,-1 0 0,-2 0 0,2 0 0,1 0 0,-4 0 0,4 0 0,-1 0 0,-2 0 0,2 0 0,-4 0 0,5 0 0,-4 0 0,4-4 0,-5 3 0,8-3 0,-5 4 0,5 0 0,-8 0 0,0 0 0,4 0 0,-3 0 0,3 0 0,-4 0 0,0 0 0,4-3 0,-3 2 0,3-3 0,-4 4 0,0 0 0,5 0 0,-4 0 0,4 0 0,-1-4 0,-2 3 0,7-3 0,-8 4 0,8 0 0,-8 0 0,8-4 0,-3 3 0,0-3 0,-2 0 0,1 3 0,-4-3 0,4 4 0,-1 0 0,-2 0 0,2 0 0,-4-3 0,1 2 0,3-3 0,-3 4 0,2 0 0,-2-4 0,3 3 0,-3-6 0,4 6 0,-5-3 0,5 0 0,-4 3 0,4-3 0,-5 4 0,5-4 0,-4 3 0,3-3 0,-3 4 0,-1 0 0,4 0 0,-3 0 0,3 0 0,-4-4 0,0 3 0,4-2 0,-3-1 0,2 3 0,-3-3 0,0 4 0,3 0 0,-2 0 0,2 0 0,-4-3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8:55.133"/>
    </inkml:context>
    <inkml:brush xml:id="br0">
      <inkml:brushProperty name="width" value="0.35" units="cm"/>
      <inkml:brushProperty name="height" value="0.35" units="cm"/>
      <inkml:brushProperty name="color" value="#FFFFFF"/>
    </inkml:brush>
  </inkml:definitions>
  <inkml:trace contextRef="#ctx0" brushRef="#br0">1 203 24575,'30'0'0,"1"0"0,-12 0 0,5 0 0,1 0 0,3 0 0,-3 0 0,0 0 0,3 0 0,-8 0 0,3-8 0,0 6 0,-3-6 0,3 8 0,-5 0 0,0-4 0,0 3 0,-4-3 0,3 0 0,-3 3 0,-1-3 0,4 4 0,-7 0 0,2-4 0,1 3 0,-4-3 0,4 4 0,-5 0 0,0 0 0,4-3 0,1 2 0,-1-3 0,0 4 0,-4-4 0,0 3 0,9-6 0,-7 6 0,6-3 0,-8 0 0,5 3 0,-4-3 0,4 1 0,-1 2 0,-2-3 0,2 0 0,1 3 0,1-2 0,-1-1 0,0 3 0,-1-3 0,-2 4 0,7-4 0,-8 3 0,8-3 0,-8 4 0,8 0 0,-7 0 0,7-4 0,-4 3 0,5-3 0,1 0 0,-1 3 0,0-7 0,0 7 0,0-3 0,0 0 0,0 3 0,0-4 0,0 1 0,0 3 0,-4-3 0,3 0 0,-3 3 0,0-3 0,3 0 0,-8 3 0,8-3 0,-8 0 0,8 3 0,-8-2 0,4 3 0,0 0 0,-4-4 0,4 3 0,-5-3 0,0 4 0,4-3 0,-3 2 0,3-3 0,-4 4 0,0 0 0,4 0 0,-3 0 0,3 0 0,-4 0 0,0 0 0,3 0 0,-1 0 0,1 0 0,-2 0 0,-1 0 0,4 0 0,-3 0 0,2 0 0,-2 0 0,3 0 0,-2 0 0,2 0 0,1 0 0,-4 0 0,8 0 0,-8 0 0,4 0 0,0 0 0,-4 0 0,3 0 0,1 0 0,-4 0 0,8 0 0,-3 0 0,0 0 0,3 0 0,-4 0 0,5 0 0,1 0 0,-6 4 0,4-3 0,-7 2 0,7-3 0,-8 4 0,3-3 0,0 6 0,-3-6 0,3 3 0,-4-4 0,1 0 0,2 0 0,-1 0 0,1 0 0,-2 3 0,-2-2 0,5 3 0,-4-4 0,3 3 0,-33 13 0,16-6 0,-30 6 0,23-8 0,-6-3 0,6 3 0,-5 1 0,5-4 0,-6 3 0,1-7 0,0 7 0,0-7 0,4 7 0,-8-7 0,6 6 0,-7-6 0,5 3 0,-6-4 0,5 4 0,-10-3 0,10 3 0,-10-4 0,4 0 0,1 0 0,-5 0 0,10 0 0,-10 0 0,9 0 0,-3 0 0,5 0 0,0 0 0,-1 0 0,-7 0 0,6 0 0,-2 0 0,5 0 0,3 0 0,0 0 0,-3 0 0,7 0 0,-7 0 0,8 0 0,-8 4 0,7-3 0,-7 3 0,8-4 0,-4 0 0,5 0 0,0 0 0,-4 0 0,3 0 0,-3 0 0,4 0 0,0 0 0,-3 4 0,2-3 0,-2 2 0,3-3 0,0 4 0,-7-3 0,5 6 0,-6-6 0,8 2 0,-5 1 0,4-3 0,-9 8 0,9-8 0,-8 7 0,7-7 0,-2 6 0,-1-6 0,4 6 0,-4-2 0,5 0 0,-1 2 0,1-3 0,0 1 0,-5 3 0,4-4 0,-4 5 0,4-5 0,-3 4 0,2-3 0,-2 3 0,3-3 0,1 2 0,0-2 0,-1-1 0,1 3 0,0-2 0,-1 3 0,1-3 0,0 2 0,0-6 0,-1 6 0,1-3 0,0 1 0,0 2 0,-1-6 0,1 6 0,0-6 0,0 6 0,-4-6 0,4 6 0,-4-6 0,5 2 0,-1 1 0,-3 0 0,2 0 0,1 3 0,-2-3 0,5 1 0,-6 2 0,6 0 0,2 1 0,-1 3 0,4-3 0,-8-1 0,7 5 0,-6-7 0,6 9 0,-6-9 0,2 3 0,-3-2 0,1-1 0,-1-1 0,0 3 0,1 0 0,3 2 0,0 2 0,4-4 0,-3 1 0,2 3 0,-3-3 0,4 3 0,-3-3 0,2 3 0,-3-3 0,4 3 0,0 0 0,0-2 0,11-2 0,-5-4 0,9-3 0,-7 0 0,0 0 0,8 0 0,-1 0 0,7 0 0,-4 0 0,0 0 0,0 0 0,5 0 0,-3 0 0,3 0 0,0 0 0,-3 0 0,3 0 0,0 0 0,-3 0 0,3 0 0,-5 0 0,0 0 0,5 0 0,-8 0 0,8-4 0,-10 3 0,5-3 0,0 0 0,-4 3 0,3-3 0,-3 4 0,0 0 0,3 0 0,-4-4 0,5 3 0,1-3 0,-1 4 0,0 0 0,0 0 0,0 0 0,5 0 0,-3 0 0,3 0 0,-5 0 0,0 0 0,0 0 0,6 0 0,-5 0 0,4 0 0,1 0 0,-5 0 0,4 0 0,3 0 0,0 0 0,1 0 0,-4 0 0,-9 0 0,3 0 0,-3 0 0,4 0 0,0 0 0,-4 0 0,3 0 0,-8 0 0,8 0 0,-8 0 0,4 0 0,-5 0 0,0 0 0,4 0 0,-3 0 0,3 0 0,-4 0 0,0 0 0,4 0 0,-3 0 0,3 0 0,-4 0 0,0 0 0,4 0 0,-3 0 0,3 0 0,-4 0 0,1 0 0,2-4 0,-2 4 0,2-4 0,-4 1 0,-3-5 0,0-4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8:58.335"/>
    </inkml:context>
    <inkml:brush xml:id="br0">
      <inkml:brushProperty name="width" value="0.35" units="cm"/>
      <inkml:brushProperty name="height" value="0.35" units="cm"/>
      <inkml:brushProperty name="color" value="#FFFFFF"/>
    </inkml:brush>
  </inkml:definitions>
  <inkml:trace contextRef="#ctx0" brushRef="#br0">1 68 24575,'37'0'0,"-1"0"0,-11 0 0,3 0 0,-8 0 0,8 0 0,-9 0 0,5 0 0,-6 0 0,0 0 0,0 0 0,0 0 0,0 0 0,0 0 0,0 0 0,1 0 0,-6 0 0,4 0 0,-3 0 0,0 0 0,3 0 0,-4 0 0,1 0 0,3 0 0,-8 0 0,4 0 0,0 0 0,-4 0 0,3 0 0,1 0 0,-4 0 0,4 0 0,-5-9 0,1 7 0,4-6 0,-4 8 0,4 0 0,-5 0 0,0 0 0,4-3 0,-3 2 0,3-3 0,-4 4 0,0 0 0,4-4 0,-3 3 0,3-2 0,-4 3 0,0-4 0,4 3 0,-3-3 0,7 4 0,-6 0 0,2 0 0,-4-3 0,1 2 0,2-3 0,-1 4 0,1 0 0,-2-4 0,-1 4 0,4-4 0,-3 4 0,2 0 0,-2 0 0,-1 0 0,3-4 0,-2 3 0,2-2 0,-4 3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3T15:59:10.965"/>
    </inkml:context>
    <inkml:brush xml:id="br0">
      <inkml:brushProperty name="width" value="0.35" units="cm"/>
      <inkml:brushProperty name="height" value="0.35" units="cm"/>
      <inkml:brushProperty name="color" value="#FFFFFF"/>
    </inkml:brush>
  </inkml:definitions>
  <inkml:trace contextRef="#ctx0" brushRef="#br0">1 98 24575,'38'0'0,"-7"0"0,-9 0 0,-7 0 0,13 0 0,-8 0 0,8 0 0,-9 0 0,5 0 0,-6 0 0,0 0 0,0 0 0,0 0 0,0 0 0,-4 0 0,3 0 0,-8 0 0,8 0 0,-7 0 0,2 0 0,-4 0 0,1 0 0,7 0 0,-6 0 0,6 0 0,-3 0 0,-4 0 0,4 4 0,-1-3 0,-2 3 0,7-4 0,-8 0 0,3 0 0,1 0 0,-4 0 0,4 0 0,-5 0 0,0 0 0,5 0 0,-4 0 0,4 0 0,-1 0 0,-2 0 0,2 0 0,1 0 0,-4 0 0,8 0 0,-8 0 0,4 0 0,0 0 0,-4 0 0,3 0 0,-3 0 0,-1 0 0,4 0 0,-3 0 0,3 0 0,-4 0 0,0 0 0,4 3 0,-3-2 0,3 3 0,-4-4 0,0 0 0,4 0 0,-3 0 0,3 0 0,-4 0 0,5 0 0,-4 0 0,8 0 0,-8 0 0,4 0 0,-1 0 0,-2 0 0,2 0 0,1 0 0,-4 3 0,4-2 0,-5 3 0,0-4 0,4 0 0,-3 0 0,3 0 0,-4 0 0,0 0 0,4 0 0,-3 0 0,3 0 0,-4 0 0,0 0 0,4 0 0,-3 0 0,3 0 0,-4 0 0,0 0 0,4 0 0,-3 0 0,3 0 0,-4 0 0,0 0 0,3 0 0,-2 0 0,3 0 0,-4 0 0,0 0 0,4 0 0,-3 0 0,3 0 0,-4 0 0,0 0 0,4 0 0,-3 0 0,3 0 0,-4 0 0,0 0 0,4 0 0,-3 0 0,7 0 0,-7 0 0,4 0 0,-5 0 0,0 0 0,9 0 0,-7 0 0,6 0 0,-8 0 0,0 0 0,4 0 0,-3 0 0,3 0 0,-4 0 0,0 0 0,5 0 0,-4 0 0,4 0 0,-5 0 0,0 0 0,4 0 0,-3 0 0,3 0 0,-4 0 0,0 0 0,4 0 0,-3 0 0,3 0 0,-4 0 0,0 0 0,3 0 0,-2 0 0,3 0 0,-4 0 0,1 0 0,2 0 0,-2 0 0,3 0 0,-4-4 0,0 3 0,4-2 0,-3 3 0,3 0 0,-4 0 0,0 0 0,5-4 0,-4 3 0,4-3 0,-1 4 0,-2 0 0,2 0 0,1 0 0,-4 0 0,4 0 0,-5 0 0,0 0 0,4 0 0,-3 0 0,3 0 0,-4 0 0,0 0 0,5 0 0,-4 0 0,4 0 0,-5 0 0,0 0 0,4 0 0,-3 0 0,7 0 0,-6 0 0,2 0 0,-4 0 0,1 0 0,2 0 0,-2 0 0,3 0 0,-4 0 0,1 0 0,3 0 0,-3 0 0,2 0 0,-2 0 0,-1 0 0,4 0 0,-4 0 0,4 0 0,-4 0 0,0 0 0,4 0 0,-3 0 0,3 0 0,-4 0 0,0 0 0,4 0 0,-3 0 0,3 0 0,-4 0 0,0 0 0,4 0 0,-3 0 0,3 0 0,-4 0 0,0 0 0,8 0 0,-5 0 0,5 0 0,-3 0 0,-4 0 0,8 0 0,-8 0 0,4 0 0,-1-5 0,-2 4 0,7-3 0,-8 4 0,3 0 0,1 0 0,-4 0 0,4 0 0,-5 0 0,0 0 0,4 0 0,-3 0 0,3 0 0,-4 0 0,0 0 0,4 0 0,-3 0 0,2 0 0,-3 0 0,0 0 0,4-3 0,-3 2 0,3-3 0,-4 4 0,0 0 0,4-4 0,-3 3 0,3-2 0,-4 3 0,0 0 0,4 0 0,-3-4 0,3 3 0,-4-3 0,0 4 0,4 0 0,-3 0 0,3 0 0,-4 0 0,1 0 0,7-4 0,-6 3 0,6-3 0,-8 4 0,1 0 0,2-3 0,3 2 0,-1-3 0,4 4 0,-8-4 0,8 3 0,-8-2 0,8 3 0,-3 0 0,0 0 0,3 0 0,-4 0 0,1 0 0,3 0 0,-8 0 0,8 0 0,-7 0 0,2 0 0,1 0 0,-4 0 0,4 0 0,-1 0 0,-2 0 0,2 0 0,-3 0 0,3 0 0,-3 0 0,4 0 0,-5 0 0,0 0 0,4 0 0,-3 0 0,8 0 0,-8 0 0,3 0 0,-3 0 0,-1 0 0,4 0 0,1 0 0,0 0 0,0 0 0,-5 0 0,0 0 0,4 0 0,-3 0 0,3 0 0,-4 0 0,0 0 0,3 0 0,-2 0 0,3 0 0,-5 0 0,1 0 0,4 0 0,-3 0 0,2 0 0,-3 0 0,3 0 0,-2 0 0,2 0 0,0 0 0,-3 0 0,3 0 0,0 0 0,-3 0 0,4 0 0,-4 0 0,0 0 0,4 0 0,-3 0 0,2 0 0,-3 0 0,0 0 0,1-20 0,-5 15 0,1-15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5/30/23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5/30/23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5/30/23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5/30/23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5/30/23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customXml" Target="../ink/ink33.xml"/><Relationship Id="rId1" Type="http://schemas.openxmlformats.org/officeDocument/2006/relationships/slideLayout" Target="../slideLayouts/slideLayout2.xml"/><Relationship Id="rId6" Type="http://schemas.openxmlformats.org/officeDocument/2006/relationships/hyperlink" Target="https://app.scoir.com/counselor/colleges/2100285/overview" TargetMode="External"/><Relationship Id="rId5" Type="http://schemas.openxmlformats.org/officeDocument/2006/relationships/image" Target="../media/image8.png"/><Relationship Id="rId4" Type="http://schemas.openxmlformats.org/officeDocument/2006/relationships/customXml" Target="../ink/ink34.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customXml" Target="../ink/ink38.xml"/><Relationship Id="rId2" Type="http://schemas.openxmlformats.org/officeDocument/2006/relationships/customXml" Target="../ink/ink3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customXml" Target="../ink/ink3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3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4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4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customXml" Target="../ink/ink4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4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cavsconnect.com/wp-content/uploads/2022/09/SCOIR-Guide-to-Completing-Recommenders-Section-of-CommonApp.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4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customXml" Target="../ink/ink45.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4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7.xml"/><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customXml" Target="../ink/ink2.xml"/><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10.png"/><Relationship Id="rId17" Type="http://schemas.openxmlformats.org/officeDocument/2006/relationships/customXml" Target="../ink/ink9.xml"/><Relationship Id="rId25" Type="http://schemas.openxmlformats.org/officeDocument/2006/relationships/customXml" Target="../ink/ink13.xml"/><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6.xml"/><Relationship Id="rId24" Type="http://schemas.openxmlformats.org/officeDocument/2006/relationships/image" Target="../media/image16.png"/><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customXml" Target="../ink/ink10.xml"/><Relationship Id="rId4" Type="http://schemas.openxmlformats.org/officeDocument/2006/relationships/image" Target="../media/image6.png"/><Relationship Id="rId9" Type="http://schemas.openxmlformats.org/officeDocument/2006/relationships/customXml" Target="../ink/ink5.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4.xml"/></Relationships>
</file>

<file path=ppt/slides/_rels/slide5.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video" Target="https://www.youtube.com/embed/qip8FWaDMkI?feature=oembed" TargetMode="External"/><Relationship Id="rId6" Type="http://schemas.openxmlformats.org/officeDocument/2006/relationships/customXml" Target="../ink/ink16.xml"/><Relationship Id="rId11" Type="http://schemas.openxmlformats.org/officeDocument/2006/relationships/customXml" Target="../ink/ink19.xml"/><Relationship Id="rId5" Type="http://schemas.openxmlformats.org/officeDocument/2006/relationships/image" Target="../media/image20.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2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5.jpeg"/><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video" Target="https://www.youtube.com/embed/qip8FWaDMkI?feature=oembed" TargetMode="External"/><Relationship Id="rId6" Type="http://schemas.openxmlformats.org/officeDocument/2006/relationships/customXml" Target="../ink/ink24.xml"/><Relationship Id="rId5" Type="http://schemas.openxmlformats.org/officeDocument/2006/relationships/image" Target="../media/image8.png"/><Relationship Id="rId4" Type="http://schemas.openxmlformats.org/officeDocument/2006/relationships/customXml" Target="../ink/ink23.xml"/><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26.xml"/><Relationship Id="rId7" Type="http://schemas.openxmlformats.org/officeDocument/2006/relationships/customXml" Target="../ink/ink28.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2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29.xml"/><Relationship Id="rId7" Type="http://schemas.openxmlformats.org/officeDocument/2006/relationships/customXml" Target="../ink/ink31.xml"/><Relationship Id="rId2" Type="http://schemas.openxmlformats.org/officeDocument/2006/relationships/slideLayout" Target="../slideLayouts/slideLayout9.xml"/><Relationship Id="rId1" Type="http://schemas.openxmlformats.org/officeDocument/2006/relationships/video" Target="https://www.youtube.com/embed/yUBu_4JJkoU?feature=oembed" TargetMode="External"/><Relationship Id="rId6" Type="http://schemas.openxmlformats.org/officeDocument/2006/relationships/image" Target="../media/image26.png"/><Relationship Id="rId5" Type="http://schemas.openxmlformats.org/officeDocument/2006/relationships/customXml" Target="../ink/ink30.xml"/><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2D80F3-09DD-F25C-0B70-8D9900754605}"/>
              </a:ext>
            </a:extLst>
          </p:cNvPr>
          <p:cNvSpPr txBox="1"/>
          <p:nvPr/>
        </p:nvSpPr>
        <p:spPr>
          <a:xfrm>
            <a:off x="273429" y="2088868"/>
            <a:ext cx="8413372" cy="2866405"/>
          </a:xfrm>
          <a:prstGeom prst="rect">
            <a:avLst/>
          </a:prstGeom>
          <a:solidFill>
            <a:schemeClr val="bg1"/>
          </a:solidFill>
        </p:spPr>
        <p:txBody>
          <a:bodyPr wrap="square" rtlCol="0">
            <a:spAutoFit/>
          </a:bodyPr>
          <a:lstStyle/>
          <a:p>
            <a:endParaRPr lang="en-US" dirty="0"/>
          </a:p>
        </p:txBody>
      </p:sp>
      <p:pic>
        <p:nvPicPr>
          <p:cNvPr id="1028" name="Picture 4" descr="Digital Assets for High Schools | Scoir">
            <a:extLst>
              <a:ext uri="{FF2B5EF4-FFF2-40B4-BE49-F238E27FC236}">
                <a16:creationId xmlns:a16="http://schemas.microsoft.com/office/drawing/2014/main" id="{AE13FE39-1031-0D09-3056-E2EE86790E30}"/>
              </a:ext>
            </a:extLst>
          </p:cNvPr>
          <p:cNvPicPr>
            <a:picLocks noChangeAspect="1" noChangeArrowheads="1"/>
          </p:cNvPicPr>
          <p:nvPr/>
        </p:nvPicPr>
        <p:blipFill>
          <a:blip r:embed="rId2">
            <a:alphaModFix/>
            <a:grayscl/>
            <a:extLst>
              <a:ext uri="{BEBA8EAE-BF5A-486C-A8C5-ECC9F3942E4B}">
                <a14:imgProps xmlns:a14="http://schemas.microsoft.com/office/drawing/2010/main">
                  <a14:imgLayer r:embed="rId3">
                    <a14:imgEffect>
                      <a14:colorTemperature colorTemp="15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03413" y="2980706"/>
            <a:ext cx="8413373" cy="1974567"/>
          </a:xfrm>
          <a:prstGeom prst="rect">
            <a:avLst/>
          </a:prstGeom>
          <a:noFill/>
          <a:effectLst>
            <a:glow rad="120302">
              <a:schemeClr val="accent1"/>
            </a:glo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E9CA9A-E1F4-BB36-F6A7-8258D305A244}"/>
              </a:ext>
            </a:extLst>
          </p:cNvPr>
          <p:cNvSpPr>
            <a:spLocks noGrp="1"/>
          </p:cNvSpPr>
          <p:nvPr>
            <p:ph type="ctrTitle"/>
          </p:nvPr>
        </p:nvSpPr>
        <p:spPr>
          <a:xfrm>
            <a:off x="644236" y="1647573"/>
            <a:ext cx="7199601" cy="1107660"/>
          </a:xfrm>
        </p:spPr>
        <p:txBody>
          <a:bodyPr>
            <a:normAutofit fontScale="90000"/>
          </a:bodyPr>
          <a:lstStyle/>
          <a:p>
            <a:r>
              <a:rPr lang="en-US" sz="8900" dirty="0">
                <a:solidFill>
                  <a:srgbClr val="3056D4"/>
                </a:solidFill>
              </a:rPr>
              <a:t>NAVIGATING</a:t>
            </a:r>
            <a:r>
              <a:rPr lang="en-US" dirty="0"/>
              <a:t> </a:t>
            </a:r>
          </a:p>
        </p:txBody>
      </p:sp>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711C-E181-4837-E04E-D1877BFBF9FB}"/>
              </a:ext>
            </a:extLst>
          </p:cNvPr>
          <p:cNvSpPr>
            <a:spLocks noGrp="1"/>
          </p:cNvSpPr>
          <p:nvPr>
            <p:ph type="title"/>
          </p:nvPr>
        </p:nvSpPr>
        <p:spPr>
          <a:xfrm>
            <a:off x="565150" y="361821"/>
            <a:ext cx="7921625" cy="1268984"/>
          </a:xfrm>
        </p:spPr>
        <p:txBody>
          <a:bodyPr>
            <a:normAutofit/>
          </a:bodyPr>
          <a:lstStyle/>
          <a:p>
            <a:r>
              <a:rPr lang="en-US" sz="4400" dirty="0">
                <a:solidFill>
                  <a:srgbClr val="3056D4"/>
                </a:solidFill>
              </a:rPr>
              <a:t>Step 4: College Preferences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43DB625-9425-B7F8-871B-B94E2927C68C}"/>
                  </a:ext>
                </a:extLst>
              </p14:cNvPr>
              <p14:cNvContentPartPr/>
              <p14:nvPr/>
            </p14:nvContentPartPr>
            <p14:xfrm>
              <a:off x="567742" y="5940225"/>
              <a:ext cx="7315560" cy="222840"/>
            </p14:xfrm>
          </p:contentPart>
        </mc:Choice>
        <mc:Fallback xmlns="">
          <p:pic>
            <p:nvPicPr>
              <p:cNvPr id="4" name="Ink 3">
                <a:extLst>
                  <a:ext uri="{FF2B5EF4-FFF2-40B4-BE49-F238E27FC236}">
                    <a16:creationId xmlns:a16="http://schemas.microsoft.com/office/drawing/2014/main" id="{443DB625-9425-B7F8-871B-B94E2927C68C}"/>
                  </a:ext>
                </a:extLst>
              </p:cNvPr>
              <p:cNvPicPr/>
              <p:nvPr/>
            </p:nvPicPr>
            <p:blipFill>
              <a:blip r:embed="rId3"/>
              <a:stretch>
                <a:fillRect/>
              </a:stretch>
            </p:blipFill>
            <p:spPr>
              <a:xfrm>
                <a:off x="504742" y="5877225"/>
                <a:ext cx="7441200" cy="348480"/>
              </a:xfrm>
              <a:prstGeom prst="rect">
                <a:avLst/>
              </a:prstGeom>
            </p:spPr>
          </p:pic>
        </mc:Fallback>
      </mc:AlternateContent>
      <p:sp>
        <p:nvSpPr>
          <p:cNvPr id="10" name="Content Placeholder 9">
            <a:extLst>
              <a:ext uri="{FF2B5EF4-FFF2-40B4-BE49-F238E27FC236}">
                <a16:creationId xmlns:a16="http://schemas.microsoft.com/office/drawing/2014/main" id="{1CB6EE10-A2E7-4790-7E66-898E3676D8EE}"/>
              </a:ext>
            </a:extLst>
          </p:cNvPr>
          <p:cNvSpPr>
            <a:spLocks noGrp="1"/>
          </p:cNvSpPr>
          <p:nvPr>
            <p:ph idx="1"/>
          </p:nvPr>
        </p:nvSpPr>
        <p:spPr>
          <a:xfrm>
            <a:off x="565150" y="2228850"/>
            <a:ext cx="4769519" cy="3532378"/>
          </a:xfrm>
        </p:spPr>
        <p:txBody>
          <a:bodyPr>
            <a:normAutofit/>
          </a:bodyPr>
          <a:lstStyle/>
          <a:p>
            <a:r>
              <a:rPr lang="en-US" sz="3200" dirty="0"/>
              <a:t>Updating your college preferences will help Scoir better understand your needs &amp; will recommend schools based on your preferences. </a:t>
            </a:r>
          </a:p>
        </p:txBody>
      </p:sp>
      <p:pic>
        <p:nvPicPr>
          <p:cNvPr id="11" name="Content Placeholder 5" descr="A screenshot of a cell phone&#10;&#10;Description automatically generated with low confidence">
            <a:extLst>
              <a:ext uri="{FF2B5EF4-FFF2-40B4-BE49-F238E27FC236}">
                <a16:creationId xmlns:a16="http://schemas.microsoft.com/office/drawing/2014/main" id="{AE65BE65-6122-6017-7B8B-747D7C83B57E}"/>
              </a:ext>
            </a:extLst>
          </p:cNvPr>
          <p:cNvPicPr>
            <a:picLocks noChangeAspect="1"/>
          </p:cNvPicPr>
          <p:nvPr/>
        </p:nvPicPr>
        <p:blipFill>
          <a:blip r:embed="rId4"/>
          <a:stretch>
            <a:fillRect/>
          </a:stretch>
        </p:blipFill>
        <p:spPr>
          <a:xfrm>
            <a:off x="5878624" y="1277658"/>
            <a:ext cx="4295106" cy="5015714"/>
          </a:xfrm>
          <a:prstGeom prst="rect">
            <a:avLst/>
          </a:prstGeom>
        </p:spPr>
      </p:pic>
    </p:spTree>
    <p:extLst>
      <p:ext uri="{BB962C8B-B14F-4D97-AF65-F5344CB8AC3E}">
        <p14:creationId xmlns:p14="http://schemas.microsoft.com/office/powerpoint/2010/main" val="403026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F2C7-857D-C8B7-A51B-0511F7FEF5B7}"/>
              </a:ext>
            </a:extLst>
          </p:cNvPr>
          <p:cNvSpPr>
            <a:spLocks noGrp="1"/>
          </p:cNvSpPr>
          <p:nvPr>
            <p:ph type="title"/>
          </p:nvPr>
        </p:nvSpPr>
        <p:spPr>
          <a:xfrm>
            <a:off x="608013" y="136398"/>
            <a:ext cx="7335835" cy="1268984"/>
          </a:xfrm>
        </p:spPr>
        <p:txBody>
          <a:bodyPr>
            <a:normAutofit/>
          </a:bodyPr>
          <a:lstStyle/>
          <a:p>
            <a:r>
              <a:rPr lang="en-US" sz="4800" dirty="0">
                <a:solidFill>
                  <a:srgbClr val="3056D4"/>
                </a:solidFill>
              </a:rPr>
              <a:t>Colleges</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01B5EE5C-3019-B456-9C3F-B838AE8D7E46}"/>
              </a:ext>
            </a:extLst>
          </p:cNvPr>
          <p:cNvPicPr>
            <a:picLocks noGrp="1" noChangeAspect="1"/>
          </p:cNvPicPr>
          <p:nvPr>
            <p:ph idx="1"/>
          </p:nvPr>
        </p:nvPicPr>
        <p:blipFill>
          <a:blip r:embed="rId2"/>
          <a:stretch>
            <a:fillRect/>
          </a:stretch>
        </p:blipFill>
        <p:spPr>
          <a:xfrm>
            <a:off x="476252" y="1128078"/>
            <a:ext cx="8230547" cy="5115560"/>
          </a:xfrm>
        </p:spPr>
      </p:pic>
    </p:spTree>
    <p:extLst>
      <p:ext uri="{BB962C8B-B14F-4D97-AF65-F5344CB8AC3E}">
        <p14:creationId xmlns:p14="http://schemas.microsoft.com/office/powerpoint/2010/main" val="182318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B1A8E10-859F-BD9D-BD4C-5F2117B4FFFC}"/>
              </a:ext>
            </a:extLst>
          </p:cNvPr>
          <p:cNvSpPr txBox="1"/>
          <p:nvPr/>
        </p:nvSpPr>
        <p:spPr>
          <a:xfrm>
            <a:off x="6000750" y="1997839"/>
            <a:ext cx="5402580" cy="2862322"/>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3A7BF2C7-857D-C8B7-A51B-0511F7FEF5B7}"/>
              </a:ext>
            </a:extLst>
          </p:cNvPr>
          <p:cNvSpPr>
            <a:spLocks noGrp="1"/>
          </p:cNvSpPr>
          <p:nvPr>
            <p:ph type="title"/>
          </p:nvPr>
        </p:nvSpPr>
        <p:spPr>
          <a:xfrm>
            <a:off x="593725" y="522161"/>
            <a:ext cx="7335835" cy="1268984"/>
          </a:xfrm>
        </p:spPr>
        <p:txBody>
          <a:bodyPr>
            <a:normAutofit/>
          </a:bodyPr>
          <a:lstStyle/>
          <a:p>
            <a:r>
              <a:rPr lang="en-US" sz="4800" dirty="0">
                <a:solidFill>
                  <a:srgbClr val="3056D4"/>
                </a:solidFill>
              </a:rPr>
              <a:t>Colleges</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C3B4AA4-437D-22D2-AF65-F994B5AB739F}"/>
                  </a:ext>
                </a:extLst>
              </p14:cNvPr>
              <p14:cNvContentPartPr/>
              <p14:nvPr/>
            </p14:nvContentPartPr>
            <p14:xfrm>
              <a:off x="578902" y="5981625"/>
              <a:ext cx="7601760" cy="114120"/>
            </p14:xfrm>
          </p:contentPart>
        </mc:Choice>
        <mc:Fallback xmlns="">
          <p:pic>
            <p:nvPicPr>
              <p:cNvPr id="6" name="Ink 5">
                <a:extLst>
                  <a:ext uri="{FF2B5EF4-FFF2-40B4-BE49-F238E27FC236}">
                    <a16:creationId xmlns:a16="http://schemas.microsoft.com/office/drawing/2014/main" id="{7C3B4AA4-437D-22D2-AF65-F994B5AB739F}"/>
                  </a:ext>
                </a:extLst>
              </p:cNvPr>
              <p:cNvPicPr/>
              <p:nvPr/>
            </p:nvPicPr>
            <p:blipFill>
              <a:blip r:embed="rId3"/>
              <a:stretch>
                <a:fillRect/>
              </a:stretch>
            </p:blipFill>
            <p:spPr>
              <a:xfrm>
                <a:off x="515902" y="5918625"/>
                <a:ext cx="77274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C8F435AC-4A9A-C16D-D1E7-A529E5BC6A12}"/>
                  </a:ext>
                </a:extLst>
              </p14:cNvPr>
              <p14:cNvContentPartPr/>
              <p14:nvPr/>
            </p14:nvContentPartPr>
            <p14:xfrm>
              <a:off x="8073382" y="-518175"/>
              <a:ext cx="360" cy="360"/>
            </p14:xfrm>
          </p:contentPart>
        </mc:Choice>
        <mc:Fallback xmlns="">
          <p:pic>
            <p:nvPicPr>
              <p:cNvPr id="7" name="Ink 6">
                <a:extLst>
                  <a:ext uri="{FF2B5EF4-FFF2-40B4-BE49-F238E27FC236}">
                    <a16:creationId xmlns:a16="http://schemas.microsoft.com/office/drawing/2014/main" id="{C8F435AC-4A9A-C16D-D1E7-A529E5BC6A12}"/>
                  </a:ext>
                </a:extLst>
              </p:cNvPr>
              <p:cNvPicPr/>
              <p:nvPr/>
            </p:nvPicPr>
            <p:blipFill>
              <a:blip r:embed="rId5"/>
              <a:stretch>
                <a:fillRect/>
              </a:stretch>
            </p:blipFill>
            <p:spPr>
              <a:xfrm>
                <a:off x="8010742" y="-581175"/>
                <a:ext cx="126000" cy="126000"/>
              </a:xfrm>
              <a:prstGeom prst="rect">
                <a:avLst/>
              </a:prstGeom>
            </p:spPr>
          </p:pic>
        </mc:Fallback>
      </mc:AlternateContent>
      <p:sp>
        <p:nvSpPr>
          <p:cNvPr id="8" name="TextBox 7">
            <a:extLst>
              <a:ext uri="{FF2B5EF4-FFF2-40B4-BE49-F238E27FC236}">
                <a16:creationId xmlns:a16="http://schemas.microsoft.com/office/drawing/2014/main" id="{8ECAF528-F7C3-578C-DFC0-A9A420A73296}"/>
              </a:ext>
            </a:extLst>
          </p:cNvPr>
          <p:cNvSpPr txBox="1"/>
          <p:nvPr/>
        </p:nvSpPr>
        <p:spPr>
          <a:xfrm>
            <a:off x="788670" y="1611630"/>
            <a:ext cx="563499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Information available on Scoir:</a:t>
            </a:r>
          </a:p>
          <a:p>
            <a:pPr marL="742950" lvl="1" indent="-285750">
              <a:buFont typeface="Arial" panose="020B0604020202020204" pitchFamily="34" charset="0"/>
              <a:buChar char="•"/>
            </a:pPr>
            <a:r>
              <a:rPr lang="en-US" sz="2800" dirty="0"/>
              <a:t> Admission statistics</a:t>
            </a:r>
          </a:p>
          <a:p>
            <a:pPr marL="742950" lvl="1" indent="-285750">
              <a:buFont typeface="Arial" panose="020B0604020202020204" pitchFamily="34" charset="0"/>
              <a:buChar char="•"/>
            </a:pPr>
            <a:r>
              <a:rPr lang="en-US" sz="2800" dirty="0"/>
              <a:t>Student life</a:t>
            </a:r>
          </a:p>
          <a:p>
            <a:pPr marL="742950" lvl="1" indent="-285750">
              <a:buFont typeface="Arial" panose="020B0604020202020204" pitchFamily="34" charset="0"/>
              <a:buChar char="•"/>
            </a:pPr>
            <a:r>
              <a:rPr lang="en-US" sz="2800" dirty="0"/>
              <a:t>Application requirements</a:t>
            </a:r>
          </a:p>
          <a:p>
            <a:pPr marL="742950" lvl="1" indent="-285750">
              <a:buFont typeface="Arial" panose="020B0604020202020204" pitchFamily="34" charset="0"/>
              <a:buChar char="•"/>
            </a:pPr>
            <a:r>
              <a:rPr lang="en-US" sz="2800" dirty="0"/>
              <a:t>Location</a:t>
            </a:r>
          </a:p>
          <a:p>
            <a:pPr marL="742950" lvl="1" indent="-285750">
              <a:buFont typeface="Arial" panose="020B0604020202020204" pitchFamily="34" charset="0"/>
              <a:buChar char="•"/>
            </a:pPr>
            <a:r>
              <a:rPr lang="en-US" sz="2800" dirty="0"/>
              <a:t>Academic programs</a:t>
            </a:r>
          </a:p>
          <a:p>
            <a:pPr marL="742950" lvl="1" indent="-285750">
              <a:buFont typeface="Arial" panose="020B0604020202020204" pitchFamily="34" charset="0"/>
              <a:buChar char="•"/>
            </a:pPr>
            <a:r>
              <a:rPr lang="en-US" sz="2800" dirty="0"/>
              <a:t>Athletics/ clubs available</a:t>
            </a:r>
          </a:p>
          <a:p>
            <a:pPr marL="742950" lvl="1" indent="-285750">
              <a:buFont typeface="Arial" panose="020B0604020202020204" pitchFamily="34" charset="0"/>
              <a:buChar char="•"/>
            </a:pPr>
            <a:r>
              <a:rPr lang="en-US" sz="2800" dirty="0"/>
              <a:t>Cost &amp; aid</a:t>
            </a:r>
          </a:p>
          <a:p>
            <a:pPr marL="742950" lvl="1" indent="-285750">
              <a:buFont typeface="Arial" panose="020B0604020202020204" pitchFamily="34" charset="0"/>
              <a:buChar char="•"/>
            </a:pPr>
            <a:r>
              <a:rPr lang="en-US" sz="2800" dirty="0"/>
              <a:t>If interested, add it to your following list</a:t>
            </a:r>
          </a:p>
          <a:p>
            <a:pPr marL="742950" lvl="1" indent="-285750">
              <a:buFont typeface="Arial" panose="020B0604020202020204" pitchFamily="34" charset="0"/>
              <a:buChar char="•"/>
            </a:pPr>
            <a:endParaRPr lang="en-US" sz="2800" dirty="0"/>
          </a:p>
        </p:txBody>
      </p:sp>
      <p:pic>
        <p:nvPicPr>
          <p:cNvPr id="2050" name="Picture 2" descr="Scoir Counseling - Clarksville Community Schools">
            <a:hlinkClick r:id="rId6"/>
            <a:extLst>
              <a:ext uri="{FF2B5EF4-FFF2-40B4-BE49-F238E27FC236}">
                <a16:creationId xmlns:a16="http://schemas.microsoft.com/office/drawing/2014/main" id="{ECFAD045-0B83-2DA9-D30B-BC4F069C04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9385" y="2790034"/>
            <a:ext cx="5080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E52168-4BF3-CC81-3DF0-B03DF7F3EA08}"/>
              </a:ext>
            </a:extLst>
          </p:cNvPr>
          <p:cNvSpPr txBox="1"/>
          <p:nvPr/>
        </p:nvSpPr>
        <p:spPr>
          <a:xfrm>
            <a:off x="8020887" y="2538386"/>
            <a:ext cx="1684885" cy="461665"/>
          </a:xfrm>
          <a:prstGeom prst="rect">
            <a:avLst/>
          </a:prstGeom>
          <a:noFill/>
        </p:spPr>
        <p:txBody>
          <a:bodyPr wrap="none" rtlCol="0">
            <a:spAutoFit/>
          </a:bodyPr>
          <a:lstStyle/>
          <a:p>
            <a:r>
              <a:rPr lang="en-US" sz="2400" b="1" dirty="0">
                <a:solidFill>
                  <a:srgbClr val="1F5171"/>
                </a:solidFill>
              </a:rPr>
              <a:t>Click here</a:t>
            </a:r>
          </a:p>
        </p:txBody>
      </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7BAD5E6-1B6F-9DDF-3B90-9BC26F7A0773}"/>
                  </a:ext>
                </a:extLst>
              </p14:cNvPr>
              <p14:cNvContentPartPr/>
              <p14:nvPr/>
            </p14:nvContentPartPr>
            <p14:xfrm>
              <a:off x="11369274" y="2556834"/>
              <a:ext cx="51840" cy="1793520"/>
            </p14:xfrm>
          </p:contentPart>
        </mc:Choice>
        <mc:Fallback xmlns="">
          <p:pic>
            <p:nvPicPr>
              <p:cNvPr id="4" name="Ink 3">
                <a:extLst>
                  <a:ext uri="{FF2B5EF4-FFF2-40B4-BE49-F238E27FC236}">
                    <a16:creationId xmlns:a16="http://schemas.microsoft.com/office/drawing/2014/main" id="{67BAD5E6-1B6F-9DDF-3B90-9BC26F7A0773}"/>
                  </a:ext>
                </a:extLst>
              </p:cNvPr>
              <p:cNvPicPr/>
              <p:nvPr/>
            </p:nvPicPr>
            <p:blipFill>
              <a:blip r:embed="rId9"/>
              <a:stretch>
                <a:fillRect/>
              </a:stretch>
            </p:blipFill>
            <p:spPr>
              <a:xfrm>
                <a:off x="11306274" y="2494194"/>
                <a:ext cx="177480" cy="1919160"/>
              </a:xfrm>
              <a:prstGeom prst="rect">
                <a:avLst/>
              </a:prstGeom>
            </p:spPr>
          </p:pic>
        </mc:Fallback>
      </mc:AlternateContent>
    </p:spTree>
    <p:extLst>
      <p:ext uri="{BB962C8B-B14F-4D97-AF65-F5344CB8AC3E}">
        <p14:creationId xmlns:p14="http://schemas.microsoft.com/office/powerpoint/2010/main" val="414241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B6CB-D6FE-B63C-8800-C03358D4CD3B}"/>
              </a:ext>
            </a:extLst>
          </p:cNvPr>
          <p:cNvSpPr>
            <a:spLocks noGrp="1"/>
          </p:cNvSpPr>
          <p:nvPr>
            <p:ph type="title"/>
          </p:nvPr>
        </p:nvSpPr>
        <p:spPr>
          <a:xfrm>
            <a:off x="550080" y="221954"/>
            <a:ext cx="7335835" cy="1268984"/>
          </a:xfrm>
        </p:spPr>
        <p:txBody>
          <a:bodyPr>
            <a:normAutofit/>
          </a:bodyPr>
          <a:lstStyle/>
          <a:p>
            <a:r>
              <a:rPr lang="en-US" sz="4800" dirty="0">
                <a:solidFill>
                  <a:srgbClr val="3056D4"/>
                </a:solidFill>
              </a:rPr>
              <a:t>My Colleges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FD1DDD3-8D5C-FA7C-4063-E61780D9C790}"/>
                  </a:ext>
                </a:extLst>
              </p14:cNvPr>
              <p14:cNvContentPartPr/>
              <p14:nvPr/>
            </p14:nvContentPartPr>
            <p14:xfrm>
              <a:off x="550080" y="6024780"/>
              <a:ext cx="7368480" cy="86040"/>
            </p14:xfrm>
          </p:contentPart>
        </mc:Choice>
        <mc:Fallback xmlns="">
          <p:pic>
            <p:nvPicPr>
              <p:cNvPr id="4" name="Ink 3">
                <a:extLst>
                  <a:ext uri="{FF2B5EF4-FFF2-40B4-BE49-F238E27FC236}">
                    <a16:creationId xmlns:a16="http://schemas.microsoft.com/office/drawing/2014/main" id="{AFD1DDD3-8D5C-FA7C-4063-E61780D9C790}"/>
                  </a:ext>
                </a:extLst>
              </p:cNvPr>
              <p:cNvPicPr/>
              <p:nvPr/>
            </p:nvPicPr>
            <p:blipFill>
              <a:blip r:embed="rId3"/>
              <a:stretch>
                <a:fillRect/>
              </a:stretch>
            </p:blipFill>
            <p:spPr>
              <a:xfrm>
                <a:off x="487080" y="5961780"/>
                <a:ext cx="7494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5B429E8-80E2-B84A-9131-81AB831E9CFA}"/>
                  </a:ext>
                </a:extLst>
              </p14:cNvPr>
              <p14:cNvContentPartPr/>
              <p14:nvPr/>
            </p14:nvContentPartPr>
            <p14:xfrm>
              <a:off x="8946000" y="1327140"/>
              <a:ext cx="360" cy="360"/>
            </p14:xfrm>
          </p:contentPart>
        </mc:Choice>
        <mc:Fallback xmlns="">
          <p:pic>
            <p:nvPicPr>
              <p:cNvPr id="9" name="Ink 8">
                <a:extLst>
                  <a:ext uri="{FF2B5EF4-FFF2-40B4-BE49-F238E27FC236}">
                    <a16:creationId xmlns:a16="http://schemas.microsoft.com/office/drawing/2014/main" id="{05B429E8-80E2-B84A-9131-81AB831E9CFA}"/>
                  </a:ext>
                </a:extLst>
              </p:cNvPr>
              <p:cNvPicPr/>
              <p:nvPr/>
            </p:nvPicPr>
            <p:blipFill>
              <a:blip r:embed="rId5"/>
              <a:stretch>
                <a:fillRect/>
              </a:stretch>
            </p:blipFill>
            <p:spPr>
              <a:xfrm>
                <a:off x="8910360" y="1291500"/>
                <a:ext cx="72000" cy="72000"/>
              </a:xfrm>
              <a:prstGeom prst="rect">
                <a:avLst/>
              </a:prstGeom>
            </p:spPr>
          </p:pic>
        </mc:Fallback>
      </mc:AlternateContent>
      <p:pic>
        <p:nvPicPr>
          <p:cNvPr id="7" name="Content Placeholder 6" descr="A screenshot of a computer&#10;&#10;Description automatically generated with medium confidence">
            <a:extLst>
              <a:ext uri="{FF2B5EF4-FFF2-40B4-BE49-F238E27FC236}">
                <a16:creationId xmlns:a16="http://schemas.microsoft.com/office/drawing/2014/main" id="{7FB9105A-F521-1492-9299-6C4B8E655D8D}"/>
              </a:ext>
            </a:extLst>
          </p:cNvPr>
          <p:cNvPicPr>
            <a:picLocks noGrp="1" noChangeAspect="1"/>
          </p:cNvPicPr>
          <p:nvPr>
            <p:ph idx="1"/>
          </p:nvPr>
        </p:nvPicPr>
        <p:blipFill>
          <a:blip r:embed="rId6"/>
          <a:stretch>
            <a:fillRect/>
          </a:stretch>
        </p:blipFill>
        <p:spPr>
          <a:xfrm>
            <a:off x="770890" y="1033375"/>
            <a:ext cx="9927590" cy="5197508"/>
          </a:xfr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928E0FD8-DED7-9681-C9BF-2B3426941E25}"/>
                  </a:ext>
                </a:extLst>
              </p14:cNvPr>
              <p14:cNvContentPartPr/>
              <p14:nvPr/>
            </p14:nvContentPartPr>
            <p14:xfrm>
              <a:off x="8977320" y="1156860"/>
              <a:ext cx="360" cy="360"/>
            </p14:xfrm>
          </p:contentPart>
        </mc:Choice>
        <mc:Fallback xmlns="">
          <p:pic>
            <p:nvPicPr>
              <p:cNvPr id="10" name="Ink 9">
                <a:extLst>
                  <a:ext uri="{FF2B5EF4-FFF2-40B4-BE49-F238E27FC236}">
                    <a16:creationId xmlns:a16="http://schemas.microsoft.com/office/drawing/2014/main" id="{928E0FD8-DED7-9681-C9BF-2B3426941E25}"/>
                  </a:ext>
                </a:extLst>
              </p:cNvPr>
              <p:cNvPicPr/>
              <p:nvPr/>
            </p:nvPicPr>
            <p:blipFill>
              <a:blip r:embed="rId5"/>
              <a:stretch>
                <a:fillRect/>
              </a:stretch>
            </p:blipFill>
            <p:spPr>
              <a:xfrm>
                <a:off x="8941320" y="1120860"/>
                <a:ext cx="72000" cy="72000"/>
              </a:xfrm>
              <a:prstGeom prst="rect">
                <a:avLst/>
              </a:prstGeom>
            </p:spPr>
          </p:pic>
        </mc:Fallback>
      </mc:AlternateContent>
    </p:spTree>
    <p:extLst>
      <p:ext uri="{BB962C8B-B14F-4D97-AF65-F5344CB8AC3E}">
        <p14:creationId xmlns:p14="http://schemas.microsoft.com/office/powerpoint/2010/main" val="172555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B6CB-D6FE-B63C-8800-C03358D4CD3B}"/>
              </a:ext>
            </a:extLst>
          </p:cNvPr>
          <p:cNvSpPr>
            <a:spLocks noGrp="1"/>
          </p:cNvSpPr>
          <p:nvPr>
            <p:ph type="title"/>
          </p:nvPr>
        </p:nvSpPr>
        <p:spPr>
          <a:xfrm>
            <a:off x="550080" y="221954"/>
            <a:ext cx="8719650" cy="1268984"/>
          </a:xfrm>
        </p:spPr>
        <p:txBody>
          <a:bodyPr>
            <a:noAutofit/>
          </a:bodyPr>
          <a:lstStyle/>
          <a:p>
            <a:r>
              <a:rPr lang="en-US" sz="4800" dirty="0">
                <a:solidFill>
                  <a:srgbClr val="3056D4"/>
                </a:solidFill>
              </a:rPr>
              <a:t>Requesting Recommendation Letters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FD1DDD3-8D5C-FA7C-4063-E61780D9C790}"/>
                  </a:ext>
                </a:extLst>
              </p14:cNvPr>
              <p14:cNvContentPartPr/>
              <p14:nvPr/>
            </p14:nvContentPartPr>
            <p14:xfrm>
              <a:off x="550080" y="6024780"/>
              <a:ext cx="7368480" cy="86040"/>
            </p14:xfrm>
          </p:contentPart>
        </mc:Choice>
        <mc:Fallback xmlns="">
          <p:pic>
            <p:nvPicPr>
              <p:cNvPr id="4" name="Ink 3">
                <a:extLst>
                  <a:ext uri="{FF2B5EF4-FFF2-40B4-BE49-F238E27FC236}">
                    <a16:creationId xmlns:a16="http://schemas.microsoft.com/office/drawing/2014/main" id="{AFD1DDD3-8D5C-FA7C-4063-E61780D9C790}"/>
                  </a:ext>
                </a:extLst>
              </p:cNvPr>
              <p:cNvPicPr/>
              <p:nvPr/>
            </p:nvPicPr>
            <p:blipFill>
              <a:blip r:embed="rId3"/>
              <a:stretch>
                <a:fillRect/>
              </a:stretch>
            </p:blipFill>
            <p:spPr>
              <a:xfrm>
                <a:off x="487080" y="5961780"/>
                <a:ext cx="7494120" cy="211680"/>
              </a:xfrm>
              <a:prstGeom prst="rect">
                <a:avLst/>
              </a:prstGeom>
            </p:spPr>
          </p:pic>
        </mc:Fallback>
      </mc:AlternateContent>
      <p:pic>
        <p:nvPicPr>
          <p:cNvPr id="7" name="Content Placeholder 6" descr="A screenshot of a computer&#10;&#10;Description automatically generated with medium confidence">
            <a:extLst>
              <a:ext uri="{FF2B5EF4-FFF2-40B4-BE49-F238E27FC236}">
                <a16:creationId xmlns:a16="http://schemas.microsoft.com/office/drawing/2014/main" id="{7FB9105A-F521-1492-9299-6C4B8E655D8D}"/>
              </a:ext>
            </a:extLst>
          </p:cNvPr>
          <p:cNvPicPr>
            <a:picLocks noGrp="1" noChangeAspect="1"/>
          </p:cNvPicPr>
          <p:nvPr>
            <p:ph idx="1"/>
          </p:nvPr>
        </p:nvPicPr>
        <p:blipFill>
          <a:blip r:embed="rId4"/>
          <a:stretch>
            <a:fillRect/>
          </a:stretch>
        </p:blipFill>
        <p:spPr>
          <a:xfrm>
            <a:off x="717197" y="2027785"/>
            <a:ext cx="8385415" cy="4390115"/>
          </a:xfr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58C8BF2-C58E-D292-4F01-A391A4FAC20B}"/>
                  </a:ext>
                </a:extLst>
              </p14:cNvPr>
              <p14:cNvContentPartPr/>
              <p14:nvPr/>
            </p14:nvContentPartPr>
            <p14:xfrm>
              <a:off x="7628130" y="2141090"/>
              <a:ext cx="360" cy="360"/>
            </p14:xfrm>
          </p:contentPart>
        </mc:Choice>
        <mc:Fallback xmlns="">
          <p:pic>
            <p:nvPicPr>
              <p:cNvPr id="5" name="Ink 4">
                <a:extLst>
                  <a:ext uri="{FF2B5EF4-FFF2-40B4-BE49-F238E27FC236}">
                    <a16:creationId xmlns:a16="http://schemas.microsoft.com/office/drawing/2014/main" id="{658C8BF2-C58E-D292-4F01-A391A4FAC20B}"/>
                  </a:ext>
                </a:extLst>
              </p:cNvPr>
              <p:cNvPicPr/>
              <p:nvPr/>
            </p:nvPicPr>
            <p:blipFill>
              <a:blip r:embed="rId6"/>
              <a:stretch>
                <a:fillRect/>
              </a:stretch>
            </p:blipFill>
            <p:spPr>
              <a:xfrm>
                <a:off x="7592130" y="2105090"/>
                <a:ext cx="72000" cy="72000"/>
              </a:xfrm>
              <a:prstGeom prst="rect">
                <a:avLst/>
              </a:prstGeom>
            </p:spPr>
          </p:pic>
        </mc:Fallback>
      </mc:AlternateContent>
      <p:sp>
        <p:nvSpPr>
          <p:cNvPr id="6" name="TextBox 5">
            <a:extLst>
              <a:ext uri="{FF2B5EF4-FFF2-40B4-BE49-F238E27FC236}">
                <a16:creationId xmlns:a16="http://schemas.microsoft.com/office/drawing/2014/main" id="{93F74F2F-857C-0EC4-CE08-0DBF78D4163E}"/>
              </a:ext>
            </a:extLst>
          </p:cNvPr>
          <p:cNvSpPr txBox="1"/>
          <p:nvPr/>
        </p:nvSpPr>
        <p:spPr>
          <a:xfrm>
            <a:off x="148590" y="1451610"/>
            <a:ext cx="184731" cy="369332"/>
          </a:xfrm>
          <a:prstGeom prst="rect">
            <a:avLst/>
          </a:prstGeom>
          <a:noFill/>
        </p:spPr>
        <p:txBody>
          <a:bodyPr wrap="none" rtlCol="0">
            <a:spAutoFit/>
          </a:bodyPr>
          <a:lstStyle/>
          <a:p>
            <a:endParaRPr lang="en-US" dirty="0"/>
          </a:p>
        </p:txBody>
      </p:sp>
      <p:sp>
        <p:nvSpPr>
          <p:cNvPr id="11" name="Oval 10">
            <a:extLst>
              <a:ext uri="{FF2B5EF4-FFF2-40B4-BE49-F238E27FC236}">
                <a16:creationId xmlns:a16="http://schemas.microsoft.com/office/drawing/2014/main" id="{3F81D90A-2CC1-79C4-73A8-39E6A000211C}"/>
              </a:ext>
            </a:extLst>
          </p:cNvPr>
          <p:cNvSpPr/>
          <p:nvPr/>
        </p:nvSpPr>
        <p:spPr>
          <a:xfrm>
            <a:off x="6188130" y="2423487"/>
            <a:ext cx="1440000" cy="501497"/>
          </a:xfrm>
          <a:prstGeom prst="ellipse">
            <a:avLst/>
          </a:prstGeom>
          <a:noFill/>
          <a:ln w="381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63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DA4F-AF1E-A944-DB34-FFAA46BD0244}"/>
              </a:ext>
            </a:extLst>
          </p:cNvPr>
          <p:cNvSpPr>
            <a:spLocks noGrp="1"/>
          </p:cNvSpPr>
          <p:nvPr>
            <p:ph type="title"/>
          </p:nvPr>
        </p:nvSpPr>
        <p:spPr>
          <a:xfrm>
            <a:off x="422910" y="445770"/>
            <a:ext cx="8781095" cy="1714246"/>
          </a:xfrm>
        </p:spPr>
        <p:txBody>
          <a:bodyPr>
            <a:normAutofit/>
          </a:bodyPr>
          <a:lstStyle/>
          <a:p>
            <a:r>
              <a:rPr lang="en-US" sz="4800" dirty="0">
                <a:solidFill>
                  <a:srgbClr val="3056D4"/>
                </a:solidFill>
              </a:rPr>
              <a:t>Requesting Recommendation Letters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3563E3D-19C3-FE57-E958-59632D87B4A6}"/>
                  </a:ext>
                </a:extLst>
              </p14:cNvPr>
              <p14:cNvContentPartPr/>
              <p14:nvPr/>
            </p14:nvContentPartPr>
            <p14:xfrm>
              <a:off x="573862" y="6075945"/>
              <a:ext cx="2293200" cy="23760"/>
            </p14:xfrm>
          </p:contentPart>
        </mc:Choice>
        <mc:Fallback xmlns="">
          <p:pic>
            <p:nvPicPr>
              <p:cNvPr id="6" name="Ink 5">
                <a:extLst>
                  <a:ext uri="{FF2B5EF4-FFF2-40B4-BE49-F238E27FC236}">
                    <a16:creationId xmlns:a16="http://schemas.microsoft.com/office/drawing/2014/main" id="{E3563E3D-19C3-FE57-E958-59632D87B4A6}"/>
                  </a:ext>
                </a:extLst>
              </p:cNvPr>
              <p:cNvPicPr/>
              <p:nvPr/>
            </p:nvPicPr>
            <p:blipFill>
              <a:blip r:embed="rId3"/>
              <a:stretch>
                <a:fillRect/>
              </a:stretch>
            </p:blipFill>
            <p:spPr>
              <a:xfrm>
                <a:off x="510862" y="6013305"/>
                <a:ext cx="2418840" cy="149400"/>
              </a:xfrm>
              <a:prstGeom prst="rect">
                <a:avLst/>
              </a:prstGeom>
            </p:spPr>
          </p:pic>
        </mc:Fallback>
      </mc:AlternateContent>
      <p:sp>
        <p:nvSpPr>
          <p:cNvPr id="9" name="Content Placeholder 8">
            <a:extLst>
              <a:ext uri="{FF2B5EF4-FFF2-40B4-BE49-F238E27FC236}">
                <a16:creationId xmlns:a16="http://schemas.microsoft.com/office/drawing/2014/main" id="{DF316DC4-54CC-6D93-67EE-9B23654F5A67}"/>
              </a:ext>
            </a:extLst>
          </p:cNvPr>
          <p:cNvSpPr>
            <a:spLocks noGrp="1"/>
          </p:cNvSpPr>
          <p:nvPr>
            <p:ph idx="1"/>
          </p:nvPr>
        </p:nvSpPr>
        <p:spPr>
          <a:xfrm>
            <a:off x="573862" y="2077344"/>
            <a:ext cx="9530258" cy="4220586"/>
          </a:xfrm>
        </p:spPr>
        <p:txBody>
          <a:bodyPr>
            <a:normAutofit/>
          </a:bodyPr>
          <a:lstStyle/>
          <a:p>
            <a:r>
              <a:rPr lang="en-US" sz="2800" dirty="0"/>
              <a:t>Speak to your teacher before requesting the letter through Scoir. </a:t>
            </a:r>
          </a:p>
          <a:p>
            <a:r>
              <a:rPr lang="en-US" sz="2800" dirty="0"/>
              <a:t>Scoir will send the letters automatically, so if you want a specific teacher’s letter to go to a specific school, you must let me know AHEAD OF TIME (but not yet). I will give more instructions next year. </a:t>
            </a:r>
          </a:p>
          <a:p>
            <a:r>
              <a:rPr lang="en-US" sz="2800" dirty="0"/>
              <a:t>Who needs recommendation letters? How many? </a:t>
            </a:r>
            <a:r>
              <a:rPr lang="en-US" sz="2800" b="1" dirty="0">
                <a:solidFill>
                  <a:srgbClr val="3056D4"/>
                </a:solidFill>
              </a:rPr>
              <a:t>You need to check with the schools you are applying to. </a:t>
            </a:r>
          </a:p>
          <a:p>
            <a:pPr marL="0" indent="0">
              <a:buNone/>
            </a:pPr>
            <a:endParaRPr lang="en-US" sz="2800" b="1" dirty="0">
              <a:solidFill>
                <a:srgbClr val="3056D4"/>
              </a:solidFill>
            </a:endParaRPr>
          </a:p>
          <a:p>
            <a:endParaRPr lang="en-US" sz="2800" dirty="0"/>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D4AFDDB-B1C4-FBA6-1A80-AC757F27706B}"/>
                  </a:ext>
                </a:extLst>
              </p14:cNvPr>
              <p14:cNvContentPartPr/>
              <p14:nvPr/>
            </p14:nvContentPartPr>
            <p14:xfrm>
              <a:off x="2892960" y="6084900"/>
              <a:ext cx="5135040" cy="71280"/>
            </p14:xfrm>
          </p:contentPart>
        </mc:Choice>
        <mc:Fallback xmlns="">
          <p:pic>
            <p:nvPicPr>
              <p:cNvPr id="11" name="Ink 10">
                <a:extLst>
                  <a:ext uri="{FF2B5EF4-FFF2-40B4-BE49-F238E27FC236}">
                    <a16:creationId xmlns:a16="http://schemas.microsoft.com/office/drawing/2014/main" id="{7D4AFDDB-B1C4-FBA6-1A80-AC757F27706B}"/>
                  </a:ext>
                </a:extLst>
              </p:cNvPr>
              <p:cNvPicPr/>
              <p:nvPr/>
            </p:nvPicPr>
            <p:blipFill>
              <a:blip r:embed="rId5"/>
              <a:stretch>
                <a:fillRect/>
              </a:stretch>
            </p:blipFill>
            <p:spPr>
              <a:xfrm>
                <a:off x="2829960" y="6022260"/>
                <a:ext cx="5260680" cy="196920"/>
              </a:xfrm>
              <a:prstGeom prst="rect">
                <a:avLst/>
              </a:prstGeom>
            </p:spPr>
          </p:pic>
        </mc:Fallback>
      </mc:AlternateContent>
    </p:spTree>
    <p:extLst>
      <p:ext uri="{BB962C8B-B14F-4D97-AF65-F5344CB8AC3E}">
        <p14:creationId xmlns:p14="http://schemas.microsoft.com/office/powerpoint/2010/main" val="256135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DA4F-AF1E-A944-DB34-FFAA46BD0244}"/>
              </a:ext>
            </a:extLst>
          </p:cNvPr>
          <p:cNvSpPr>
            <a:spLocks noGrp="1"/>
          </p:cNvSpPr>
          <p:nvPr>
            <p:ph type="title"/>
          </p:nvPr>
        </p:nvSpPr>
        <p:spPr>
          <a:xfrm>
            <a:off x="566572" y="616951"/>
            <a:ext cx="9530258" cy="1714246"/>
          </a:xfrm>
          <a:solidFill>
            <a:schemeClr val="bg1"/>
          </a:solidFill>
        </p:spPr>
        <p:txBody>
          <a:bodyPr>
            <a:noAutofit/>
          </a:bodyPr>
          <a:lstStyle/>
          <a:p>
            <a:r>
              <a:rPr lang="en-US" sz="4800" dirty="0">
                <a:solidFill>
                  <a:srgbClr val="3056D4"/>
                </a:solidFill>
              </a:rPr>
              <a:t>Recommendation Letters when applying with Common App</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3563E3D-19C3-FE57-E958-59632D87B4A6}"/>
                  </a:ext>
                </a:extLst>
              </p14:cNvPr>
              <p14:cNvContentPartPr/>
              <p14:nvPr/>
            </p14:nvContentPartPr>
            <p14:xfrm>
              <a:off x="573862" y="6075945"/>
              <a:ext cx="2293200" cy="23760"/>
            </p14:xfrm>
          </p:contentPart>
        </mc:Choice>
        <mc:Fallback xmlns="">
          <p:pic>
            <p:nvPicPr>
              <p:cNvPr id="6" name="Ink 5">
                <a:extLst>
                  <a:ext uri="{FF2B5EF4-FFF2-40B4-BE49-F238E27FC236}">
                    <a16:creationId xmlns:a16="http://schemas.microsoft.com/office/drawing/2014/main" id="{E3563E3D-19C3-FE57-E958-59632D87B4A6}"/>
                  </a:ext>
                </a:extLst>
              </p:cNvPr>
              <p:cNvPicPr/>
              <p:nvPr/>
            </p:nvPicPr>
            <p:blipFill>
              <a:blip r:embed="rId3"/>
              <a:stretch>
                <a:fillRect/>
              </a:stretch>
            </p:blipFill>
            <p:spPr>
              <a:xfrm>
                <a:off x="510862" y="6012945"/>
                <a:ext cx="2418840" cy="149400"/>
              </a:xfrm>
              <a:prstGeom prst="rect">
                <a:avLst/>
              </a:prstGeom>
            </p:spPr>
          </p:pic>
        </mc:Fallback>
      </mc:AlternateContent>
      <p:sp>
        <p:nvSpPr>
          <p:cNvPr id="9" name="Content Placeholder 8">
            <a:extLst>
              <a:ext uri="{FF2B5EF4-FFF2-40B4-BE49-F238E27FC236}">
                <a16:creationId xmlns:a16="http://schemas.microsoft.com/office/drawing/2014/main" id="{DF316DC4-54CC-6D93-67EE-9B23654F5A67}"/>
              </a:ext>
            </a:extLst>
          </p:cNvPr>
          <p:cNvSpPr>
            <a:spLocks noGrp="1"/>
          </p:cNvSpPr>
          <p:nvPr>
            <p:ph idx="1"/>
          </p:nvPr>
        </p:nvSpPr>
        <p:spPr>
          <a:xfrm>
            <a:off x="566572" y="2352760"/>
            <a:ext cx="9530258" cy="4242350"/>
          </a:xfrm>
          <a:solidFill>
            <a:schemeClr val="bg1"/>
          </a:solidFill>
        </p:spPr>
        <p:txBody>
          <a:bodyPr>
            <a:normAutofit/>
          </a:bodyPr>
          <a:lstStyle/>
          <a:p>
            <a:r>
              <a:rPr lang="en-US" sz="2800" dirty="0"/>
              <a:t>Recommendation letters will still be sent through Scoir.</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000" dirty="0">
                <a:hlinkClick r:id="rId4"/>
              </a:rPr>
              <a:t>https://www.cavsconnect.com/wp-content/uploads/2022/09/SCOIR-Guide-to-Completing-Recommenders-Section-of-CommonApp.pdf</a:t>
            </a:r>
            <a:endParaRPr lang="en-US" sz="2000" dirty="0"/>
          </a:p>
          <a:p>
            <a:pPr marL="0" indent="0">
              <a:buNone/>
            </a:pPr>
            <a:endParaRPr lang="en-US" sz="2800" dirty="0"/>
          </a:p>
        </p:txBody>
      </p:sp>
      <p:sp>
        <p:nvSpPr>
          <p:cNvPr id="3" name="TextBox 2">
            <a:extLst>
              <a:ext uri="{FF2B5EF4-FFF2-40B4-BE49-F238E27FC236}">
                <a16:creationId xmlns:a16="http://schemas.microsoft.com/office/drawing/2014/main" id="{6D035802-7158-1353-84CF-D7A06166F64A}"/>
              </a:ext>
            </a:extLst>
          </p:cNvPr>
          <p:cNvSpPr txBox="1"/>
          <p:nvPr/>
        </p:nvSpPr>
        <p:spPr>
          <a:xfrm>
            <a:off x="2491740" y="3966210"/>
            <a:ext cx="184731" cy="369332"/>
          </a:xfrm>
          <a:prstGeom prst="rect">
            <a:avLst/>
          </a:prstGeom>
          <a:noFill/>
        </p:spPr>
        <p:txBody>
          <a:bodyPr wrap="none" rtlCol="0">
            <a:spAutoFit/>
          </a:bodyPr>
          <a:lstStyle/>
          <a:p>
            <a:endParaRPr lang="en-US" dirty="0"/>
          </a:p>
        </p:txBody>
      </p:sp>
      <p:pic>
        <p:nvPicPr>
          <p:cNvPr id="5" name="Picture 4" descr="A screenshot of a computer&#10;&#10;Description automatically generated with low confidence">
            <a:extLst>
              <a:ext uri="{FF2B5EF4-FFF2-40B4-BE49-F238E27FC236}">
                <a16:creationId xmlns:a16="http://schemas.microsoft.com/office/drawing/2014/main" id="{A9B43BF4-9945-E2A7-C16F-D379FFE5A313}"/>
              </a:ext>
            </a:extLst>
          </p:cNvPr>
          <p:cNvPicPr>
            <a:picLocks noChangeAspect="1"/>
          </p:cNvPicPr>
          <p:nvPr/>
        </p:nvPicPr>
        <p:blipFill>
          <a:blip r:embed="rId5"/>
          <a:stretch>
            <a:fillRect/>
          </a:stretch>
        </p:blipFill>
        <p:spPr>
          <a:xfrm>
            <a:off x="1630680" y="2876201"/>
            <a:ext cx="7772400" cy="2676304"/>
          </a:xfrm>
          <a:prstGeom prst="rect">
            <a:avLst/>
          </a:prstGeom>
        </p:spPr>
      </p:pic>
    </p:spTree>
    <p:extLst>
      <p:ext uri="{BB962C8B-B14F-4D97-AF65-F5344CB8AC3E}">
        <p14:creationId xmlns:p14="http://schemas.microsoft.com/office/powerpoint/2010/main" val="271768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DA4F-AF1E-A944-DB34-FFAA46BD0244}"/>
              </a:ext>
            </a:extLst>
          </p:cNvPr>
          <p:cNvSpPr>
            <a:spLocks noGrp="1"/>
          </p:cNvSpPr>
          <p:nvPr>
            <p:ph type="title"/>
          </p:nvPr>
        </p:nvSpPr>
        <p:spPr>
          <a:xfrm>
            <a:off x="422910" y="445770"/>
            <a:ext cx="8781095" cy="1714246"/>
          </a:xfrm>
        </p:spPr>
        <p:txBody>
          <a:bodyPr>
            <a:normAutofit/>
          </a:bodyPr>
          <a:lstStyle/>
          <a:p>
            <a:r>
              <a:rPr lang="en-US" sz="4800" dirty="0">
                <a:solidFill>
                  <a:srgbClr val="3056D4"/>
                </a:solidFill>
              </a:rPr>
              <a:t>Requesting Recommendation Letters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3563E3D-19C3-FE57-E958-59632D87B4A6}"/>
                  </a:ext>
                </a:extLst>
              </p14:cNvPr>
              <p14:cNvContentPartPr/>
              <p14:nvPr/>
            </p14:nvContentPartPr>
            <p14:xfrm>
              <a:off x="573862" y="6075945"/>
              <a:ext cx="2293200" cy="23760"/>
            </p14:xfrm>
          </p:contentPart>
        </mc:Choice>
        <mc:Fallback xmlns="">
          <p:pic>
            <p:nvPicPr>
              <p:cNvPr id="6" name="Ink 5">
                <a:extLst>
                  <a:ext uri="{FF2B5EF4-FFF2-40B4-BE49-F238E27FC236}">
                    <a16:creationId xmlns:a16="http://schemas.microsoft.com/office/drawing/2014/main" id="{E3563E3D-19C3-FE57-E958-59632D87B4A6}"/>
                  </a:ext>
                </a:extLst>
              </p:cNvPr>
              <p:cNvPicPr/>
              <p:nvPr/>
            </p:nvPicPr>
            <p:blipFill>
              <a:blip r:embed="rId3"/>
              <a:stretch>
                <a:fillRect/>
              </a:stretch>
            </p:blipFill>
            <p:spPr>
              <a:xfrm>
                <a:off x="510862" y="6012945"/>
                <a:ext cx="2418840" cy="149400"/>
              </a:xfrm>
              <a:prstGeom prst="rect">
                <a:avLst/>
              </a:prstGeom>
            </p:spPr>
          </p:pic>
        </mc:Fallback>
      </mc:AlternateContent>
      <p:sp>
        <p:nvSpPr>
          <p:cNvPr id="9" name="Content Placeholder 8">
            <a:extLst>
              <a:ext uri="{FF2B5EF4-FFF2-40B4-BE49-F238E27FC236}">
                <a16:creationId xmlns:a16="http://schemas.microsoft.com/office/drawing/2014/main" id="{DF316DC4-54CC-6D93-67EE-9B23654F5A67}"/>
              </a:ext>
            </a:extLst>
          </p:cNvPr>
          <p:cNvSpPr>
            <a:spLocks noGrp="1"/>
          </p:cNvSpPr>
          <p:nvPr>
            <p:ph idx="1"/>
          </p:nvPr>
        </p:nvSpPr>
        <p:spPr>
          <a:xfrm>
            <a:off x="1076782" y="2160016"/>
            <a:ext cx="7827188" cy="4220586"/>
          </a:xfrm>
        </p:spPr>
        <p:txBody>
          <a:bodyPr>
            <a:normAutofit/>
          </a:bodyPr>
          <a:lstStyle/>
          <a:p>
            <a:r>
              <a:rPr lang="en-US" sz="2800" dirty="0"/>
              <a:t>If you are receiving a recommendation letter from someone who does not work at the school: </a:t>
            </a:r>
          </a:p>
          <a:p>
            <a:pPr lvl="1"/>
            <a:r>
              <a:rPr lang="en-US" sz="2400" dirty="0"/>
              <a:t>They need to email me the letter as a PDF, with your full name and student ID, as well as their full name, and their position (ex: internship supervisor). </a:t>
            </a:r>
          </a:p>
          <a:p>
            <a:r>
              <a:rPr lang="en-US" sz="2800" dirty="0"/>
              <a:t>I will upload the letter on their behalf and send it to the colleges. </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D4AFDDB-B1C4-FBA6-1A80-AC757F27706B}"/>
                  </a:ext>
                </a:extLst>
              </p14:cNvPr>
              <p14:cNvContentPartPr/>
              <p14:nvPr/>
            </p14:nvContentPartPr>
            <p14:xfrm>
              <a:off x="2892960" y="6084900"/>
              <a:ext cx="5135040" cy="71280"/>
            </p14:xfrm>
          </p:contentPart>
        </mc:Choice>
        <mc:Fallback xmlns="">
          <p:pic>
            <p:nvPicPr>
              <p:cNvPr id="11" name="Ink 10">
                <a:extLst>
                  <a:ext uri="{FF2B5EF4-FFF2-40B4-BE49-F238E27FC236}">
                    <a16:creationId xmlns:a16="http://schemas.microsoft.com/office/drawing/2014/main" id="{7D4AFDDB-B1C4-FBA6-1A80-AC757F27706B}"/>
                  </a:ext>
                </a:extLst>
              </p:cNvPr>
              <p:cNvPicPr/>
              <p:nvPr/>
            </p:nvPicPr>
            <p:blipFill>
              <a:blip r:embed="rId5"/>
              <a:stretch>
                <a:fillRect/>
              </a:stretch>
            </p:blipFill>
            <p:spPr>
              <a:xfrm>
                <a:off x="2829964" y="6021900"/>
                <a:ext cx="5260671" cy="196920"/>
              </a:xfrm>
              <a:prstGeom prst="rect">
                <a:avLst/>
              </a:prstGeom>
            </p:spPr>
          </p:pic>
        </mc:Fallback>
      </mc:AlternateContent>
    </p:spTree>
    <p:extLst>
      <p:ext uri="{BB962C8B-B14F-4D97-AF65-F5344CB8AC3E}">
        <p14:creationId xmlns:p14="http://schemas.microsoft.com/office/powerpoint/2010/main" val="252718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B6CB-D6FE-B63C-8800-C03358D4CD3B}"/>
              </a:ext>
            </a:extLst>
          </p:cNvPr>
          <p:cNvSpPr>
            <a:spLocks noGrp="1"/>
          </p:cNvSpPr>
          <p:nvPr>
            <p:ph type="title"/>
          </p:nvPr>
        </p:nvSpPr>
        <p:spPr>
          <a:xfrm>
            <a:off x="550079" y="237794"/>
            <a:ext cx="8719650" cy="1268984"/>
          </a:xfrm>
        </p:spPr>
        <p:txBody>
          <a:bodyPr>
            <a:noAutofit/>
          </a:bodyPr>
          <a:lstStyle/>
          <a:p>
            <a:r>
              <a:rPr lang="en-US" sz="4800" dirty="0">
                <a:solidFill>
                  <a:srgbClr val="3056D4"/>
                </a:solidFill>
              </a:rPr>
              <a:t>Requesting Fee Waivers for free College Applications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FD1DDD3-8D5C-FA7C-4063-E61780D9C790}"/>
                  </a:ext>
                </a:extLst>
              </p14:cNvPr>
              <p14:cNvContentPartPr/>
              <p14:nvPr/>
            </p14:nvContentPartPr>
            <p14:xfrm>
              <a:off x="550080" y="6024780"/>
              <a:ext cx="7368480" cy="86040"/>
            </p14:xfrm>
          </p:contentPart>
        </mc:Choice>
        <mc:Fallback xmlns="">
          <p:pic>
            <p:nvPicPr>
              <p:cNvPr id="4" name="Ink 3">
                <a:extLst>
                  <a:ext uri="{FF2B5EF4-FFF2-40B4-BE49-F238E27FC236}">
                    <a16:creationId xmlns:a16="http://schemas.microsoft.com/office/drawing/2014/main" id="{AFD1DDD3-8D5C-FA7C-4063-E61780D9C790}"/>
                  </a:ext>
                </a:extLst>
              </p:cNvPr>
              <p:cNvPicPr/>
              <p:nvPr/>
            </p:nvPicPr>
            <p:blipFill>
              <a:blip r:embed="rId3"/>
              <a:stretch>
                <a:fillRect/>
              </a:stretch>
            </p:blipFill>
            <p:spPr>
              <a:xfrm>
                <a:off x="487080" y="5961780"/>
                <a:ext cx="7494120" cy="211680"/>
              </a:xfrm>
              <a:prstGeom prst="rect">
                <a:avLst/>
              </a:prstGeom>
            </p:spPr>
          </p:pic>
        </mc:Fallback>
      </mc:AlternateContent>
      <p:pic>
        <p:nvPicPr>
          <p:cNvPr id="7" name="Content Placeholder 6" descr="A screenshot of a computer&#10;&#10;Description automatically generated with medium confidence">
            <a:extLst>
              <a:ext uri="{FF2B5EF4-FFF2-40B4-BE49-F238E27FC236}">
                <a16:creationId xmlns:a16="http://schemas.microsoft.com/office/drawing/2014/main" id="{7FB9105A-F521-1492-9299-6C4B8E655D8D}"/>
              </a:ext>
            </a:extLst>
          </p:cNvPr>
          <p:cNvPicPr>
            <a:picLocks noGrp="1" noChangeAspect="1"/>
          </p:cNvPicPr>
          <p:nvPr>
            <p:ph idx="1"/>
          </p:nvPr>
        </p:nvPicPr>
        <p:blipFill>
          <a:blip r:embed="rId4"/>
          <a:stretch>
            <a:fillRect/>
          </a:stretch>
        </p:blipFill>
        <p:spPr>
          <a:xfrm>
            <a:off x="717197" y="1947775"/>
            <a:ext cx="8385415" cy="4390115"/>
          </a:xfr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58C8BF2-C58E-D292-4F01-A391A4FAC20B}"/>
                  </a:ext>
                </a:extLst>
              </p14:cNvPr>
              <p14:cNvContentPartPr/>
              <p14:nvPr/>
            </p14:nvContentPartPr>
            <p14:xfrm>
              <a:off x="7628130" y="2141090"/>
              <a:ext cx="360" cy="360"/>
            </p14:xfrm>
          </p:contentPart>
        </mc:Choice>
        <mc:Fallback xmlns="">
          <p:pic>
            <p:nvPicPr>
              <p:cNvPr id="5" name="Ink 4">
                <a:extLst>
                  <a:ext uri="{FF2B5EF4-FFF2-40B4-BE49-F238E27FC236}">
                    <a16:creationId xmlns:a16="http://schemas.microsoft.com/office/drawing/2014/main" id="{658C8BF2-C58E-D292-4F01-A391A4FAC20B}"/>
                  </a:ext>
                </a:extLst>
              </p:cNvPr>
              <p:cNvPicPr/>
              <p:nvPr/>
            </p:nvPicPr>
            <p:blipFill>
              <a:blip r:embed="rId6"/>
              <a:stretch>
                <a:fillRect/>
              </a:stretch>
            </p:blipFill>
            <p:spPr>
              <a:xfrm>
                <a:off x="7592130" y="2105090"/>
                <a:ext cx="72000" cy="72000"/>
              </a:xfrm>
              <a:prstGeom prst="rect">
                <a:avLst/>
              </a:prstGeom>
            </p:spPr>
          </p:pic>
        </mc:Fallback>
      </mc:AlternateContent>
      <p:sp>
        <p:nvSpPr>
          <p:cNvPr id="6" name="TextBox 5">
            <a:extLst>
              <a:ext uri="{FF2B5EF4-FFF2-40B4-BE49-F238E27FC236}">
                <a16:creationId xmlns:a16="http://schemas.microsoft.com/office/drawing/2014/main" id="{93F74F2F-857C-0EC4-CE08-0DBF78D4163E}"/>
              </a:ext>
            </a:extLst>
          </p:cNvPr>
          <p:cNvSpPr txBox="1"/>
          <p:nvPr/>
        </p:nvSpPr>
        <p:spPr>
          <a:xfrm>
            <a:off x="148590" y="1451610"/>
            <a:ext cx="184731" cy="369332"/>
          </a:xfrm>
          <a:prstGeom prst="rect">
            <a:avLst/>
          </a:prstGeom>
          <a:noFill/>
        </p:spPr>
        <p:txBody>
          <a:bodyPr wrap="none" rtlCol="0">
            <a:spAutoFit/>
          </a:bodyPr>
          <a:lstStyle/>
          <a:p>
            <a:endParaRPr lang="en-US" dirty="0"/>
          </a:p>
        </p:txBody>
      </p:sp>
      <p:sp>
        <p:nvSpPr>
          <p:cNvPr id="11" name="Oval 10">
            <a:extLst>
              <a:ext uri="{FF2B5EF4-FFF2-40B4-BE49-F238E27FC236}">
                <a16:creationId xmlns:a16="http://schemas.microsoft.com/office/drawing/2014/main" id="{3F81D90A-2CC1-79C4-73A8-39E6A000211C}"/>
              </a:ext>
            </a:extLst>
          </p:cNvPr>
          <p:cNvSpPr/>
          <p:nvPr/>
        </p:nvSpPr>
        <p:spPr>
          <a:xfrm>
            <a:off x="6188130" y="2334765"/>
            <a:ext cx="1440000" cy="501497"/>
          </a:xfrm>
          <a:prstGeom prst="ellipse">
            <a:avLst/>
          </a:prstGeom>
          <a:noFill/>
          <a:ln w="38100">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99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1276-8083-C119-85BB-2567BD327866}"/>
              </a:ext>
            </a:extLst>
          </p:cNvPr>
          <p:cNvSpPr>
            <a:spLocks noGrp="1"/>
          </p:cNvSpPr>
          <p:nvPr>
            <p:ph type="title"/>
          </p:nvPr>
        </p:nvSpPr>
        <p:spPr>
          <a:xfrm>
            <a:off x="527040" y="351155"/>
            <a:ext cx="8750300" cy="1811274"/>
          </a:xfrm>
        </p:spPr>
        <p:txBody>
          <a:bodyPr>
            <a:normAutofit/>
          </a:bodyPr>
          <a:lstStyle/>
          <a:p>
            <a:r>
              <a:rPr lang="en-US" sz="4800" dirty="0">
                <a:solidFill>
                  <a:srgbClr val="3056D4"/>
                </a:solidFill>
              </a:rPr>
              <a:t>Requesting Fee Waivers for free College Applications</a:t>
            </a:r>
            <a:endParaRPr lang="en-US" sz="4800" dirty="0"/>
          </a:p>
        </p:txBody>
      </p:sp>
      <p:sp>
        <p:nvSpPr>
          <p:cNvPr id="3" name="Content Placeholder 2">
            <a:extLst>
              <a:ext uri="{FF2B5EF4-FFF2-40B4-BE49-F238E27FC236}">
                <a16:creationId xmlns:a16="http://schemas.microsoft.com/office/drawing/2014/main" id="{C98063C9-A5FA-04E2-DAFC-C3C9CD66B759}"/>
              </a:ext>
            </a:extLst>
          </p:cNvPr>
          <p:cNvSpPr>
            <a:spLocks noGrp="1"/>
          </p:cNvSpPr>
          <p:nvPr>
            <p:ph idx="1"/>
          </p:nvPr>
        </p:nvSpPr>
        <p:spPr>
          <a:xfrm>
            <a:off x="527040" y="2210954"/>
            <a:ext cx="8384540" cy="3758819"/>
          </a:xfrm>
        </p:spPr>
        <p:txBody>
          <a:bodyPr>
            <a:normAutofit/>
          </a:bodyPr>
          <a:lstStyle/>
          <a:p>
            <a:r>
              <a:rPr lang="en-US" sz="2800" dirty="0"/>
              <a:t>Only students who have free or reduced lunch or took the SAT/ACT with a waiver are eligible to receive application waivers. </a:t>
            </a:r>
          </a:p>
          <a:p>
            <a:r>
              <a:rPr lang="en-US" sz="2800" dirty="0"/>
              <a:t>If you have a special circumstance, you may also be eligible for a waiver. </a:t>
            </a:r>
          </a:p>
          <a:p>
            <a:r>
              <a:rPr lang="en-US" sz="2800" dirty="0"/>
              <a:t>Once the waiver is signed by me, you are responsible for emailing that waiver to each university’s admissions office.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5EDC802-540A-0C75-8F38-9C6CC5884F6A}"/>
                  </a:ext>
                </a:extLst>
              </p14:cNvPr>
              <p14:cNvContentPartPr/>
              <p14:nvPr/>
            </p14:nvContentPartPr>
            <p14:xfrm>
              <a:off x="527040" y="5739660"/>
              <a:ext cx="7566840" cy="449640"/>
            </p14:xfrm>
          </p:contentPart>
        </mc:Choice>
        <mc:Fallback xmlns="">
          <p:pic>
            <p:nvPicPr>
              <p:cNvPr id="4" name="Ink 3">
                <a:extLst>
                  <a:ext uri="{FF2B5EF4-FFF2-40B4-BE49-F238E27FC236}">
                    <a16:creationId xmlns:a16="http://schemas.microsoft.com/office/drawing/2014/main" id="{55EDC802-540A-0C75-8F38-9C6CC5884F6A}"/>
                  </a:ext>
                </a:extLst>
              </p:cNvPr>
              <p:cNvPicPr/>
              <p:nvPr/>
            </p:nvPicPr>
            <p:blipFill>
              <a:blip r:embed="rId3"/>
              <a:stretch>
                <a:fillRect/>
              </a:stretch>
            </p:blipFill>
            <p:spPr>
              <a:xfrm>
                <a:off x="464400" y="5676660"/>
                <a:ext cx="7692480" cy="575280"/>
              </a:xfrm>
              <a:prstGeom prst="rect">
                <a:avLst/>
              </a:prstGeom>
            </p:spPr>
          </p:pic>
        </mc:Fallback>
      </mc:AlternateContent>
    </p:spTree>
    <p:extLst>
      <p:ext uri="{BB962C8B-B14F-4D97-AF65-F5344CB8AC3E}">
        <p14:creationId xmlns:p14="http://schemas.microsoft.com/office/powerpoint/2010/main" val="347774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289D-2900-C65B-50CE-F9EE1D8FD6F8}"/>
              </a:ext>
            </a:extLst>
          </p:cNvPr>
          <p:cNvSpPr>
            <a:spLocks noGrp="1"/>
          </p:cNvSpPr>
          <p:nvPr>
            <p:ph type="title"/>
          </p:nvPr>
        </p:nvSpPr>
        <p:spPr/>
        <p:txBody>
          <a:bodyPr>
            <a:normAutofit/>
          </a:bodyPr>
          <a:lstStyle/>
          <a:p>
            <a:r>
              <a:rPr lang="en-US" sz="4800" dirty="0">
                <a:solidFill>
                  <a:srgbClr val="3056D4"/>
                </a:solidFill>
                <a:ea typeface="UD Digi Kyokasho NP-B" panose="020B0400000000000000" pitchFamily="34" charset="-128"/>
                <a:cs typeface="Agent Orange" pitchFamily="2" charset="0"/>
              </a:rPr>
              <a:t>What is Scoir? </a:t>
            </a:r>
          </a:p>
        </p:txBody>
      </p:sp>
      <p:sp>
        <p:nvSpPr>
          <p:cNvPr id="3" name="Content Placeholder 2">
            <a:extLst>
              <a:ext uri="{FF2B5EF4-FFF2-40B4-BE49-F238E27FC236}">
                <a16:creationId xmlns:a16="http://schemas.microsoft.com/office/drawing/2014/main" id="{1E613EB5-4D9F-B1F9-99FE-63F8F85F24F5}"/>
              </a:ext>
            </a:extLst>
          </p:cNvPr>
          <p:cNvSpPr>
            <a:spLocks noGrp="1"/>
          </p:cNvSpPr>
          <p:nvPr>
            <p:ph idx="1"/>
          </p:nvPr>
        </p:nvSpPr>
        <p:spPr>
          <a:xfrm>
            <a:off x="720056" y="1900237"/>
            <a:ext cx="8409657" cy="4465147"/>
          </a:xfrm>
        </p:spPr>
        <p:txBody>
          <a:bodyPr>
            <a:normAutofit/>
          </a:bodyPr>
          <a:lstStyle/>
          <a:p>
            <a:r>
              <a:rPr lang="en-US" sz="2800" dirty="0"/>
              <a:t>Scoir is a college platform aimed to assist students in the college research and application process. </a:t>
            </a:r>
          </a:p>
          <a:p>
            <a:r>
              <a:rPr lang="en-US" sz="2800" dirty="0"/>
              <a:t>It’s a one-stop-shop for all of your college needs and helps you make informed decisions about college and all the opportunities it has to offer. </a:t>
            </a:r>
          </a:p>
          <a:p>
            <a:r>
              <a:rPr lang="en-US" sz="2800" dirty="0"/>
              <a:t>Think of Scoir as the middle-man between colleges and your high school.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8CED3C7-06FC-080D-582D-DECBEFDA58C6}"/>
                  </a:ext>
                </a:extLst>
              </p14:cNvPr>
              <p14:cNvContentPartPr/>
              <p14:nvPr/>
            </p14:nvContentPartPr>
            <p14:xfrm>
              <a:off x="567022" y="6018457"/>
              <a:ext cx="7333560" cy="104040"/>
            </p14:xfrm>
          </p:contentPart>
        </mc:Choice>
        <mc:Fallback xmlns="">
          <p:pic>
            <p:nvPicPr>
              <p:cNvPr id="4" name="Ink 3">
                <a:extLst>
                  <a:ext uri="{FF2B5EF4-FFF2-40B4-BE49-F238E27FC236}">
                    <a16:creationId xmlns:a16="http://schemas.microsoft.com/office/drawing/2014/main" id="{B8CED3C7-06FC-080D-582D-DECBEFDA58C6}"/>
                  </a:ext>
                </a:extLst>
              </p:cNvPr>
              <p:cNvPicPr/>
              <p:nvPr/>
            </p:nvPicPr>
            <p:blipFill>
              <a:blip r:embed="rId3"/>
              <a:stretch>
                <a:fillRect/>
              </a:stretch>
            </p:blipFill>
            <p:spPr>
              <a:xfrm>
                <a:off x="504382" y="5955817"/>
                <a:ext cx="7459200" cy="229680"/>
              </a:xfrm>
              <a:prstGeom prst="rect">
                <a:avLst/>
              </a:prstGeom>
            </p:spPr>
          </p:pic>
        </mc:Fallback>
      </mc:AlternateContent>
    </p:spTree>
    <p:extLst>
      <p:ext uri="{BB962C8B-B14F-4D97-AF65-F5344CB8AC3E}">
        <p14:creationId xmlns:p14="http://schemas.microsoft.com/office/powerpoint/2010/main" val="118120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1276-8083-C119-85BB-2567BD327866}"/>
              </a:ext>
            </a:extLst>
          </p:cNvPr>
          <p:cNvSpPr>
            <a:spLocks noGrp="1"/>
          </p:cNvSpPr>
          <p:nvPr>
            <p:ph type="title"/>
          </p:nvPr>
        </p:nvSpPr>
        <p:spPr>
          <a:xfrm>
            <a:off x="812790" y="979805"/>
            <a:ext cx="4925070" cy="1157605"/>
          </a:xfrm>
        </p:spPr>
        <p:txBody>
          <a:bodyPr>
            <a:normAutofit/>
          </a:bodyPr>
          <a:lstStyle/>
          <a:p>
            <a:r>
              <a:rPr lang="en-US" sz="4800" dirty="0">
                <a:solidFill>
                  <a:srgbClr val="3056D4"/>
                </a:solidFill>
              </a:rPr>
              <a:t>Transcripts</a:t>
            </a:r>
            <a:endParaRPr lang="en-US" sz="4800" dirty="0"/>
          </a:p>
        </p:txBody>
      </p:sp>
      <p:sp>
        <p:nvSpPr>
          <p:cNvPr id="3" name="Content Placeholder 2">
            <a:extLst>
              <a:ext uri="{FF2B5EF4-FFF2-40B4-BE49-F238E27FC236}">
                <a16:creationId xmlns:a16="http://schemas.microsoft.com/office/drawing/2014/main" id="{C98063C9-A5FA-04E2-DAFC-C3C9CD66B759}"/>
              </a:ext>
            </a:extLst>
          </p:cNvPr>
          <p:cNvSpPr>
            <a:spLocks noGrp="1"/>
          </p:cNvSpPr>
          <p:nvPr>
            <p:ph idx="1"/>
          </p:nvPr>
        </p:nvSpPr>
        <p:spPr>
          <a:xfrm>
            <a:off x="706112" y="1980841"/>
            <a:ext cx="8182620" cy="3505559"/>
          </a:xfrm>
        </p:spPr>
        <p:txBody>
          <a:bodyPr>
            <a:normAutofit/>
          </a:bodyPr>
          <a:lstStyle/>
          <a:p>
            <a:r>
              <a:rPr lang="en-US" sz="2800" dirty="0"/>
              <a:t>You do not need to request transcripts on Scoir, they will be automatically sent to the schools that require them, as long as the school is in your applied column. </a:t>
            </a:r>
          </a:p>
          <a:p>
            <a:r>
              <a:rPr lang="en-US" sz="2800" dirty="0"/>
              <a:t>If you need your transcript for a scholarship application, you can ask your me or your counselor to place it in your Scoir </a:t>
            </a:r>
            <a:r>
              <a:rPr lang="en-US" sz="2800" dirty="0" err="1"/>
              <a:t>MyDrive</a:t>
            </a:r>
            <a:r>
              <a:rPr lang="en-US" sz="2800" dirty="0"/>
              <a:t>.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5EDC802-540A-0C75-8F38-9C6CC5884F6A}"/>
                  </a:ext>
                </a:extLst>
              </p14:cNvPr>
              <p14:cNvContentPartPr/>
              <p14:nvPr/>
            </p14:nvContentPartPr>
            <p14:xfrm>
              <a:off x="527040" y="5739660"/>
              <a:ext cx="7566840" cy="449640"/>
            </p14:xfrm>
          </p:contentPart>
        </mc:Choice>
        <mc:Fallback xmlns="">
          <p:pic>
            <p:nvPicPr>
              <p:cNvPr id="4" name="Ink 3">
                <a:extLst>
                  <a:ext uri="{FF2B5EF4-FFF2-40B4-BE49-F238E27FC236}">
                    <a16:creationId xmlns:a16="http://schemas.microsoft.com/office/drawing/2014/main" id="{55EDC802-540A-0C75-8F38-9C6CC5884F6A}"/>
                  </a:ext>
                </a:extLst>
              </p:cNvPr>
              <p:cNvPicPr/>
              <p:nvPr/>
            </p:nvPicPr>
            <p:blipFill>
              <a:blip r:embed="rId3"/>
              <a:stretch>
                <a:fillRect/>
              </a:stretch>
            </p:blipFill>
            <p:spPr>
              <a:xfrm>
                <a:off x="464040" y="5676660"/>
                <a:ext cx="7692480" cy="575280"/>
              </a:xfrm>
              <a:prstGeom prst="rect">
                <a:avLst/>
              </a:prstGeom>
            </p:spPr>
          </p:pic>
        </mc:Fallback>
      </mc:AlternateContent>
    </p:spTree>
    <p:extLst>
      <p:ext uri="{BB962C8B-B14F-4D97-AF65-F5344CB8AC3E}">
        <p14:creationId xmlns:p14="http://schemas.microsoft.com/office/powerpoint/2010/main" val="323844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1276-8083-C119-85BB-2567BD327866}"/>
              </a:ext>
            </a:extLst>
          </p:cNvPr>
          <p:cNvSpPr>
            <a:spLocks noGrp="1"/>
          </p:cNvSpPr>
          <p:nvPr>
            <p:ph type="title"/>
          </p:nvPr>
        </p:nvSpPr>
        <p:spPr>
          <a:xfrm>
            <a:off x="732780" y="167588"/>
            <a:ext cx="7361100" cy="1157605"/>
          </a:xfrm>
        </p:spPr>
        <p:txBody>
          <a:bodyPr>
            <a:normAutofit/>
          </a:bodyPr>
          <a:lstStyle/>
          <a:p>
            <a:r>
              <a:rPr lang="en-US" sz="4800" dirty="0">
                <a:solidFill>
                  <a:srgbClr val="3056D4"/>
                </a:solidFill>
              </a:rPr>
              <a:t>Sending Documents</a:t>
            </a:r>
            <a:endParaRPr lang="en-US" sz="4800" dirty="0"/>
          </a:p>
        </p:txBody>
      </p:sp>
      <p:sp>
        <p:nvSpPr>
          <p:cNvPr id="3" name="Content Placeholder 2">
            <a:extLst>
              <a:ext uri="{FF2B5EF4-FFF2-40B4-BE49-F238E27FC236}">
                <a16:creationId xmlns:a16="http://schemas.microsoft.com/office/drawing/2014/main" id="{C98063C9-A5FA-04E2-DAFC-C3C9CD66B759}"/>
              </a:ext>
            </a:extLst>
          </p:cNvPr>
          <p:cNvSpPr>
            <a:spLocks noGrp="1"/>
          </p:cNvSpPr>
          <p:nvPr>
            <p:ph idx="1"/>
          </p:nvPr>
        </p:nvSpPr>
        <p:spPr>
          <a:xfrm>
            <a:off x="333450" y="1325193"/>
            <a:ext cx="8490510" cy="4792344"/>
          </a:xfrm>
          <a:solidFill>
            <a:schemeClr val="bg1"/>
          </a:solidFill>
        </p:spPr>
        <p:txBody>
          <a:bodyPr>
            <a:normAutofit lnSpcReduction="10000"/>
          </a:bodyPr>
          <a:lstStyle/>
          <a:p>
            <a:r>
              <a:rPr lang="en-US" sz="2800" dirty="0"/>
              <a:t>I will send all required documents to the colleges. To ensure they will be delivered check the following are the same on scoir and your application:  </a:t>
            </a:r>
          </a:p>
          <a:p>
            <a:pPr marL="0" indent="0">
              <a:buNone/>
            </a:pPr>
            <a:endParaRPr lang="en-US" sz="2800" dirty="0"/>
          </a:p>
          <a:p>
            <a:pPr lvl="1">
              <a:buClr>
                <a:schemeClr val="tx1"/>
              </a:buClr>
              <a:buFont typeface="Wingdings" pitchFamily="2" charset="2"/>
              <a:buChar char="q"/>
            </a:pPr>
            <a:r>
              <a:rPr lang="en-US" sz="2400" dirty="0">
                <a:solidFill>
                  <a:srgbClr val="000000"/>
                </a:solidFill>
              </a:rPr>
              <a:t> </a:t>
            </a:r>
            <a:r>
              <a:rPr lang="en-US" sz="2800" dirty="0">
                <a:solidFill>
                  <a:srgbClr val="000000"/>
                </a:solidFill>
              </a:rPr>
              <a:t>First, middle, and last name</a:t>
            </a:r>
          </a:p>
          <a:p>
            <a:pPr lvl="1">
              <a:buClr>
                <a:schemeClr val="tx1"/>
              </a:buClr>
              <a:buFont typeface="Wingdings" pitchFamily="2" charset="2"/>
              <a:buChar char="q"/>
            </a:pPr>
            <a:r>
              <a:rPr lang="en-US" sz="2800" b="0" i="0" dirty="0">
                <a:solidFill>
                  <a:srgbClr val="000000"/>
                </a:solidFill>
                <a:effectLst/>
              </a:rPr>
              <a:t> Email address</a:t>
            </a:r>
          </a:p>
          <a:p>
            <a:pPr lvl="1">
              <a:buClr>
                <a:schemeClr val="tx1"/>
              </a:buClr>
              <a:buFont typeface="Wingdings" pitchFamily="2" charset="2"/>
              <a:buChar char="q"/>
            </a:pPr>
            <a:r>
              <a:rPr lang="en-US" sz="2800" b="1" dirty="0">
                <a:solidFill>
                  <a:srgbClr val="000000"/>
                </a:solidFill>
              </a:rPr>
              <a:t> </a:t>
            </a:r>
            <a:r>
              <a:rPr lang="en-US" sz="2800" dirty="0">
                <a:solidFill>
                  <a:srgbClr val="000000"/>
                </a:solidFill>
              </a:rPr>
              <a:t>Date of birth</a:t>
            </a:r>
          </a:p>
          <a:p>
            <a:pPr lvl="1">
              <a:buClr>
                <a:schemeClr val="tx1"/>
              </a:buClr>
              <a:buFont typeface="Wingdings" pitchFamily="2" charset="2"/>
              <a:buChar char="q"/>
            </a:pPr>
            <a:r>
              <a:rPr lang="en-US" sz="2800" dirty="0"/>
              <a:t> Home address</a:t>
            </a:r>
          </a:p>
          <a:p>
            <a:pPr lvl="1">
              <a:buClr>
                <a:schemeClr val="tx1"/>
              </a:buClr>
              <a:buFont typeface="Wingdings" pitchFamily="2" charset="2"/>
              <a:buChar char="q"/>
            </a:pPr>
            <a:r>
              <a:rPr lang="en-US" sz="2800" i="0" dirty="0">
                <a:solidFill>
                  <a:srgbClr val="000000"/>
                </a:solidFill>
                <a:effectLst/>
              </a:rPr>
              <a:t> Add your Common App ID to Scoir</a:t>
            </a:r>
            <a:endParaRPr lang="en-US" sz="2800" dirty="0"/>
          </a:p>
        </p:txBody>
      </p:sp>
    </p:spTree>
    <p:extLst>
      <p:ext uri="{BB962C8B-B14F-4D97-AF65-F5344CB8AC3E}">
        <p14:creationId xmlns:p14="http://schemas.microsoft.com/office/powerpoint/2010/main" val="70380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42" name="Oval 41">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Oval 44">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6" name="Straight Connector 55">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58" name="Rectangle 57">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61D5A-AF2E-61AF-5562-ACCED6A77B36}"/>
              </a:ext>
            </a:extLst>
          </p:cNvPr>
          <p:cNvSpPr>
            <a:spLocks noGrp="1"/>
          </p:cNvSpPr>
          <p:nvPr>
            <p:ph type="title"/>
          </p:nvPr>
        </p:nvSpPr>
        <p:spPr>
          <a:xfrm>
            <a:off x="536782" y="754635"/>
            <a:ext cx="5018677" cy="1268984"/>
          </a:xfrm>
        </p:spPr>
        <p:txBody>
          <a:bodyPr vert="horz" lIns="91440" tIns="45720" rIns="91440" bIns="45720" rtlCol="0" anchor="t">
            <a:normAutofit/>
          </a:bodyPr>
          <a:lstStyle/>
          <a:p>
            <a:r>
              <a:rPr lang="en-US" sz="4800" dirty="0">
                <a:solidFill>
                  <a:srgbClr val="3056D4"/>
                </a:solidFill>
              </a:rPr>
              <a:t>Log in to Scoir</a:t>
            </a:r>
          </a:p>
        </p:txBody>
      </p:sp>
      <p:cxnSp>
        <p:nvCxnSpPr>
          <p:cNvPr id="60" name="Straight Connector 59">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63"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Oval 68">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Placeholder 9" descr="A screenshot of a login form&#10;&#10;Description automatically generated with medium confidence">
            <a:extLst>
              <a:ext uri="{FF2B5EF4-FFF2-40B4-BE49-F238E27FC236}">
                <a16:creationId xmlns:a16="http://schemas.microsoft.com/office/drawing/2014/main" id="{7AE9BC73-C0C0-2900-70EF-3D2A45983E64}"/>
              </a:ext>
            </a:extLst>
          </p:cNvPr>
          <p:cNvPicPr>
            <a:picLocks noGrp="1" noChangeAspect="1"/>
          </p:cNvPicPr>
          <p:nvPr>
            <p:ph type="pic" idx="1"/>
          </p:nvPr>
        </p:nvPicPr>
        <p:blipFill rotWithShape="1">
          <a:blip r:embed="rId2"/>
          <a:srcRect t="1750" r="2" b="2"/>
          <a:stretch/>
        </p:blipFill>
        <p:spPr>
          <a:xfrm>
            <a:off x="5555459" y="742521"/>
            <a:ext cx="5303520" cy="5303520"/>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sp>
        <p:nvSpPr>
          <p:cNvPr id="3" name="Content Placeholder 2">
            <a:extLst>
              <a:ext uri="{FF2B5EF4-FFF2-40B4-BE49-F238E27FC236}">
                <a16:creationId xmlns:a16="http://schemas.microsoft.com/office/drawing/2014/main" id="{C39BB456-9C2B-6648-ADF9-C5FBA2E28E67}"/>
              </a:ext>
            </a:extLst>
          </p:cNvPr>
          <p:cNvSpPr>
            <a:spLocks noGrp="1"/>
          </p:cNvSpPr>
          <p:nvPr>
            <p:ph type="body" sz="half" idx="2"/>
          </p:nvPr>
        </p:nvSpPr>
        <p:spPr>
          <a:xfrm>
            <a:off x="280308" y="2160015"/>
            <a:ext cx="5303519" cy="4228751"/>
          </a:xfrm>
          <a:solidFill>
            <a:schemeClr val="bg1"/>
          </a:solidFill>
        </p:spPr>
        <p:txBody>
          <a:bodyPr vert="horz" lIns="91440" tIns="45720" rIns="91440" bIns="45720" rtlCol="0">
            <a:normAutofit fontScale="92500" lnSpcReduction="10000"/>
          </a:bodyPr>
          <a:lstStyle/>
          <a:p>
            <a:pPr indent="-228600">
              <a:buFont typeface="Arial" panose="020B0604020202020204" pitchFamily="34" charset="0"/>
              <a:buChar char="•"/>
            </a:pPr>
            <a:r>
              <a:rPr lang="en-US" sz="2800" dirty="0"/>
              <a:t>Go to </a:t>
            </a:r>
            <a:r>
              <a:rPr lang="en-US" sz="2800" dirty="0" err="1"/>
              <a:t>scoir.com</a:t>
            </a:r>
            <a:endParaRPr lang="en-US" sz="2800" dirty="0"/>
          </a:p>
          <a:p>
            <a:pPr indent="-228600">
              <a:buFont typeface="Arial" panose="020B0604020202020204" pitchFamily="34" charset="0"/>
              <a:buChar char="•"/>
            </a:pPr>
            <a:r>
              <a:rPr lang="en-US" sz="2800" dirty="0"/>
              <a:t>Log in using your email &amp; password</a:t>
            </a:r>
          </a:p>
          <a:p>
            <a:r>
              <a:rPr lang="en-US" sz="2800" b="1" dirty="0"/>
              <a:t>OR</a:t>
            </a:r>
          </a:p>
          <a:p>
            <a:pPr indent="-228600">
              <a:buFont typeface="Arial" panose="020B0604020202020204" pitchFamily="34" charset="0"/>
              <a:buChar char="•"/>
            </a:pPr>
            <a:r>
              <a:rPr lang="en-US" sz="2800" dirty="0"/>
              <a:t>Log in with Clever and type in your </a:t>
            </a:r>
            <a:r>
              <a:rPr lang="en-US" sz="2800" dirty="0" err="1"/>
              <a:t>dadeschools</a:t>
            </a:r>
            <a:r>
              <a:rPr lang="en-US" sz="2800" dirty="0"/>
              <a:t> credentials</a:t>
            </a:r>
            <a:r>
              <a:rPr lang="en-US" sz="2800" dirty="0">
                <a:solidFill>
                  <a:srgbClr val="3056D4"/>
                </a:solidFill>
              </a:rPr>
              <a:t> </a:t>
            </a:r>
            <a:r>
              <a:rPr lang="en-US" sz="2800" b="1" dirty="0">
                <a:solidFill>
                  <a:srgbClr val="3056D4"/>
                </a:solidFill>
              </a:rPr>
              <a:t>(recommended!)</a:t>
            </a:r>
          </a:p>
          <a:p>
            <a:pPr lvl="1" indent="-228600">
              <a:buFont typeface="Arial" panose="020B0604020202020204" pitchFamily="34" charset="0"/>
              <a:buChar char="•"/>
            </a:pPr>
            <a:r>
              <a:rPr lang="en-US" sz="2600" b="1" dirty="0">
                <a:solidFill>
                  <a:srgbClr val="3056D4"/>
                </a:solidFill>
              </a:rPr>
              <a:t>This will ensure that you are on the school account, not a personal account. </a:t>
            </a:r>
          </a:p>
        </p:txBody>
      </p:sp>
    </p:spTree>
    <p:extLst>
      <p:ext uri="{BB962C8B-B14F-4D97-AF65-F5344CB8AC3E}">
        <p14:creationId xmlns:p14="http://schemas.microsoft.com/office/powerpoint/2010/main" val="167574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7219-8614-B9D0-2C8C-8AEA81A39C02}"/>
              </a:ext>
            </a:extLst>
          </p:cNvPr>
          <p:cNvSpPr>
            <a:spLocks noGrp="1"/>
          </p:cNvSpPr>
          <p:nvPr>
            <p:ph type="title"/>
          </p:nvPr>
        </p:nvSpPr>
        <p:spPr>
          <a:xfrm>
            <a:off x="553720" y="437968"/>
            <a:ext cx="7344410" cy="899342"/>
          </a:xfrm>
        </p:spPr>
        <p:txBody>
          <a:bodyPr>
            <a:normAutofit fontScale="90000"/>
          </a:bodyPr>
          <a:lstStyle/>
          <a:p>
            <a:r>
              <a:rPr lang="en-US" sz="4800" dirty="0">
                <a:solidFill>
                  <a:srgbClr val="3056D4"/>
                </a:solidFill>
              </a:rPr>
              <a:t>Step 1: Update your Profile</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66C65D3A-CFC4-A40F-85A5-C3331CC59E2F}"/>
              </a:ext>
            </a:extLst>
          </p:cNvPr>
          <p:cNvPicPr>
            <a:picLocks noGrp="1" noChangeAspect="1"/>
          </p:cNvPicPr>
          <p:nvPr>
            <p:ph idx="1"/>
          </p:nvPr>
        </p:nvPicPr>
        <p:blipFill>
          <a:blip r:embed="rId2"/>
          <a:stretch>
            <a:fillRect/>
          </a:stretch>
        </p:blipFill>
        <p:spPr>
          <a:xfrm>
            <a:off x="964800" y="1562692"/>
            <a:ext cx="9889958" cy="4223836"/>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2029005-8EDA-8788-BB5A-48BC2A892E8A}"/>
                  </a:ext>
                </a:extLst>
              </p14:cNvPr>
              <p14:cNvContentPartPr/>
              <p14:nvPr/>
            </p14:nvContentPartPr>
            <p14:xfrm>
              <a:off x="1133280" y="2986110"/>
              <a:ext cx="1309680" cy="152640"/>
            </p14:xfrm>
          </p:contentPart>
        </mc:Choice>
        <mc:Fallback xmlns="">
          <p:pic>
            <p:nvPicPr>
              <p:cNvPr id="6" name="Ink 5">
                <a:extLst>
                  <a:ext uri="{FF2B5EF4-FFF2-40B4-BE49-F238E27FC236}">
                    <a16:creationId xmlns:a16="http://schemas.microsoft.com/office/drawing/2014/main" id="{32029005-8EDA-8788-BB5A-48BC2A892E8A}"/>
                  </a:ext>
                </a:extLst>
              </p:cNvPr>
              <p:cNvPicPr/>
              <p:nvPr/>
            </p:nvPicPr>
            <p:blipFill>
              <a:blip r:embed="rId4"/>
              <a:stretch>
                <a:fillRect/>
              </a:stretch>
            </p:blipFill>
            <p:spPr>
              <a:xfrm>
                <a:off x="1070280" y="2923110"/>
                <a:ext cx="14353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645160A-F9CF-6DEB-5767-2AC1352EAA1A}"/>
                  </a:ext>
                </a:extLst>
              </p14:cNvPr>
              <p14:cNvContentPartPr/>
              <p14:nvPr/>
            </p14:nvContentPartPr>
            <p14:xfrm>
              <a:off x="3010680" y="2731950"/>
              <a:ext cx="1422720" cy="147240"/>
            </p14:xfrm>
          </p:contentPart>
        </mc:Choice>
        <mc:Fallback xmlns="">
          <p:pic>
            <p:nvPicPr>
              <p:cNvPr id="7" name="Ink 6">
                <a:extLst>
                  <a:ext uri="{FF2B5EF4-FFF2-40B4-BE49-F238E27FC236}">
                    <a16:creationId xmlns:a16="http://schemas.microsoft.com/office/drawing/2014/main" id="{3645160A-F9CF-6DEB-5767-2AC1352EAA1A}"/>
                  </a:ext>
                </a:extLst>
              </p:cNvPr>
              <p:cNvPicPr/>
              <p:nvPr/>
            </p:nvPicPr>
            <p:blipFill>
              <a:blip r:embed="rId6"/>
              <a:stretch>
                <a:fillRect/>
              </a:stretch>
            </p:blipFill>
            <p:spPr>
              <a:xfrm>
                <a:off x="2948040" y="2669310"/>
                <a:ext cx="15483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008FFB6-FBED-5C9C-C7EF-57B9C33B5E62}"/>
                  </a:ext>
                </a:extLst>
              </p14:cNvPr>
              <p14:cNvContentPartPr/>
              <p14:nvPr/>
            </p14:nvContentPartPr>
            <p14:xfrm>
              <a:off x="3637800" y="4159710"/>
              <a:ext cx="360" cy="360"/>
            </p14:xfrm>
          </p:contentPart>
        </mc:Choice>
        <mc:Fallback xmlns="">
          <p:pic>
            <p:nvPicPr>
              <p:cNvPr id="9" name="Ink 8">
                <a:extLst>
                  <a:ext uri="{FF2B5EF4-FFF2-40B4-BE49-F238E27FC236}">
                    <a16:creationId xmlns:a16="http://schemas.microsoft.com/office/drawing/2014/main" id="{F008FFB6-FBED-5C9C-C7EF-57B9C33B5E62}"/>
                  </a:ext>
                </a:extLst>
              </p:cNvPr>
              <p:cNvPicPr/>
              <p:nvPr/>
            </p:nvPicPr>
            <p:blipFill>
              <a:blip r:embed="rId8"/>
              <a:stretch>
                <a:fillRect/>
              </a:stretch>
            </p:blipFill>
            <p:spPr>
              <a:xfrm>
                <a:off x="3575160" y="409707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1B8826EE-38E0-22E1-DF4D-5AE9EECDF52E}"/>
                  </a:ext>
                </a:extLst>
              </p14:cNvPr>
              <p14:cNvContentPartPr/>
              <p14:nvPr/>
            </p14:nvContentPartPr>
            <p14:xfrm>
              <a:off x="3513240" y="4301550"/>
              <a:ext cx="500040" cy="9720"/>
            </p14:xfrm>
          </p:contentPart>
        </mc:Choice>
        <mc:Fallback xmlns="">
          <p:pic>
            <p:nvPicPr>
              <p:cNvPr id="10" name="Ink 9">
                <a:extLst>
                  <a:ext uri="{FF2B5EF4-FFF2-40B4-BE49-F238E27FC236}">
                    <a16:creationId xmlns:a16="http://schemas.microsoft.com/office/drawing/2014/main" id="{1B8826EE-38E0-22E1-DF4D-5AE9EECDF52E}"/>
                  </a:ext>
                </a:extLst>
              </p:cNvPr>
              <p:cNvPicPr/>
              <p:nvPr/>
            </p:nvPicPr>
            <p:blipFill>
              <a:blip r:embed="rId10"/>
              <a:stretch>
                <a:fillRect/>
              </a:stretch>
            </p:blipFill>
            <p:spPr>
              <a:xfrm>
                <a:off x="3450240" y="4238550"/>
                <a:ext cx="625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F0BE7403-63E0-7710-194A-1267E5F6C1DC}"/>
                  </a:ext>
                </a:extLst>
              </p14:cNvPr>
              <p14:cNvContentPartPr/>
              <p14:nvPr/>
            </p14:nvContentPartPr>
            <p14:xfrm>
              <a:off x="3409560" y="4415670"/>
              <a:ext cx="469440" cy="40320"/>
            </p14:xfrm>
          </p:contentPart>
        </mc:Choice>
        <mc:Fallback xmlns="">
          <p:pic>
            <p:nvPicPr>
              <p:cNvPr id="11" name="Ink 10">
                <a:extLst>
                  <a:ext uri="{FF2B5EF4-FFF2-40B4-BE49-F238E27FC236}">
                    <a16:creationId xmlns:a16="http://schemas.microsoft.com/office/drawing/2014/main" id="{F0BE7403-63E0-7710-194A-1267E5F6C1DC}"/>
                  </a:ext>
                </a:extLst>
              </p:cNvPr>
              <p:cNvPicPr/>
              <p:nvPr/>
            </p:nvPicPr>
            <p:blipFill>
              <a:blip r:embed="rId12"/>
              <a:stretch>
                <a:fillRect/>
              </a:stretch>
            </p:blipFill>
            <p:spPr>
              <a:xfrm>
                <a:off x="3346920" y="4353030"/>
                <a:ext cx="595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39F0C5EC-9276-5D29-D599-47A9ACE3D750}"/>
                  </a:ext>
                </a:extLst>
              </p14:cNvPr>
              <p14:cNvContentPartPr/>
              <p14:nvPr/>
            </p14:nvContentPartPr>
            <p14:xfrm>
              <a:off x="3583080" y="4537710"/>
              <a:ext cx="711000" cy="249480"/>
            </p14:xfrm>
          </p:contentPart>
        </mc:Choice>
        <mc:Fallback xmlns="">
          <p:pic>
            <p:nvPicPr>
              <p:cNvPr id="12" name="Ink 11">
                <a:extLst>
                  <a:ext uri="{FF2B5EF4-FFF2-40B4-BE49-F238E27FC236}">
                    <a16:creationId xmlns:a16="http://schemas.microsoft.com/office/drawing/2014/main" id="{39F0C5EC-9276-5D29-D599-47A9ACE3D750}"/>
                  </a:ext>
                </a:extLst>
              </p:cNvPr>
              <p:cNvPicPr/>
              <p:nvPr/>
            </p:nvPicPr>
            <p:blipFill>
              <a:blip r:embed="rId14"/>
              <a:stretch>
                <a:fillRect/>
              </a:stretch>
            </p:blipFill>
            <p:spPr>
              <a:xfrm>
                <a:off x="3520440" y="4475070"/>
                <a:ext cx="836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1AD51AAF-2028-87BE-7815-147FDF8890F1}"/>
                  </a:ext>
                </a:extLst>
              </p14:cNvPr>
              <p14:cNvContentPartPr/>
              <p14:nvPr/>
            </p14:nvContentPartPr>
            <p14:xfrm>
              <a:off x="9090360" y="5200470"/>
              <a:ext cx="345240" cy="24840"/>
            </p14:xfrm>
          </p:contentPart>
        </mc:Choice>
        <mc:Fallback xmlns="">
          <p:pic>
            <p:nvPicPr>
              <p:cNvPr id="13" name="Ink 12">
                <a:extLst>
                  <a:ext uri="{FF2B5EF4-FFF2-40B4-BE49-F238E27FC236}">
                    <a16:creationId xmlns:a16="http://schemas.microsoft.com/office/drawing/2014/main" id="{1AD51AAF-2028-87BE-7815-147FDF8890F1}"/>
                  </a:ext>
                </a:extLst>
              </p:cNvPr>
              <p:cNvPicPr/>
              <p:nvPr/>
            </p:nvPicPr>
            <p:blipFill>
              <a:blip r:embed="rId16"/>
              <a:stretch>
                <a:fillRect/>
              </a:stretch>
            </p:blipFill>
            <p:spPr>
              <a:xfrm>
                <a:off x="9027720" y="5137470"/>
                <a:ext cx="470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EDCFFDF8-9CDC-4B81-8932-E2FC94424FD9}"/>
                  </a:ext>
                </a:extLst>
              </p14:cNvPr>
              <p14:cNvContentPartPr/>
              <p14:nvPr/>
            </p14:nvContentPartPr>
            <p14:xfrm>
              <a:off x="8241480" y="4589550"/>
              <a:ext cx="1392480" cy="44280"/>
            </p14:xfrm>
          </p:contentPart>
        </mc:Choice>
        <mc:Fallback xmlns="">
          <p:pic>
            <p:nvPicPr>
              <p:cNvPr id="15" name="Ink 14">
                <a:extLst>
                  <a:ext uri="{FF2B5EF4-FFF2-40B4-BE49-F238E27FC236}">
                    <a16:creationId xmlns:a16="http://schemas.microsoft.com/office/drawing/2014/main" id="{EDCFFDF8-9CDC-4B81-8932-E2FC94424FD9}"/>
                  </a:ext>
                </a:extLst>
              </p:cNvPr>
              <p:cNvPicPr/>
              <p:nvPr/>
            </p:nvPicPr>
            <p:blipFill>
              <a:blip r:embed="rId18"/>
              <a:stretch>
                <a:fillRect/>
              </a:stretch>
            </p:blipFill>
            <p:spPr>
              <a:xfrm>
                <a:off x="8178840" y="4526910"/>
                <a:ext cx="1518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69609F80-5B72-05A4-550D-431FBB995BE5}"/>
                  </a:ext>
                </a:extLst>
              </p14:cNvPr>
              <p14:cNvContentPartPr/>
              <p14:nvPr/>
            </p14:nvContentPartPr>
            <p14:xfrm>
              <a:off x="8263440" y="4230270"/>
              <a:ext cx="1434600" cy="71640"/>
            </p14:xfrm>
          </p:contentPart>
        </mc:Choice>
        <mc:Fallback xmlns="">
          <p:pic>
            <p:nvPicPr>
              <p:cNvPr id="17" name="Ink 16">
                <a:extLst>
                  <a:ext uri="{FF2B5EF4-FFF2-40B4-BE49-F238E27FC236}">
                    <a16:creationId xmlns:a16="http://schemas.microsoft.com/office/drawing/2014/main" id="{69609F80-5B72-05A4-550D-431FBB995BE5}"/>
                  </a:ext>
                </a:extLst>
              </p:cNvPr>
              <p:cNvPicPr/>
              <p:nvPr/>
            </p:nvPicPr>
            <p:blipFill>
              <a:blip r:embed="rId20"/>
              <a:stretch>
                <a:fillRect/>
              </a:stretch>
            </p:blipFill>
            <p:spPr>
              <a:xfrm>
                <a:off x="8227800" y="4194270"/>
                <a:ext cx="1506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62534FAB-0ADE-E088-63DC-5468FB6EFDEF}"/>
                  </a:ext>
                </a:extLst>
              </p14:cNvPr>
              <p14:cNvContentPartPr/>
              <p14:nvPr/>
            </p14:nvContentPartPr>
            <p14:xfrm>
              <a:off x="5628960" y="3607470"/>
              <a:ext cx="136440" cy="134280"/>
            </p14:xfrm>
          </p:contentPart>
        </mc:Choice>
        <mc:Fallback xmlns="">
          <p:pic>
            <p:nvPicPr>
              <p:cNvPr id="19" name="Ink 18">
                <a:extLst>
                  <a:ext uri="{FF2B5EF4-FFF2-40B4-BE49-F238E27FC236}">
                    <a16:creationId xmlns:a16="http://schemas.microsoft.com/office/drawing/2014/main" id="{62534FAB-0ADE-E088-63DC-5468FB6EFDEF}"/>
                  </a:ext>
                </a:extLst>
              </p:cNvPr>
              <p:cNvPicPr/>
              <p:nvPr/>
            </p:nvPicPr>
            <p:blipFill>
              <a:blip r:embed="rId22"/>
              <a:stretch>
                <a:fillRect/>
              </a:stretch>
            </p:blipFill>
            <p:spPr>
              <a:xfrm>
                <a:off x="5620320" y="3598470"/>
                <a:ext cx="154080" cy="151920"/>
              </a:xfrm>
              <a:prstGeom prst="rect">
                <a:avLst/>
              </a:prstGeom>
            </p:spPr>
          </p:pic>
        </mc:Fallback>
      </mc:AlternateContent>
      <p:sp>
        <p:nvSpPr>
          <p:cNvPr id="21" name="Oval 20">
            <a:extLst>
              <a:ext uri="{FF2B5EF4-FFF2-40B4-BE49-F238E27FC236}">
                <a16:creationId xmlns:a16="http://schemas.microsoft.com/office/drawing/2014/main" id="{60AEFCA6-497E-5CD4-CDE0-3F91FE5D9713}"/>
              </a:ext>
            </a:extLst>
          </p:cNvPr>
          <p:cNvSpPr/>
          <p:nvPr/>
        </p:nvSpPr>
        <p:spPr>
          <a:xfrm>
            <a:off x="5645070" y="3424445"/>
            <a:ext cx="136440" cy="13428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4F768A2-7782-7312-C1FF-1B5CB5025072}"/>
              </a:ext>
            </a:extLst>
          </p:cNvPr>
          <p:cNvSpPr/>
          <p:nvPr/>
        </p:nvSpPr>
        <p:spPr>
          <a:xfrm>
            <a:off x="5643360" y="3607470"/>
            <a:ext cx="136440" cy="13428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1DB77DAF-A4DF-6DD1-95AC-73011CF1757A}"/>
                  </a:ext>
                </a:extLst>
              </p14:cNvPr>
              <p14:cNvContentPartPr/>
              <p14:nvPr/>
            </p14:nvContentPartPr>
            <p14:xfrm>
              <a:off x="504382" y="6026737"/>
              <a:ext cx="7443720" cy="141840"/>
            </p14:xfrm>
          </p:contentPart>
        </mc:Choice>
        <mc:Fallback xmlns="">
          <p:pic>
            <p:nvPicPr>
              <p:cNvPr id="23" name="Ink 22">
                <a:extLst>
                  <a:ext uri="{FF2B5EF4-FFF2-40B4-BE49-F238E27FC236}">
                    <a16:creationId xmlns:a16="http://schemas.microsoft.com/office/drawing/2014/main" id="{1DB77DAF-A4DF-6DD1-95AC-73011CF1757A}"/>
                  </a:ext>
                </a:extLst>
              </p:cNvPr>
              <p:cNvPicPr/>
              <p:nvPr/>
            </p:nvPicPr>
            <p:blipFill>
              <a:blip r:embed="rId24"/>
              <a:stretch>
                <a:fillRect/>
              </a:stretch>
            </p:blipFill>
            <p:spPr>
              <a:xfrm>
                <a:off x="441742" y="5963737"/>
                <a:ext cx="75693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972D5528-C50E-9692-3B27-A48EC4105374}"/>
                  </a:ext>
                </a:extLst>
              </p14:cNvPr>
              <p14:cNvContentPartPr/>
              <p14:nvPr/>
            </p14:nvContentPartPr>
            <p14:xfrm>
              <a:off x="964800" y="2941020"/>
              <a:ext cx="245160" cy="117720"/>
            </p14:xfrm>
          </p:contentPart>
        </mc:Choice>
        <mc:Fallback xmlns="">
          <p:pic>
            <p:nvPicPr>
              <p:cNvPr id="24" name="Ink 23">
                <a:extLst>
                  <a:ext uri="{FF2B5EF4-FFF2-40B4-BE49-F238E27FC236}">
                    <a16:creationId xmlns:a16="http://schemas.microsoft.com/office/drawing/2014/main" id="{972D5528-C50E-9692-3B27-A48EC4105374}"/>
                  </a:ext>
                </a:extLst>
              </p:cNvPr>
              <p:cNvPicPr/>
              <p:nvPr/>
            </p:nvPicPr>
            <p:blipFill>
              <a:blip r:embed="rId26"/>
              <a:stretch>
                <a:fillRect/>
              </a:stretch>
            </p:blipFill>
            <p:spPr>
              <a:xfrm>
                <a:off x="901800" y="2878020"/>
                <a:ext cx="370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641AD189-B4BA-C594-6376-377F3379414A}"/>
                  </a:ext>
                </a:extLst>
              </p14:cNvPr>
              <p14:cNvContentPartPr/>
              <p14:nvPr/>
            </p14:nvContentPartPr>
            <p14:xfrm>
              <a:off x="8518320" y="3099060"/>
              <a:ext cx="1152000" cy="181800"/>
            </p14:xfrm>
          </p:contentPart>
        </mc:Choice>
        <mc:Fallback xmlns="">
          <p:pic>
            <p:nvPicPr>
              <p:cNvPr id="25" name="Ink 24">
                <a:extLst>
                  <a:ext uri="{FF2B5EF4-FFF2-40B4-BE49-F238E27FC236}">
                    <a16:creationId xmlns:a16="http://schemas.microsoft.com/office/drawing/2014/main" id="{641AD189-B4BA-C594-6376-377F3379414A}"/>
                  </a:ext>
                </a:extLst>
              </p:cNvPr>
              <p:cNvPicPr/>
              <p:nvPr/>
            </p:nvPicPr>
            <p:blipFill>
              <a:blip r:embed="rId28"/>
              <a:stretch>
                <a:fillRect/>
              </a:stretch>
            </p:blipFill>
            <p:spPr>
              <a:xfrm>
                <a:off x="8455680" y="3036420"/>
                <a:ext cx="1277640" cy="307440"/>
              </a:xfrm>
              <a:prstGeom prst="rect">
                <a:avLst/>
              </a:prstGeom>
            </p:spPr>
          </p:pic>
        </mc:Fallback>
      </mc:AlternateContent>
    </p:spTree>
    <p:extLst>
      <p:ext uri="{BB962C8B-B14F-4D97-AF65-F5344CB8AC3E}">
        <p14:creationId xmlns:p14="http://schemas.microsoft.com/office/powerpoint/2010/main" val="343002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6233B1-BB85-18D5-99E0-EC8ADAD3C55E}"/>
              </a:ext>
            </a:extLst>
          </p:cNvPr>
          <p:cNvSpPr>
            <a:spLocks noGrp="1"/>
          </p:cNvSpPr>
          <p:nvPr>
            <p:ph type="title"/>
          </p:nvPr>
        </p:nvSpPr>
        <p:spPr>
          <a:xfrm>
            <a:off x="565150" y="565149"/>
            <a:ext cx="4521200" cy="1389127"/>
          </a:xfrm>
        </p:spPr>
        <p:txBody>
          <a:bodyPr>
            <a:noAutofit/>
          </a:bodyPr>
          <a:lstStyle/>
          <a:p>
            <a:r>
              <a:rPr lang="en-US" sz="4800" dirty="0">
                <a:solidFill>
                  <a:srgbClr val="3056D4"/>
                </a:solidFill>
              </a:rPr>
              <a:t>Step 1: Update your Profile</a:t>
            </a:r>
            <a:endParaRPr lang="en-US" sz="4800" dirty="0"/>
          </a:p>
        </p:txBody>
      </p:sp>
      <p:sp>
        <p:nvSpPr>
          <p:cNvPr id="6" name="Text Placeholder 5">
            <a:extLst>
              <a:ext uri="{FF2B5EF4-FFF2-40B4-BE49-F238E27FC236}">
                <a16:creationId xmlns:a16="http://schemas.microsoft.com/office/drawing/2014/main" id="{3655C5F8-C9DD-C1B7-0356-7DEC9509720A}"/>
              </a:ext>
            </a:extLst>
          </p:cNvPr>
          <p:cNvSpPr>
            <a:spLocks noGrp="1"/>
          </p:cNvSpPr>
          <p:nvPr>
            <p:ph type="body" sz="half" idx="2"/>
          </p:nvPr>
        </p:nvSpPr>
        <p:spPr>
          <a:xfrm>
            <a:off x="456861" y="2171361"/>
            <a:ext cx="5818188" cy="3601211"/>
          </a:xfrm>
        </p:spPr>
        <p:txBody>
          <a:bodyPr>
            <a:normAutofit fontScale="92500"/>
          </a:bodyPr>
          <a:lstStyle/>
          <a:p>
            <a:pPr marL="457200" indent="-457200">
              <a:buFont typeface="Arial" panose="020B0604020202020204" pitchFamily="34" charset="0"/>
              <a:buChar char="•"/>
            </a:pPr>
            <a:r>
              <a:rPr lang="en-US" sz="2800" dirty="0"/>
              <a:t>Add a photo of yourself</a:t>
            </a:r>
          </a:p>
          <a:p>
            <a:pPr marL="457200" indent="-457200">
              <a:buFont typeface="Arial" panose="020B0604020202020204" pitchFamily="34" charset="0"/>
              <a:buChar char="•"/>
            </a:pPr>
            <a:r>
              <a:rPr lang="en-US" sz="2800" dirty="0"/>
              <a:t>Invite your parent</a:t>
            </a:r>
          </a:p>
          <a:p>
            <a:pPr marL="457200" indent="-457200">
              <a:buFont typeface="Arial" panose="020B0604020202020204" pitchFamily="34" charset="0"/>
              <a:buChar char="•"/>
            </a:pPr>
            <a:r>
              <a:rPr lang="en-US" sz="2800" dirty="0"/>
              <a:t>Add personal details (address, phone number)</a:t>
            </a:r>
          </a:p>
          <a:p>
            <a:pPr marL="457200" indent="-457200">
              <a:buFont typeface="Arial" panose="020B0604020202020204" pitchFamily="34" charset="0"/>
              <a:buChar char="•"/>
            </a:pPr>
            <a:r>
              <a:rPr lang="en-US" sz="2800" dirty="0"/>
              <a:t>Answer first generation question</a:t>
            </a:r>
          </a:p>
          <a:p>
            <a:pPr marL="457200" indent="-457200">
              <a:buFont typeface="Arial" panose="020B0604020202020204" pitchFamily="34" charset="0"/>
              <a:buChar char="•"/>
            </a:pPr>
            <a:r>
              <a:rPr lang="en-US" sz="2800" dirty="0"/>
              <a:t>Add alternate email</a:t>
            </a:r>
          </a:p>
          <a:p>
            <a:pPr marL="457200" indent="-457200">
              <a:buFont typeface="Arial" panose="020B0604020202020204" pitchFamily="34" charset="0"/>
              <a:buChar char="•"/>
            </a:pPr>
            <a:r>
              <a:rPr lang="en-US" sz="2800" dirty="0"/>
              <a:t>Sign FERPA Waivers</a:t>
            </a:r>
          </a:p>
          <a:p>
            <a:pPr marL="457200" indent="-457200">
              <a:buFont typeface="Arial" panose="020B0604020202020204" pitchFamily="34" charset="0"/>
              <a:buChar char="•"/>
            </a:pPr>
            <a:endParaRPr lang="en-US" sz="2800" dirty="0"/>
          </a:p>
        </p:txBody>
      </p:sp>
      <p:pic>
        <p:nvPicPr>
          <p:cNvPr id="8" name="Online Media 7">
            <a:hlinkClick r:id="" action="ppaction://media"/>
            <a:extLst>
              <a:ext uri="{FF2B5EF4-FFF2-40B4-BE49-F238E27FC236}">
                <a16:creationId xmlns:a16="http://schemas.microsoft.com/office/drawing/2014/main" id="{8660CACA-DE94-1FF2-21F7-80BB3C4BF077}"/>
              </a:ext>
            </a:extLst>
          </p:cNvPr>
          <p:cNvPicPr>
            <a:picLocks noRot="1" noChangeAspect="1"/>
          </p:cNvPicPr>
          <p:nvPr>
            <a:videoFile r:link="rId1"/>
          </p:nvPr>
        </p:nvPicPr>
        <p:blipFill>
          <a:blip r:embed="rId3"/>
          <a:stretch>
            <a:fillRect/>
          </a:stretch>
        </p:blipFill>
        <p:spPr>
          <a:xfrm>
            <a:off x="6096000" y="1954276"/>
            <a:ext cx="5639139" cy="3186113"/>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C7979F92-DAF8-021E-51BA-F563A1019A49}"/>
                  </a:ext>
                </a:extLst>
              </p14:cNvPr>
              <p14:cNvContentPartPr/>
              <p14:nvPr/>
            </p14:nvContentPartPr>
            <p14:xfrm>
              <a:off x="529942" y="5989657"/>
              <a:ext cx="11217600" cy="158400"/>
            </p14:xfrm>
          </p:contentPart>
        </mc:Choice>
        <mc:Fallback xmlns="">
          <p:pic>
            <p:nvPicPr>
              <p:cNvPr id="9" name="Ink 8">
                <a:extLst>
                  <a:ext uri="{FF2B5EF4-FFF2-40B4-BE49-F238E27FC236}">
                    <a16:creationId xmlns:a16="http://schemas.microsoft.com/office/drawing/2014/main" id="{C7979F92-DAF8-021E-51BA-F563A1019A49}"/>
                  </a:ext>
                </a:extLst>
              </p:cNvPr>
              <p:cNvPicPr/>
              <p:nvPr/>
            </p:nvPicPr>
            <p:blipFill>
              <a:blip r:embed="rId5"/>
              <a:stretch>
                <a:fillRect/>
              </a:stretch>
            </p:blipFill>
            <p:spPr>
              <a:xfrm>
                <a:off x="467302" y="5926657"/>
                <a:ext cx="11343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58F2B31D-4203-EC6A-1113-F90C372C69A2}"/>
                  </a:ext>
                </a:extLst>
              </p14:cNvPr>
              <p14:cNvContentPartPr/>
              <p14:nvPr/>
            </p14:nvContentPartPr>
            <p14:xfrm>
              <a:off x="6015960" y="1930950"/>
              <a:ext cx="5741640" cy="138600"/>
            </p14:xfrm>
          </p:contentPart>
        </mc:Choice>
        <mc:Fallback xmlns="">
          <p:pic>
            <p:nvPicPr>
              <p:cNvPr id="12" name="Ink 11">
                <a:extLst>
                  <a:ext uri="{FF2B5EF4-FFF2-40B4-BE49-F238E27FC236}">
                    <a16:creationId xmlns:a16="http://schemas.microsoft.com/office/drawing/2014/main" id="{58F2B31D-4203-EC6A-1113-F90C372C69A2}"/>
                  </a:ext>
                </a:extLst>
              </p:cNvPr>
              <p:cNvPicPr/>
              <p:nvPr/>
            </p:nvPicPr>
            <p:blipFill>
              <a:blip r:embed="rId7"/>
              <a:stretch>
                <a:fillRect/>
              </a:stretch>
            </p:blipFill>
            <p:spPr>
              <a:xfrm>
                <a:off x="5952960" y="1867950"/>
                <a:ext cx="5867280" cy="264240"/>
              </a:xfrm>
              <a:prstGeom prst="rect">
                <a:avLst/>
              </a:prstGeom>
            </p:spPr>
          </p:pic>
        </mc:Fallback>
      </mc:AlternateContent>
      <p:grpSp>
        <p:nvGrpSpPr>
          <p:cNvPr id="17" name="Group 16">
            <a:extLst>
              <a:ext uri="{FF2B5EF4-FFF2-40B4-BE49-F238E27FC236}">
                <a16:creationId xmlns:a16="http://schemas.microsoft.com/office/drawing/2014/main" id="{4703DC9E-779E-1F49-F362-CC05956FD24E}"/>
              </a:ext>
            </a:extLst>
          </p:cNvPr>
          <p:cNvGrpSpPr/>
          <p:nvPr/>
        </p:nvGrpSpPr>
        <p:grpSpPr>
          <a:xfrm>
            <a:off x="10843560" y="2040030"/>
            <a:ext cx="23040" cy="9000"/>
            <a:chOff x="10843560" y="2040030"/>
            <a:chExt cx="23040" cy="9000"/>
          </a:xfrm>
        </p:grpSpPr>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1D612E1E-6A5F-2628-7334-363A94D3E830}"/>
                    </a:ext>
                  </a:extLst>
                </p14:cNvPr>
                <p14:cNvContentPartPr/>
                <p14:nvPr/>
              </p14:nvContentPartPr>
              <p14:xfrm>
                <a:off x="10866240" y="2048670"/>
                <a:ext cx="360" cy="360"/>
              </p14:xfrm>
            </p:contentPart>
          </mc:Choice>
          <mc:Fallback xmlns="">
            <p:pic>
              <p:nvPicPr>
                <p:cNvPr id="13" name="Ink 12">
                  <a:extLst>
                    <a:ext uri="{FF2B5EF4-FFF2-40B4-BE49-F238E27FC236}">
                      <a16:creationId xmlns:a16="http://schemas.microsoft.com/office/drawing/2014/main" id="{1D612E1E-6A5F-2628-7334-363A94D3E830}"/>
                    </a:ext>
                  </a:extLst>
                </p:cNvPr>
                <p:cNvPicPr/>
                <p:nvPr/>
              </p:nvPicPr>
              <p:blipFill>
                <a:blip r:embed="rId9"/>
                <a:stretch>
                  <a:fillRect/>
                </a:stretch>
              </p:blipFill>
              <p:spPr>
                <a:xfrm>
                  <a:off x="10803600" y="198567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3F10E09F-FED6-263D-9BFF-392FCBB351AA}"/>
                    </a:ext>
                  </a:extLst>
                </p14:cNvPr>
                <p14:cNvContentPartPr/>
                <p14:nvPr/>
              </p14:nvContentPartPr>
              <p14:xfrm>
                <a:off x="10843560" y="2042190"/>
                <a:ext cx="360" cy="360"/>
              </p14:xfrm>
            </p:contentPart>
          </mc:Choice>
          <mc:Fallback xmlns="">
            <p:pic>
              <p:nvPicPr>
                <p:cNvPr id="14" name="Ink 13">
                  <a:extLst>
                    <a:ext uri="{FF2B5EF4-FFF2-40B4-BE49-F238E27FC236}">
                      <a16:creationId xmlns:a16="http://schemas.microsoft.com/office/drawing/2014/main" id="{3F10E09F-FED6-263D-9BFF-392FCBB351AA}"/>
                    </a:ext>
                  </a:extLst>
                </p:cNvPr>
                <p:cNvPicPr/>
                <p:nvPr/>
              </p:nvPicPr>
              <p:blipFill>
                <a:blip r:embed="rId9"/>
                <a:stretch>
                  <a:fillRect/>
                </a:stretch>
              </p:blipFill>
              <p:spPr>
                <a:xfrm>
                  <a:off x="10780920" y="197919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63656615-417C-708E-3FCB-3FCA25B48241}"/>
                    </a:ext>
                  </a:extLst>
                </p14:cNvPr>
                <p14:cNvContentPartPr/>
                <p14:nvPr/>
              </p14:nvContentPartPr>
              <p14:xfrm>
                <a:off x="10858680" y="2040030"/>
                <a:ext cx="360" cy="360"/>
              </p14:xfrm>
            </p:contentPart>
          </mc:Choice>
          <mc:Fallback xmlns="">
            <p:pic>
              <p:nvPicPr>
                <p:cNvPr id="16" name="Ink 15">
                  <a:extLst>
                    <a:ext uri="{FF2B5EF4-FFF2-40B4-BE49-F238E27FC236}">
                      <a16:creationId xmlns:a16="http://schemas.microsoft.com/office/drawing/2014/main" id="{63656615-417C-708E-3FCB-3FCA25B48241}"/>
                    </a:ext>
                  </a:extLst>
                </p:cNvPr>
                <p:cNvPicPr/>
                <p:nvPr/>
              </p:nvPicPr>
              <p:blipFill>
                <a:blip r:embed="rId9"/>
                <a:stretch>
                  <a:fillRect/>
                </a:stretch>
              </p:blipFill>
              <p:spPr>
                <a:xfrm>
                  <a:off x="10796040" y="1977390"/>
                  <a:ext cx="126000" cy="126000"/>
                </a:xfrm>
                <a:prstGeom prst="rect">
                  <a:avLst/>
                </a:prstGeom>
              </p:spPr>
            </p:pic>
          </mc:Fallback>
        </mc:AlternateContent>
      </p:grpSp>
    </p:spTree>
    <p:extLst>
      <p:ext uri="{BB962C8B-B14F-4D97-AF65-F5344CB8AC3E}">
        <p14:creationId xmlns:p14="http://schemas.microsoft.com/office/powerpoint/2010/main" val="177423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7219-8614-B9D0-2C8C-8AEA81A39C02}"/>
              </a:ext>
            </a:extLst>
          </p:cNvPr>
          <p:cNvSpPr>
            <a:spLocks noGrp="1"/>
          </p:cNvSpPr>
          <p:nvPr>
            <p:ph type="title"/>
          </p:nvPr>
        </p:nvSpPr>
        <p:spPr>
          <a:xfrm>
            <a:off x="139383" y="332632"/>
            <a:ext cx="9390380" cy="899342"/>
          </a:xfrm>
        </p:spPr>
        <p:txBody>
          <a:bodyPr>
            <a:normAutofit fontScale="90000"/>
          </a:bodyPr>
          <a:lstStyle/>
          <a:p>
            <a:r>
              <a:rPr lang="en-US" sz="4800" dirty="0">
                <a:solidFill>
                  <a:srgbClr val="3056D4"/>
                </a:solidFill>
              </a:rPr>
              <a:t>Step 2: Update your Personal Bio</a:t>
            </a:r>
          </a:p>
        </p:txBody>
      </p:sp>
      <p:pic>
        <p:nvPicPr>
          <p:cNvPr id="16" name="Picture 15" descr="A screenshot of a computer&#10;&#10;Description automatically generated with medium confidence">
            <a:extLst>
              <a:ext uri="{FF2B5EF4-FFF2-40B4-BE49-F238E27FC236}">
                <a16:creationId xmlns:a16="http://schemas.microsoft.com/office/drawing/2014/main" id="{F0461D19-9833-6BC8-E939-54E4D78AB88B}"/>
              </a:ext>
            </a:extLst>
          </p:cNvPr>
          <p:cNvPicPr>
            <a:picLocks noChangeAspect="1"/>
          </p:cNvPicPr>
          <p:nvPr/>
        </p:nvPicPr>
        <p:blipFill>
          <a:blip r:embed="rId2"/>
          <a:stretch>
            <a:fillRect/>
          </a:stretch>
        </p:blipFill>
        <p:spPr>
          <a:xfrm>
            <a:off x="1112602" y="1163652"/>
            <a:ext cx="8569396" cy="4941127"/>
          </a:xfrm>
          <a:prstGeom prst="rect">
            <a:avLst/>
          </a:prstGeom>
        </p:spPr>
      </p:pic>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B8423272-A795-8485-13F9-195689398B72}"/>
                  </a:ext>
                </a:extLst>
              </p14:cNvPr>
              <p14:cNvContentPartPr/>
              <p14:nvPr/>
            </p14:nvContentPartPr>
            <p14:xfrm>
              <a:off x="546862" y="6036457"/>
              <a:ext cx="1131480" cy="39240"/>
            </p14:xfrm>
          </p:contentPart>
        </mc:Choice>
        <mc:Fallback xmlns="">
          <p:pic>
            <p:nvPicPr>
              <p:cNvPr id="20" name="Ink 19">
                <a:extLst>
                  <a:ext uri="{FF2B5EF4-FFF2-40B4-BE49-F238E27FC236}">
                    <a16:creationId xmlns:a16="http://schemas.microsoft.com/office/drawing/2014/main" id="{B8423272-A795-8485-13F9-195689398B72}"/>
                  </a:ext>
                </a:extLst>
              </p:cNvPr>
              <p:cNvPicPr/>
              <p:nvPr/>
            </p:nvPicPr>
            <p:blipFill>
              <a:blip r:embed="rId4"/>
              <a:stretch>
                <a:fillRect/>
              </a:stretch>
            </p:blipFill>
            <p:spPr>
              <a:xfrm>
                <a:off x="484222" y="5973457"/>
                <a:ext cx="1257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0202CDD2-2D04-E5D4-AD67-28AB09D4192C}"/>
                  </a:ext>
                </a:extLst>
              </p14:cNvPr>
              <p14:cNvContentPartPr/>
              <p14:nvPr/>
            </p14:nvContentPartPr>
            <p14:xfrm>
              <a:off x="1266120" y="2845980"/>
              <a:ext cx="1121400" cy="79560"/>
            </p14:xfrm>
          </p:contentPart>
        </mc:Choice>
        <mc:Fallback xmlns="">
          <p:pic>
            <p:nvPicPr>
              <p:cNvPr id="24" name="Ink 23">
                <a:extLst>
                  <a:ext uri="{FF2B5EF4-FFF2-40B4-BE49-F238E27FC236}">
                    <a16:creationId xmlns:a16="http://schemas.microsoft.com/office/drawing/2014/main" id="{0202CDD2-2D04-E5D4-AD67-28AB09D4192C}"/>
                  </a:ext>
                </a:extLst>
              </p:cNvPr>
              <p:cNvPicPr/>
              <p:nvPr/>
            </p:nvPicPr>
            <p:blipFill>
              <a:blip r:embed="rId6"/>
              <a:stretch>
                <a:fillRect/>
              </a:stretch>
            </p:blipFill>
            <p:spPr>
              <a:xfrm>
                <a:off x="1203120" y="2782980"/>
                <a:ext cx="1247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4E35AEA1-B93A-8CAA-2ABB-7B3AACC28D62}"/>
                  </a:ext>
                </a:extLst>
              </p14:cNvPr>
              <p14:cNvContentPartPr/>
              <p14:nvPr/>
            </p14:nvContentPartPr>
            <p14:xfrm>
              <a:off x="8202240" y="1340100"/>
              <a:ext cx="360" cy="360"/>
            </p14:xfrm>
          </p:contentPart>
        </mc:Choice>
        <mc:Fallback xmlns="">
          <p:pic>
            <p:nvPicPr>
              <p:cNvPr id="25" name="Ink 24">
                <a:extLst>
                  <a:ext uri="{FF2B5EF4-FFF2-40B4-BE49-F238E27FC236}">
                    <a16:creationId xmlns:a16="http://schemas.microsoft.com/office/drawing/2014/main" id="{4E35AEA1-B93A-8CAA-2ABB-7B3AACC28D62}"/>
                  </a:ext>
                </a:extLst>
              </p:cNvPr>
              <p:cNvPicPr/>
              <p:nvPr/>
            </p:nvPicPr>
            <p:blipFill>
              <a:blip r:embed="rId8"/>
              <a:stretch>
                <a:fillRect/>
              </a:stretch>
            </p:blipFill>
            <p:spPr>
              <a:xfrm>
                <a:off x="8139600" y="1277100"/>
                <a:ext cx="126000" cy="126000"/>
              </a:xfrm>
              <a:prstGeom prst="rect">
                <a:avLst/>
              </a:prstGeom>
            </p:spPr>
          </p:pic>
        </mc:Fallback>
      </mc:AlternateContent>
    </p:spTree>
    <p:extLst>
      <p:ext uri="{BB962C8B-B14F-4D97-AF65-F5344CB8AC3E}">
        <p14:creationId xmlns:p14="http://schemas.microsoft.com/office/powerpoint/2010/main" val="363490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6233B1-BB85-18D5-99E0-EC8ADAD3C55E}"/>
              </a:ext>
            </a:extLst>
          </p:cNvPr>
          <p:cNvSpPr>
            <a:spLocks noGrp="1"/>
          </p:cNvSpPr>
          <p:nvPr>
            <p:ph type="title"/>
          </p:nvPr>
        </p:nvSpPr>
        <p:spPr>
          <a:xfrm>
            <a:off x="279400" y="565149"/>
            <a:ext cx="10076180" cy="863601"/>
          </a:xfrm>
        </p:spPr>
        <p:txBody>
          <a:bodyPr>
            <a:noAutofit/>
          </a:bodyPr>
          <a:lstStyle/>
          <a:p>
            <a:r>
              <a:rPr lang="en-US" sz="4800" dirty="0">
                <a:solidFill>
                  <a:srgbClr val="3056D4"/>
                </a:solidFill>
              </a:rPr>
              <a:t>Step 2: Update your Personal Bio</a:t>
            </a:r>
            <a:endParaRPr lang="en-US" sz="4800" dirty="0"/>
          </a:p>
        </p:txBody>
      </p:sp>
      <p:sp>
        <p:nvSpPr>
          <p:cNvPr id="6" name="Text Placeholder 5">
            <a:extLst>
              <a:ext uri="{FF2B5EF4-FFF2-40B4-BE49-F238E27FC236}">
                <a16:creationId xmlns:a16="http://schemas.microsoft.com/office/drawing/2014/main" id="{3655C5F8-C9DD-C1B7-0356-7DEC9509720A}"/>
              </a:ext>
            </a:extLst>
          </p:cNvPr>
          <p:cNvSpPr>
            <a:spLocks noGrp="1"/>
          </p:cNvSpPr>
          <p:nvPr>
            <p:ph type="body" sz="half" idx="2"/>
          </p:nvPr>
        </p:nvSpPr>
        <p:spPr>
          <a:xfrm>
            <a:off x="279400" y="1428750"/>
            <a:ext cx="6760040" cy="4994910"/>
          </a:xfrm>
          <a:solidFill>
            <a:schemeClr val="bg1"/>
          </a:solidFill>
        </p:spPr>
        <p:txBody>
          <a:bodyPr>
            <a:normAutofit fontScale="85000" lnSpcReduction="20000"/>
          </a:bodyPr>
          <a:lstStyle/>
          <a:p>
            <a:pPr marL="457200" indent="-457200">
              <a:buFont typeface="Arial" panose="020B0604020202020204" pitchFamily="34" charset="0"/>
              <a:buChar char="•"/>
            </a:pPr>
            <a:r>
              <a:rPr lang="en-US" sz="3300" dirty="0"/>
              <a:t>Add a 3-4 snippet about yourself. Include your passions, hobbies, how you spend your time, and your college interests. </a:t>
            </a:r>
          </a:p>
          <a:p>
            <a:r>
              <a:rPr lang="en-US" sz="2800" dirty="0"/>
              <a:t>For example: </a:t>
            </a:r>
          </a:p>
          <a:p>
            <a:r>
              <a:rPr lang="en-US" sz="2800" dirty="0">
                <a:solidFill>
                  <a:srgbClr val="3056D4"/>
                </a:solidFill>
              </a:rPr>
              <a:t>Growing up in a tri-lingual household - and in Miami - has contributed to the immense appreciation I have for diverse peoples and cultures. As a result, my biggest passions include protecting and traveling the world around me. I strive to be kind, driven, and passionate in my work and life, and am infinitely grateful for the people and school environment that have allowed me to practice and uphold such values. </a:t>
            </a:r>
          </a:p>
          <a:p>
            <a:endParaRPr lang="en-US" sz="2800" dirty="0">
              <a:solidFill>
                <a:srgbClr val="3056D4"/>
              </a:solidFill>
            </a:endParaRPr>
          </a:p>
          <a:p>
            <a:endParaRPr lang="en-US" sz="2800" dirty="0">
              <a:solidFill>
                <a:srgbClr val="3056D4"/>
              </a:solidFill>
            </a:endParaRPr>
          </a:p>
        </p:txBody>
      </p:sp>
      <p:pic>
        <p:nvPicPr>
          <p:cNvPr id="8" name="Online Media 7">
            <a:hlinkClick r:id="" action="ppaction://media"/>
            <a:extLst>
              <a:ext uri="{FF2B5EF4-FFF2-40B4-BE49-F238E27FC236}">
                <a16:creationId xmlns:a16="http://schemas.microsoft.com/office/drawing/2014/main" id="{8660CACA-DE94-1FF2-21F7-80BB3C4BF077}"/>
              </a:ext>
            </a:extLst>
          </p:cNvPr>
          <p:cNvPicPr>
            <a:picLocks noRot="1" noChangeAspect="1"/>
          </p:cNvPicPr>
          <p:nvPr>
            <a:videoFile r:link="rId1"/>
          </p:nvPr>
        </p:nvPicPr>
        <p:blipFill>
          <a:blip r:embed="rId3"/>
          <a:stretch>
            <a:fillRect/>
          </a:stretch>
        </p:blipFill>
        <p:spPr>
          <a:xfrm>
            <a:off x="7172928" y="2000250"/>
            <a:ext cx="4451183" cy="2514918"/>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1D612E1E-6A5F-2628-7334-363A94D3E830}"/>
                  </a:ext>
                </a:extLst>
              </p14:cNvPr>
              <p14:cNvContentPartPr/>
              <p14:nvPr/>
            </p14:nvContentPartPr>
            <p14:xfrm>
              <a:off x="10866240" y="2048670"/>
              <a:ext cx="360" cy="360"/>
            </p14:xfrm>
          </p:contentPart>
        </mc:Choice>
        <mc:Fallback xmlns="">
          <p:pic>
            <p:nvPicPr>
              <p:cNvPr id="13" name="Ink 12">
                <a:extLst>
                  <a:ext uri="{FF2B5EF4-FFF2-40B4-BE49-F238E27FC236}">
                    <a16:creationId xmlns:a16="http://schemas.microsoft.com/office/drawing/2014/main" id="{1D612E1E-6A5F-2628-7334-363A94D3E830}"/>
                  </a:ext>
                </a:extLst>
              </p:cNvPr>
              <p:cNvPicPr/>
              <p:nvPr/>
            </p:nvPicPr>
            <p:blipFill>
              <a:blip r:embed="rId5"/>
              <a:stretch>
                <a:fillRect/>
              </a:stretch>
            </p:blipFill>
            <p:spPr>
              <a:xfrm>
                <a:off x="10803600" y="198567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16C12773-09E4-65B2-47D4-F325A84A9E77}"/>
                  </a:ext>
                </a:extLst>
              </p14:cNvPr>
              <p14:cNvContentPartPr/>
              <p14:nvPr/>
            </p14:nvContentPartPr>
            <p14:xfrm>
              <a:off x="7074360" y="6085980"/>
              <a:ext cx="4631760" cy="199440"/>
            </p14:xfrm>
          </p:contentPart>
        </mc:Choice>
        <mc:Fallback xmlns="">
          <p:pic>
            <p:nvPicPr>
              <p:cNvPr id="2" name="Ink 1">
                <a:extLst>
                  <a:ext uri="{FF2B5EF4-FFF2-40B4-BE49-F238E27FC236}">
                    <a16:creationId xmlns:a16="http://schemas.microsoft.com/office/drawing/2014/main" id="{16C12773-09E4-65B2-47D4-F325A84A9E77}"/>
                  </a:ext>
                </a:extLst>
              </p:cNvPr>
              <p:cNvPicPr/>
              <p:nvPr/>
            </p:nvPicPr>
            <p:blipFill>
              <a:blip r:embed="rId7"/>
              <a:stretch>
                <a:fillRect/>
              </a:stretch>
            </p:blipFill>
            <p:spPr>
              <a:xfrm>
                <a:off x="7011360" y="6023340"/>
                <a:ext cx="4757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1DB5D00-1007-3077-59F4-F99145A96E6E}"/>
                  </a:ext>
                </a:extLst>
              </p14:cNvPr>
              <p14:cNvContentPartPr/>
              <p14:nvPr/>
            </p14:nvContentPartPr>
            <p14:xfrm>
              <a:off x="7064280" y="1992420"/>
              <a:ext cx="4685760" cy="172440"/>
            </p14:xfrm>
          </p:contentPart>
        </mc:Choice>
        <mc:Fallback xmlns="">
          <p:pic>
            <p:nvPicPr>
              <p:cNvPr id="7" name="Ink 6">
                <a:extLst>
                  <a:ext uri="{FF2B5EF4-FFF2-40B4-BE49-F238E27FC236}">
                    <a16:creationId xmlns:a16="http://schemas.microsoft.com/office/drawing/2014/main" id="{B1DB5D00-1007-3077-59F4-F99145A96E6E}"/>
                  </a:ext>
                </a:extLst>
              </p:cNvPr>
              <p:cNvPicPr/>
              <p:nvPr/>
            </p:nvPicPr>
            <p:blipFill>
              <a:blip r:embed="rId9"/>
              <a:stretch>
                <a:fillRect/>
              </a:stretch>
            </p:blipFill>
            <p:spPr>
              <a:xfrm>
                <a:off x="7001280" y="1929780"/>
                <a:ext cx="4811400" cy="298080"/>
              </a:xfrm>
              <a:prstGeom prst="rect">
                <a:avLst/>
              </a:prstGeom>
            </p:spPr>
          </p:pic>
        </mc:Fallback>
      </mc:AlternateContent>
    </p:spTree>
    <p:extLst>
      <p:ext uri="{BB962C8B-B14F-4D97-AF65-F5344CB8AC3E}">
        <p14:creationId xmlns:p14="http://schemas.microsoft.com/office/powerpoint/2010/main" val="333603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7219-8614-B9D0-2C8C-8AEA81A39C02}"/>
              </a:ext>
            </a:extLst>
          </p:cNvPr>
          <p:cNvSpPr>
            <a:spLocks noGrp="1"/>
          </p:cNvSpPr>
          <p:nvPr>
            <p:ph type="title"/>
          </p:nvPr>
        </p:nvSpPr>
        <p:spPr>
          <a:xfrm>
            <a:off x="139383" y="332632"/>
            <a:ext cx="9390380" cy="899342"/>
          </a:xfrm>
        </p:spPr>
        <p:txBody>
          <a:bodyPr>
            <a:noAutofit/>
          </a:bodyPr>
          <a:lstStyle/>
          <a:p>
            <a:r>
              <a:rPr lang="en-US" sz="3200" dirty="0">
                <a:solidFill>
                  <a:srgbClr val="3056D4"/>
                </a:solidFill>
              </a:rPr>
              <a:t>Step 3: Add Your Activities &amp; Achievements</a:t>
            </a:r>
          </a:p>
        </p:txBody>
      </p:sp>
      <p:pic>
        <p:nvPicPr>
          <p:cNvPr id="16" name="Picture 15" descr="A screenshot of a computer&#10;&#10;Description automatically generated with medium confidence">
            <a:extLst>
              <a:ext uri="{FF2B5EF4-FFF2-40B4-BE49-F238E27FC236}">
                <a16:creationId xmlns:a16="http://schemas.microsoft.com/office/drawing/2014/main" id="{F0461D19-9833-6BC8-E939-54E4D78AB88B}"/>
              </a:ext>
            </a:extLst>
          </p:cNvPr>
          <p:cNvPicPr>
            <a:picLocks noChangeAspect="1"/>
          </p:cNvPicPr>
          <p:nvPr/>
        </p:nvPicPr>
        <p:blipFill>
          <a:blip r:embed="rId2"/>
          <a:stretch>
            <a:fillRect/>
          </a:stretch>
        </p:blipFill>
        <p:spPr>
          <a:xfrm>
            <a:off x="1112602" y="1163652"/>
            <a:ext cx="8569396" cy="4941127"/>
          </a:xfrm>
          <a:prstGeom prst="rect">
            <a:avLst/>
          </a:prstGeom>
        </p:spPr>
      </p:pic>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B8423272-A795-8485-13F9-195689398B72}"/>
                  </a:ext>
                </a:extLst>
              </p14:cNvPr>
              <p14:cNvContentPartPr/>
              <p14:nvPr/>
            </p14:nvContentPartPr>
            <p14:xfrm>
              <a:off x="546862" y="6036457"/>
              <a:ext cx="1131480" cy="39240"/>
            </p14:xfrm>
          </p:contentPart>
        </mc:Choice>
        <mc:Fallback xmlns="">
          <p:pic>
            <p:nvPicPr>
              <p:cNvPr id="20" name="Ink 19">
                <a:extLst>
                  <a:ext uri="{FF2B5EF4-FFF2-40B4-BE49-F238E27FC236}">
                    <a16:creationId xmlns:a16="http://schemas.microsoft.com/office/drawing/2014/main" id="{B8423272-A795-8485-13F9-195689398B72}"/>
                  </a:ext>
                </a:extLst>
              </p:cNvPr>
              <p:cNvPicPr/>
              <p:nvPr/>
            </p:nvPicPr>
            <p:blipFill>
              <a:blip r:embed="rId4"/>
              <a:stretch>
                <a:fillRect/>
              </a:stretch>
            </p:blipFill>
            <p:spPr>
              <a:xfrm>
                <a:off x="483862" y="5973457"/>
                <a:ext cx="1257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0202CDD2-2D04-E5D4-AD67-28AB09D4192C}"/>
                  </a:ext>
                </a:extLst>
              </p14:cNvPr>
              <p14:cNvContentPartPr/>
              <p14:nvPr/>
            </p14:nvContentPartPr>
            <p14:xfrm>
              <a:off x="1266120" y="2845980"/>
              <a:ext cx="1121400" cy="79560"/>
            </p14:xfrm>
          </p:contentPart>
        </mc:Choice>
        <mc:Fallback xmlns="">
          <p:pic>
            <p:nvPicPr>
              <p:cNvPr id="24" name="Ink 23">
                <a:extLst>
                  <a:ext uri="{FF2B5EF4-FFF2-40B4-BE49-F238E27FC236}">
                    <a16:creationId xmlns:a16="http://schemas.microsoft.com/office/drawing/2014/main" id="{0202CDD2-2D04-E5D4-AD67-28AB09D4192C}"/>
                  </a:ext>
                </a:extLst>
              </p:cNvPr>
              <p:cNvPicPr/>
              <p:nvPr/>
            </p:nvPicPr>
            <p:blipFill>
              <a:blip r:embed="rId6"/>
              <a:stretch>
                <a:fillRect/>
              </a:stretch>
            </p:blipFill>
            <p:spPr>
              <a:xfrm>
                <a:off x="1203120" y="2782980"/>
                <a:ext cx="1247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3844689-7858-9FAB-75FB-E82A04229016}"/>
                  </a:ext>
                </a:extLst>
              </p14:cNvPr>
              <p14:cNvContentPartPr/>
              <p14:nvPr/>
            </p14:nvContentPartPr>
            <p14:xfrm>
              <a:off x="8177760" y="1345860"/>
              <a:ext cx="360" cy="360"/>
            </p14:xfrm>
          </p:contentPart>
        </mc:Choice>
        <mc:Fallback xmlns="">
          <p:pic>
            <p:nvPicPr>
              <p:cNvPr id="3" name="Ink 2">
                <a:extLst>
                  <a:ext uri="{FF2B5EF4-FFF2-40B4-BE49-F238E27FC236}">
                    <a16:creationId xmlns:a16="http://schemas.microsoft.com/office/drawing/2014/main" id="{13844689-7858-9FAB-75FB-E82A04229016}"/>
                  </a:ext>
                </a:extLst>
              </p:cNvPr>
              <p:cNvPicPr/>
              <p:nvPr/>
            </p:nvPicPr>
            <p:blipFill>
              <a:blip r:embed="rId8"/>
              <a:stretch>
                <a:fillRect/>
              </a:stretch>
            </p:blipFill>
            <p:spPr>
              <a:xfrm>
                <a:off x="8115120" y="1283220"/>
                <a:ext cx="126000" cy="126000"/>
              </a:xfrm>
              <a:prstGeom prst="rect">
                <a:avLst/>
              </a:prstGeom>
            </p:spPr>
          </p:pic>
        </mc:Fallback>
      </mc:AlternateContent>
    </p:spTree>
    <p:extLst>
      <p:ext uri="{BB962C8B-B14F-4D97-AF65-F5344CB8AC3E}">
        <p14:creationId xmlns:p14="http://schemas.microsoft.com/office/powerpoint/2010/main" val="73045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6233B1-BB85-18D5-99E0-EC8ADAD3C55E}"/>
              </a:ext>
            </a:extLst>
          </p:cNvPr>
          <p:cNvSpPr>
            <a:spLocks noGrp="1"/>
          </p:cNvSpPr>
          <p:nvPr>
            <p:ph type="title"/>
          </p:nvPr>
        </p:nvSpPr>
        <p:spPr>
          <a:xfrm>
            <a:off x="279400" y="434340"/>
            <a:ext cx="10076180" cy="863601"/>
          </a:xfrm>
        </p:spPr>
        <p:txBody>
          <a:bodyPr>
            <a:noAutofit/>
          </a:bodyPr>
          <a:lstStyle/>
          <a:p>
            <a:r>
              <a:rPr lang="en-US" sz="3600" dirty="0">
                <a:solidFill>
                  <a:srgbClr val="3056D4"/>
                </a:solidFill>
              </a:rPr>
              <a:t>Step 3: Add your Activities &amp; Achievements</a:t>
            </a:r>
            <a:endParaRPr lang="en-US" sz="3600" dirty="0"/>
          </a:p>
        </p:txBody>
      </p:sp>
      <p:sp>
        <p:nvSpPr>
          <p:cNvPr id="6" name="Text Placeholder 5">
            <a:extLst>
              <a:ext uri="{FF2B5EF4-FFF2-40B4-BE49-F238E27FC236}">
                <a16:creationId xmlns:a16="http://schemas.microsoft.com/office/drawing/2014/main" id="{3655C5F8-C9DD-C1B7-0356-7DEC9509720A}"/>
              </a:ext>
            </a:extLst>
          </p:cNvPr>
          <p:cNvSpPr>
            <a:spLocks noGrp="1"/>
          </p:cNvSpPr>
          <p:nvPr>
            <p:ph type="body" sz="half" idx="2"/>
          </p:nvPr>
        </p:nvSpPr>
        <p:spPr>
          <a:xfrm>
            <a:off x="279400" y="1290510"/>
            <a:ext cx="6760040" cy="4994910"/>
          </a:xfrm>
          <a:solidFill>
            <a:schemeClr val="bg1"/>
          </a:solidFill>
        </p:spPr>
        <p:txBody>
          <a:bodyPr>
            <a:normAutofit/>
          </a:bodyPr>
          <a:lstStyle/>
          <a:p>
            <a:pPr marL="457200" indent="-457200">
              <a:buFont typeface="Arial" panose="020B0604020202020204" pitchFamily="34" charset="0"/>
              <a:buChar char="•"/>
            </a:pPr>
            <a:r>
              <a:rPr lang="en-US" sz="2800" dirty="0"/>
              <a:t>Explain all of your activities &amp; achievements:</a:t>
            </a:r>
          </a:p>
          <a:p>
            <a:pPr marL="914400" lvl="1" indent="-457200">
              <a:buFont typeface="Arial" panose="020B0604020202020204" pitchFamily="34" charset="0"/>
              <a:buChar char="•"/>
            </a:pPr>
            <a:r>
              <a:rPr lang="en-US" sz="2600" dirty="0"/>
              <a:t>Work experience</a:t>
            </a:r>
          </a:p>
          <a:p>
            <a:pPr marL="914400" lvl="1" indent="-457200">
              <a:buFont typeface="Arial" panose="020B0604020202020204" pitchFamily="34" charset="0"/>
              <a:buChar char="•"/>
            </a:pPr>
            <a:r>
              <a:rPr lang="en-US" sz="2600" dirty="0"/>
              <a:t>Athletics</a:t>
            </a:r>
          </a:p>
          <a:p>
            <a:pPr marL="914400" lvl="1" indent="-457200">
              <a:buFont typeface="Arial" panose="020B0604020202020204" pitchFamily="34" charset="0"/>
              <a:buChar char="•"/>
            </a:pPr>
            <a:r>
              <a:rPr lang="en-US" sz="2600" dirty="0"/>
              <a:t>Community service</a:t>
            </a:r>
          </a:p>
          <a:p>
            <a:pPr marL="914400" lvl="1" indent="-457200">
              <a:buFont typeface="Arial" panose="020B0604020202020204" pitchFamily="34" charset="0"/>
              <a:buChar char="•"/>
            </a:pPr>
            <a:r>
              <a:rPr lang="en-US" sz="2600" dirty="0"/>
              <a:t>Clubs and activities</a:t>
            </a:r>
          </a:p>
          <a:p>
            <a:r>
              <a:rPr lang="en-US" sz="2800" dirty="0"/>
              <a:t>For example: </a:t>
            </a:r>
          </a:p>
          <a:p>
            <a:endParaRPr lang="en-US" sz="2800" dirty="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D612E1E-6A5F-2628-7334-363A94D3E830}"/>
                  </a:ext>
                </a:extLst>
              </p14:cNvPr>
              <p14:cNvContentPartPr/>
              <p14:nvPr/>
            </p14:nvContentPartPr>
            <p14:xfrm>
              <a:off x="10866240" y="2048670"/>
              <a:ext cx="360" cy="360"/>
            </p14:xfrm>
          </p:contentPart>
        </mc:Choice>
        <mc:Fallback xmlns="">
          <p:pic>
            <p:nvPicPr>
              <p:cNvPr id="13" name="Ink 12">
                <a:extLst>
                  <a:ext uri="{FF2B5EF4-FFF2-40B4-BE49-F238E27FC236}">
                    <a16:creationId xmlns:a16="http://schemas.microsoft.com/office/drawing/2014/main" id="{1D612E1E-6A5F-2628-7334-363A94D3E830}"/>
                  </a:ext>
                </a:extLst>
              </p:cNvPr>
              <p:cNvPicPr/>
              <p:nvPr/>
            </p:nvPicPr>
            <p:blipFill>
              <a:blip r:embed="rId4"/>
              <a:stretch>
                <a:fillRect/>
              </a:stretch>
            </p:blipFill>
            <p:spPr>
              <a:xfrm>
                <a:off x="10803600" y="198567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6C12773-09E4-65B2-47D4-F325A84A9E77}"/>
                  </a:ext>
                </a:extLst>
              </p14:cNvPr>
              <p14:cNvContentPartPr/>
              <p14:nvPr/>
            </p14:nvContentPartPr>
            <p14:xfrm>
              <a:off x="7074360" y="6085980"/>
              <a:ext cx="4631760" cy="199440"/>
            </p14:xfrm>
          </p:contentPart>
        </mc:Choice>
        <mc:Fallback xmlns="">
          <p:pic>
            <p:nvPicPr>
              <p:cNvPr id="2" name="Ink 1">
                <a:extLst>
                  <a:ext uri="{FF2B5EF4-FFF2-40B4-BE49-F238E27FC236}">
                    <a16:creationId xmlns:a16="http://schemas.microsoft.com/office/drawing/2014/main" id="{16C12773-09E4-65B2-47D4-F325A84A9E77}"/>
                  </a:ext>
                </a:extLst>
              </p:cNvPr>
              <p:cNvPicPr/>
              <p:nvPr/>
            </p:nvPicPr>
            <p:blipFill>
              <a:blip r:embed="rId6"/>
              <a:stretch>
                <a:fillRect/>
              </a:stretch>
            </p:blipFill>
            <p:spPr>
              <a:xfrm>
                <a:off x="7011360" y="6023340"/>
                <a:ext cx="4757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1DB5D00-1007-3077-59F4-F99145A96E6E}"/>
                  </a:ext>
                </a:extLst>
              </p14:cNvPr>
              <p14:cNvContentPartPr/>
              <p14:nvPr/>
            </p14:nvContentPartPr>
            <p14:xfrm>
              <a:off x="7064280" y="1992420"/>
              <a:ext cx="4685760" cy="172440"/>
            </p14:xfrm>
          </p:contentPart>
        </mc:Choice>
        <mc:Fallback xmlns="">
          <p:pic>
            <p:nvPicPr>
              <p:cNvPr id="7" name="Ink 6">
                <a:extLst>
                  <a:ext uri="{FF2B5EF4-FFF2-40B4-BE49-F238E27FC236}">
                    <a16:creationId xmlns:a16="http://schemas.microsoft.com/office/drawing/2014/main" id="{B1DB5D00-1007-3077-59F4-F99145A96E6E}"/>
                  </a:ext>
                </a:extLst>
              </p:cNvPr>
              <p:cNvPicPr/>
              <p:nvPr/>
            </p:nvPicPr>
            <p:blipFill>
              <a:blip r:embed="rId8"/>
              <a:stretch>
                <a:fillRect/>
              </a:stretch>
            </p:blipFill>
            <p:spPr>
              <a:xfrm>
                <a:off x="7001280" y="1929780"/>
                <a:ext cx="4811400" cy="298080"/>
              </a:xfrm>
              <a:prstGeom prst="rect">
                <a:avLst/>
              </a:prstGeom>
            </p:spPr>
          </p:pic>
        </mc:Fallback>
      </mc:AlternateContent>
      <p:pic>
        <p:nvPicPr>
          <p:cNvPr id="3" name="Online Media 2">
            <a:hlinkClick r:id="" action="ppaction://media"/>
            <a:extLst>
              <a:ext uri="{FF2B5EF4-FFF2-40B4-BE49-F238E27FC236}">
                <a16:creationId xmlns:a16="http://schemas.microsoft.com/office/drawing/2014/main" id="{CB9AAFA2-5610-62B4-E9F0-F95D10C40AE9}"/>
              </a:ext>
            </a:extLst>
          </p:cNvPr>
          <p:cNvPicPr>
            <a:picLocks noRot="1" noChangeAspect="1"/>
          </p:cNvPicPr>
          <p:nvPr>
            <a:videoFile r:link="rId1"/>
          </p:nvPr>
        </p:nvPicPr>
        <p:blipFill>
          <a:blip r:embed="rId9"/>
          <a:stretch>
            <a:fillRect/>
          </a:stretch>
        </p:blipFill>
        <p:spPr>
          <a:xfrm>
            <a:off x="5678799" y="1982806"/>
            <a:ext cx="4834281" cy="2731368"/>
          </a:xfrm>
          <a:prstGeom prst="rect">
            <a:avLst/>
          </a:prstGeom>
        </p:spPr>
      </p:pic>
      <p:pic>
        <p:nvPicPr>
          <p:cNvPr id="9" name="Picture 8" descr="A white background with black text&#10;&#10;Description automatically generated with low confidence">
            <a:extLst>
              <a:ext uri="{FF2B5EF4-FFF2-40B4-BE49-F238E27FC236}">
                <a16:creationId xmlns:a16="http://schemas.microsoft.com/office/drawing/2014/main" id="{B8F270C1-43A5-30E3-69D2-02989D57D8CF}"/>
              </a:ext>
            </a:extLst>
          </p:cNvPr>
          <p:cNvPicPr>
            <a:picLocks noChangeAspect="1"/>
          </p:cNvPicPr>
          <p:nvPr/>
        </p:nvPicPr>
        <p:blipFill>
          <a:blip r:embed="rId10"/>
          <a:stretch>
            <a:fillRect/>
          </a:stretch>
        </p:blipFill>
        <p:spPr>
          <a:xfrm>
            <a:off x="485880" y="4897863"/>
            <a:ext cx="11331329" cy="1571246"/>
          </a:xfrm>
          <a:prstGeom prst="rect">
            <a:avLst/>
          </a:prstGeom>
        </p:spPr>
      </p:pic>
    </p:spTree>
    <p:extLst>
      <p:ext uri="{BB962C8B-B14F-4D97-AF65-F5344CB8AC3E}">
        <p14:creationId xmlns:p14="http://schemas.microsoft.com/office/powerpoint/2010/main" val="38478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PunchcardVTI">
  <a:themeElements>
    <a:clrScheme name="Custom 18">
      <a:dk1>
        <a:srgbClr val="000000"/>
      </a:dk1>
      <a:lt1>
        <a:srgbClr val="FFFFFF"/>
      </a:lt1>
      <a:dk2>
        <a:srgbClr val="050103"/>
      </a:dk2>
      <a:lt2>
        <a:srgbClr val="C1E5FF"/>
      </a:lt2>
      <a:accent1>
        <a:srgbClr val="3057D4"/>
      </a:accent1>
      <a:accent2>
        <a:srgbClr val="89EDB3"/>
      </a:accent2>
      <a:accent3>
        <a:srgbClr val="4296C6"/>
      </a:accent3>
      <a:accent4>
        <a:srgbClr val="2E2CCC"/>
      </a:accent4>
      <a:accent5>
        <a:srgbClr val="5B9BD5"/>
      </a:accent5>
      <a:accent6>
        <a:srgbClr val="F8A5FF"/>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1866</TotalTime>
  <Words>736</Words>
  <Application>Microsoft Macintosh PowerPoint</Application>
  <PresentationFormat>Widescreen</PresentationFormat>
  <Paragraphs>88</Paragraphs>
  <Slides>21</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Neue Haas Grotesk Text Pro</vt:lpstr>
      <vt:lpstr>Wingdings</vt:lpstr>
      <vt:lpstr>PunchcardVTI</vt:lpstr>
      <vt:lpstr>NAVIGATING </vt:lpstr>
      <vt:lpstr>What is Scoir? </vt:lpstr>
      <vt:lpstr>Log in to Scoir</vt:lpstr>
      <vt:lpstr>Step 1: Update your Profile</vt:lpstr>
      <vt:lpstr>Step 1: Update your Profile</vt:lpstr>
      <vt:lpstr>Step 2: Update your Personal Bio</vt:lpstr>
      <vt:lpstr>Step 2: Update your Personal Bio</vt:lpstr>
      <vt:lpstr>Step 3: Add Your Activities &amp; Achievements</vt:lpstr>
      <vt:lpstr>Step 3: Add your Activities &amp; Achievements</vt:lpstr>
      <vt:lpstr>Step 4: College Preferences</vt:lpstr>
      <vt:lpstr>Colleges</vt:lpstr>
      <vt:lpstr>Colleges</vt:lpstr>
      <vt:lpstr>My Colleges</vt:lpstr>
      <vt:lpstr>Requesting Recommendation Letters </vt:lpstr>
      <vt:lpstr>Requesting Recommendation Letters </vt:lpstr>
      <vt:lpstr>Recommendation Letters when applying with Common App</vt:lpstr>
      <vt:lpstr>Requesting Recommendation Letters </vt:lpstr>
      <vt:lpstr>Requesting Fee Waivers for free College Applications</vt:lpstr>
      <vt:lpstr>Requesting Fee Waivers for free College Applications</vt:lpstr>
      <vt:lpstr>Transcripts</vt:lpstr>
      <vt:lpstr>Sending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dc:title>
  <dc:creator>SANZ DE ACEDO, SOFIA</dc:creator>
  <cp:lastModifiedBy>SANZ DE ACEDO, SOFIA</cp:lastModifiedBy>
  <cp:revision>3</cp:revision>
  <dcterms:created xsi:type="dcterms:W3CDTF">2023-05-23T14:41:17Z</dcterms:created>
  <dcterms:modified xsi:type="dcterms:W3CDTF">2023-05-30T23:26:47Z</dcterms:modified>
</cp:coreProperties>
</file>