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aleway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myself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04272f52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04272f52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4272f52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4272f52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 format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7f18f7fe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7f18f7fe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4272f528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4272f528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4272f52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4272f52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4272f5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04272f5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Doc- write down any work experience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EXPERIENCE: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Internship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paid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9d40a4e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9d40a4e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04272f52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04272f52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04272f52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04272f52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 WORKSHOP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Coral Gables Senior High 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75" y="1614488"/>
            <a:ext cx="180975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3700" y="1614488"/>
            <a:ext cx="18097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00" y="1654298"/>
            <a:ext cx="9143999" cy="249585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Section: 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5633350" y="1225225"/>
            <a:ext cx="2571600" cy="6939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Add any role to your experience with the sport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= Captain, Treasurer, etc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flipH="1">
            <a:off x="3850725" y="1825450"/>
            <a:ext cx="1782600" cy="489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22"/>
          <p:cNvSpPr txBox="1"/>
          <p:nvPr/>
        </p:nvSpPr>
        <p:spPr>
          <a:xfrm>
            <a:off x="6490575" y="2596075"/>
            <a:ext cx="1959300" cy="6123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Include languages, even if beginner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1" name="Google Shape;141;p22"/>
          <p:cNvCxnSpPr>
            <a:stCxn id="140" idx="1"/>
          </p:cNvCxnSpPr>
          <p:nvPr/>
        </p:nvCxnSpPr>
        <p:spPr>
          <a:xfrm flipH="1">
            <a:off x="3925875" y="2902225"/>
            <a:ext cx="2564700" cy="387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Google Shape;142;p22"/>
          <p:cNvSpPr txBox="1"/>
          <p:nvPr/>
        </p:nvSpPr>
        <p:spPr>
          <a:xfrm>
            <a:off x="3762375" y="3578675"/>
            <a:ext cx="1959300" cy="10206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Include any social media experience!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=  High in demand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= Instagram, Twitter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6123100" y="3578675"/>
            <a:ext cx="1592100" cy="10206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Include any software skills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= Adobe Cloud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= Microsoft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RESUME 101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4260300" cy="3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Length: </a:t>
            </a: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1 page for high school students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Mostly Single-spaced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Double-space after headings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/>
              <a:t>Margins: </a:t>
            </a: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Use 1 inch margins, ½ in if necessary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All margins should be consistent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/>
              <a:t>Digital Format: </a:t>
            </a: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Convert document to PDF to ensure that your fomat stays the same 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425" y="93513"/>
            <a:ext cx="3869150" cy="49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921100" y="2571750"/>
            <a:ext cx="18873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GOOD</a:t>
            </a:r>
            <a:endParaRPr sz="4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&amp;</a:t>
            </a:r>
            <a:endParaRPr sz="4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BAD</a:t>
            </a:r>
            <a:endParaRPr sz="4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FORMAT</a:t>
            </a:r>
            <a:endParaRPr sz="3700"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-10387"/>
          <a:stretch/>
        </p:blipFill>
        <p:spPr>
          <a:xfrm>
            <a:off x="5244200" y="48350"/>
            <a:ext cx="3899801" cy="49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0" y="6854"/>
            <a:ext cx="3869150" cy="502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FOR DESCRIPTIVE SENTENCES 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1155C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[ACTION VERB] + </a:t>
            </a:r>
            <a:r>
              <a:rPr lang="en" sz="1500" b="1">
                <a:solidFill>
                  <a:srgbClr val="99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WHAT I DID </a:t>
            </a:r>
            <a:r>
              <a:rPr lang="en" sz="1500" b="1">
                <a:solidFill>
                  <a:srgbClr val="1155C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" sz="1500" b="1">
                <a:solidFill>
                  <a:srgbClr val="FF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SKILLS I USED</a:t>
            </a:r>
            <a:r>
              <a:rPr lang="en" sz="1500" b="1">
                <a:solidFill>
                  <a:srgbClr val="1155C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1500" b="1">
                <a:solidFill>
                  <a:srgbClr val="FF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SPECIFIC RESULTS I ACHIEVED</a:t>
            </a:r>
            <a:endParaRPr sz="1500" b="1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What I Did: </a:t>
            </a:r>
            <a:r>
              <a:rPr lang="en" sz="13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Describe the tasks at hand and the role you played in that experience.</a:t>
            </a:r>
            <a:endParaRPr sz="13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Skills I Used: </a:t>
            </a:r>
            <a:r>
              <a:rPr lang="en" sz="13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Examples include oral/written communication, customer service, and proficiency with computer programs.</a:t>
            </a:r>
            <a:endParaRPr sz="13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Results I Got: </a:t>
            </a:r>
            <a:r>
              <a:rPr lang="en" sz="13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An effective result is concrete, measurable, and describes the goal of your actions. (e.g., an increase in sales percentage, improved customer service, etc)</a:t>
            </a:r>
            <a:endParaRPr sz="13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EXAMPLE: </a:t>
            </a:r>
            <a:endParaRPr sz="13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Strengthened </a:t>
            </a:r>
            <a:r>
              <a:rPr lang="en" sz="14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relationships with customers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utilizing outstanding communication skills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exceeding sales objectives by 5%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846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words to use: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79725" y="843600"/>
            <a:ext cx="8520600" cy="42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MANAGEMENT</a:t>
            </a:r>
            <a:endParaRPr sz="1300">
              <a:solidFill>
                <a:srgbClr val="39393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Anticipated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Consolidated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Decided Coordinated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Oversaw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Motivated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Managed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Led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Launched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Implemented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Headed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Executed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Established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Directed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Determined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Delegated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Strengthened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Supervised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Trained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COMMUNICATION</a:t>
            </a:r>
            <a:endParaRPr sz="1300">
              <a:solidFill>
                <a:srgbClr val="39393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Addressed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Advertised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Authored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Answered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Briefed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Collaborated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Communicated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Composed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Corresponded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Consulted Expressed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Informed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Interpreted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Marketed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Interviewed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Narrated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Participated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Persuaded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Promoted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Translated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Verified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Wrote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RESEARCH</a:t>
            </a:r>
            <a:endParaRPr sz="1300">
              <a:solidFill>
                <a:srgbClr val="39393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Collected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Compared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Conducted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Compiled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Critiqued Correlated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Defined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Diagnosed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Discovered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Estimated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Evaluated Experimented </a:t>
            </a:r>
            <a:endParaRPr sz="1000">
              <a:solidFill>
                <a:srgbClr val="2EBB9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TECHNICAL</a:t>
            </a:r>
            <a:endParaRPr sz="1300">
              <a:solidFill>
                <a:srgbClr val="39393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Assembled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Built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Constructed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Engineered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Formed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Inspected Maintained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Monitored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Operated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Navigated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Programmed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Restored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Solved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Supplied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Upgraded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93939"/>
                </a:solidFill>
                <a:latin typeface="Raleway"/>
                <a:ea typeface="Raleway"/>
                <a:cs typeface="Raleway"/>
                <a:sym typeface="Raleway"/>
              </a:rPr>
              <a:t>CREATIVE</a:t>
            </a:r>
            <a:endParaRPr sz="1300">
              <a:solidFill>
                <a:srgbClr val="39393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Conceptualized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Created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Customized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Designed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Developed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Drafted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Illustrated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Imagined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Integrated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Practiced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Produced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Proposed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Published </a:t>
            </a:r>
            <a:r>
              <a:rPr lang="en" sz="1000">
                <a:solidFill>
                  <a:srgbClr val="2EBB9A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Revamped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5229"/>
            <a:ext cx="9143998" cy="40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93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Information + Work Experience 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7402275" y="789800"/>
            <a:ext cx="1525200" cy="15099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any additional education, such as Summer Programs or Dual Enrollment</a:t>
            </a:r>
            <a:endParaRPr/>
          </a:p>
        </p:txBody>
      </p:sp>
      <p:cxnSp>
        <p:nvCxnSpPr>
          <p:cNvPr id="99" name="Google Shape;99;p18"/>
          <p:cNvCxnSpPr/>
          <p:nvPr/>
        </p:nvCxnSpPr>
        <p:spPr>
          <a:xfrm flipH="1">
            <a:off x="5227475" y="1692225"/>
            <a:ext cx="2000400" cy="530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8"/>
          <p:cNvSpPr txBox="1"/>
          <p:nvPr/>
        </p:nvSpPr>
        <p:spPr>
          <a:xfrm>
            <a:off x="7402275" y="3064800"/>
            <a:ext cx="1525200" cy="12885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Elaborate on any skills learned + valuable experience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1" name="Google Shape;101;p18"/>
          <p:cNvCxnSpPr/>
          <p:nvPr/>
        </p:nvCxnSpPr>
        <p:spPr>
          <a:xfrm flipH="1">
            <a:off x="5372175" y="3871850"/>
            <a:ext cx="2030100" cy="502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" name="Google Shape;102;p18"/>
          <p:cNvSpPr txBox="1"/>
          <p:nvPr/>
        </p:nvSpPr>
        <p:spPr>
          <a:xfrm>
            <a:off x="4150125" y="2377800"/>
            <a:ext cx="1143000" cy="5307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GPA is optional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3" name="Google Shape;103;p18"/>
          <p:cNvCxnSpPr>
            <a:stCxn id="102" idx="1"/>
          </p:cNvCxnSpPr>
          <p:nvPr/>
        </p:nvCxnSpPr>
        <p:spPr>
          <a:xfrm rot="10800000">
            <a:off x="2245425" y="2377650"/>
            <a:ext cx="1904700" cy="265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worked as a server or in retail? 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1235650"/>
            <a:ext cx="6313200" cy="3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Arial"/>
                <a:ea typeface="Arial"/>
                <a:cs typeface="Arial"/>
                <a:sym typeface="Arial"/>
              </a:rPr>
              <a:t>Restaurant servers: 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Don’t say “I told customers about the menu”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Instead: “Memorized over 30 menu items and rotating specials in order to give customized recommendations to customers”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latin typeface="Arial"/>
                <a:ea typeface="Arial"/>
                <a:cs typeface="Arial"/>
                <a:sym typeface="Arial"/>
              </a:rPr>
              <a:t>Retail jobs: 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Folded clothes?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Try something like: “Maintained a clean, organized and curated displays of clothing and accessories”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Examples from @erinmcgoff TikTok! Check her out for more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223" y="1343975"/>
            <a:ext cx="2002076" cy="158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1267" y="3432775"/>
            <a:ext cx="1780001" cy="133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Next Section: Volunteer Work and Community Service</a:t>
            </a:r>
            <a:endParaRPr sz="39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-"/>
            </a:pPr>
            <a:r>
              <a:rPr lang="en">
                <a:solidFill>
                  <a:srgbClr val="E69138"/>
                </a:solidFill>
              </a:rPr>
              <a:t>Remember: keep this concise yet accurately reveal your experiences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1489"/>
            <a:ext cx="9144001" cy="2559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6871625" y="4041325"/>
            <a:ext cx="2177100" cy="9252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Make sure to include locations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= Indirect way of including a reference place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0" name="Google Shape;120;p20"/>
          <p:cNvCxnSpPr/>
          <p:nvPr/>
        </p:nvCxnSpPr>
        <p:spPr>
          <a:xfrm>
            <a:off x="7252875" y="3449700"/>
            <a:ext cx="1052700" cy="513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7236"/>
            <a:ext cx="9144000" cy="38965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AT-SCHOOL ACTIVITIES 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6531425" y="167425"/>
            <a:ext cx="2680500" cy="9798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Include position then grade level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= Provides a quick to the reader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8" name="Google Shape;128;p21"/>
          <p:cNvCxnSpPr/>
          <p:nvPr/>
        </p:nvCxnSpPr>
        <p:spPr>
          <a:xfrm flipH="1">
            <a:off x="6749100" y="1211025"/>
            <a:ext cx="489900" cy="29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p21"/>
          <p:cNvSpPr txBox="1"/>
          <p:nvPr/>
        </p:nvSpPr>
        <p:spPr>
          <a:xfrm>
            <a:off x="7798200" y="1714475"/>
            <a:ext cx="1034100" cy="12384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Add a bullet point to explain further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0" name="Google Shape;130;p21"/>
          <p:cNvCxnSpPr/>
          <p:nvPr/>
        </p:nvCxnSpPr>
        <p:spPr>
          <a:xfrm flipH="1">
            <a:off x="6749100" y="1922325"/>
            <a:ext cx="1023300" cy="276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Macintosh PowerPoint</Application>
  <PresentationFormat>On-screen Show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Economica</vt:lpstr>
      <vt:lpstr>Arial</vt:lpstr>
      <vt:lpstr>Open Sans</vt:lpstr>
      <vt:lpstr>Raleway</vt:lpstr>
      <vt:lpstr>Luxe</vt:lpstr>
      <vt:lpstr>RESUME WORKSHOP</vt:lpstr>
      <vt:lpstr>BASIC RESUME 101 </vt:lpstr>
      <vt:lpstr>GOOD &amp; BAD FORMAT</vt:lpstr>
      <vt:lpstr>FORMAT FOR DESCRIPTIVE SENTENCES </vt:lpstr>
      <vt:lpstr>Action words to use:</vt:lpstr>
      <vt:lpstr>Basic Information + Work Experience </vt:lpstr>
      <vt:lpstr>Have you worked as a server or in retail? </vt:lpstr>
      <vt:lpstr>Next Section: Volunteer Work and Community Service</vt:lpstr>
      <vt:lpstr>AT-SCHOOL ACTIVITIES </vt:lpstr>
      <vt:lpstr>Last Section: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WORKSHOP</dc:title>
  <cp:lastModifiedBy>SANZ DE ACEDO, SOFIA</cp:lastModifiedBy>
  <cp:revision>1</cp:revision>
  <dcterms:modified xsi:type="dcterms:W3CDTF">2023-06-01T13:26:01Z</dcterms:modified>
</cp:coreProperties>
</file>