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bril Fatface" panose="02000503000000020003" pitchFamily="2" charset="77"/>
      <p:regular r:id="rId20"/>
    </p:embeddedFont>
    <p:embeddedFont>
      <p:font typeface="Bree Serif" panose="02000503040000020004" pitchFamily="2" charset="77"/>
      <p:regular r:id="rId21"/>
    </p:embeddedFont>
    <p:embeddedFont>
      <p:font typeface="Fira Sans" panose="020B0503050000020004" pitchFamily="34" charset="0"/>
      <p:regular r:id="rId22"/>
      <p:bold r:id="rId23"/>
      <p:italic r:id="rId24"/>
      <p:boldItalic r:id="rId25"/>
    </p:embeddedFont>
    <p:embeddedFont>
      <p:font typeface="Roboto Condensed Light" panose="020F0302020204030204" pitchFamily="3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140" d="100"/>
          <a:sy n="140"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2a7d04c8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2a7d04c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2a7d04c8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f2a7d04c8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0dd23e4d7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0dd23e4d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30dd23e4d7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30dd23e4d7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0dd23e4d7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30dd23e4d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30dd23e4d7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30dd23e4d7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0dd23e4d7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0dd23e4d7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30dd23e4d7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30dd23e4d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2a7d04c86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f2a7d04c86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2a7d04c8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f2a7d04c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2a7d04c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2a7d04c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0dd23e4d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30dd23e4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2a7d04c8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2a7d04c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0dd23e4d7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0dd23e4d7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2a7d04c86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2a7d04c8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30dd23e4d7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30dd23e4d7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0dd23e4d7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30dd23e4d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7" Type="http://schemas.openxmlformats.org/officeDocument/2006/relationships/image" Target="../media/image3.png"/><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229225" y="185223"/>
            <a:ext cx="8688899" cy="4771400"/>
            <a:chOff x="229225" y="185223"/>
            <a:chExt cx="8688899" cy="4771400"/>
          </a:xfrm>
        </p:grpSpPr>
        <p:pic>
          <p:nvPicPr>
            <p:cNvPr id="11" name="Google Shape;11;p2"/>
            <p:cNvPicPr preferRelativeResize="0"/>
            <p:nvPr/>
          </p:nvPicPr>
          <p:blipFill rotWithShape="1">
            <a:blip r:embed="rId2">
              <a:alphaModFix/>
            </a:blip>
            <a:srcRect l="13804" t="7780" r="30842" b="18117"/>
            <a:stretch/>
          </p:blipFill>
          <p:spPr>
            <a:xfrm rot="5400000" flipH="1">
              <a:off x="1523012" y="-800513"/>
              <a:ext cx="2236102" cy="4207575"/>
            </a:xfrm>
            <a:prstGeom prst="rect">
              <a:avLst/>
            </a:prstGeom>
            <a:noFill/>
            <a:ln>
              <a:noFill/>
            </a:ln>
          </p:spPr>
        </p:pic>
        <p:pic>
          <p:nvPicPr>
            <p:cNvPr id="12" name="Google Shape;12;p2"/>
            <p:cNvPicPr preferRelativeResize="0"/>
            <p:nvPr/>
          </p:nvPicPr>
          <p:blipFill rotWithShape="1">
            <a:blip r:embed="rId3">
              <a:alphaModFix/>
            </a:blip>
            <a:srcRect l="41434" t="21605"/>
            <a:stretch/>
          </p:blipFill>
          <p:spPr>
            <a:xfrm>
              <a:off x="229225" y="185225"/>
              <a:ext cx="2532397" cy="4764851"/>
            </a:xfrm>
            <a:prstGeom prst="rect">
              <a:avLst/>
            </a:prstGeom>
            <a:noFill/>
            <a:ln>
              <a:noFill/>
            </a:ln>
          </p:spPr>
        </p:pic>
        <p:pic>
          <p:nvPicPr>
            <p:cNvPr id="13" name="Google Shape;13;p2"/>
            <p:cNvPicPr preferRelativeResize="0"/>
            <p:nvPr/>
          </p:nvPicPr>
          <p:blipFill rotWithShape="1">
            <a:blip r:embed="rId4">
              <a:alphaModFix/>
            </a:blip>
            <a:srcRect l="14296" t="32836" r="39809"/>
            <a:stretch/>
          </p:blipFill>
          <p:spPr>
            <a:xfrm rot="5400000">
              <a:off x="5544047" y="1581357"/>
              <a:ext cx="2206401" cy="4541752"/>
            </a:xfrm>
            <a:prstGeom prst="rect">
              <a:avLst/>
            </a:prstGeom>
            <a:noFill/>
            <a:ln>
              <a:noFill/>
            </a:ln>
          </p:spPr>
        </p:pic>
        <p:pic>
          <p:nvPicPr>
            <p:cNvPr id="14" name="Google Shape;14;p2"/>
            <p:cNvPicPr preferRelativeResize="0"/>
            <p:nvPr/>
          </p:nvPicPr>
          <p:blipFill rotWithShape="1">
            <a:blip r:embed="rId5">
              <a:alphaModFix/>
            </a:blip>
            <a:srcRect l="3245" t="16327" r="26668" b="21848"/>
            <a:stretch/>
          </p:blipFill>
          <p:spPr>
            <a:xfrm>
              <a:off x="5381175" y="379675"/>
              <a:ext cx="2997074" cy="3718799"/>
            </a:xfrm>
            <a:prstGeom prst="rect">
              <a:avLst/>
            </a:prstGeom>
            <a:noFill/>
            <a:ln>
              <a:noFill/>
            </a:ln>
          </p:spPr>
        </p:pic>
        <p:pic>
          <p:nvPicPr>
            <p:cNvPr id="15" name="Google Shape;15;p2"/>
            <p:cNvPicPr preferRelativeResize="0"/>
            <p:nvPr/>
          </p:nvPicPr>
          <p:blipFill rotWithShape="1">
            <a:blip r:embed="rId6">
              <a:alphaModFix/>
            </a:blip>
            <a:srcRect l="32735" t="10200" r="28428" b="58498"/>
            <a:stretch/>
          </p:blipFill>
          <p:spPr>
            <a:xfrm rot="-5400000">
              <a:off x="7611709" y="3650211"/>
              <a:ext cx="1224976" cy="1387848"/>
            </a:xfrm>
            <a:prstGeom prst="rect">
              <a:avLst/>
            </a:prstGeom>
            <a:noFill/>
            <a:ln>
              <a:noFill/>
            </a:ln>
          </p:spPr>
        </p:pic>
      </p:grpSp>
      <p:sp>
        <p:nvSpPr>
          <p:cNvPr id="16" name="Google Shape;16;p2"/>
          <p:cNvSpPr txBox="1">
            <a:spLocks noGrp="1"/>
          </p:cNvSpPr>
          <p:nvPr>
            <p:ph type="ctrTitle"/>
          </p:nvPr>
        </p:nvSpPr>
        <p:spPr>
          <a:xfrm>
            <a:off x="715100" y="1446900"/>
            <a:ext cx="7297200" cy="1840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200">
                <a:latin typeface="Abril Fatface"/>
                <a:ea typeface="Abril Fatface"/>
                <a:cs typeface="Abril Fatface"/>
                <a:sym typeface="Abril Fatfac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715100" y="3642125"/>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1"/>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82" name="Google Shape;82;p11"/>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83" name="Google Shape;83;p11"/>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sp>
        <p:nvSpPr>
          <p:cNvPr id="84" name="Google Shape;84;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5" name="Google Shape;85;p11"/>
          <p:cNvSpPr txBox="1">
            <a:spLocks noGrp="1"/>
          </p:cNvSpPr>
          <p:nvPr>
            <p:ph type="subTitle" idx="1"/>
          </p:nvPr>
        </p:nvSpPr>
        <p:spPr>
          <a:xfrm>
            <a:off x="1284000" y="3069625"/>
            <a:ext cx="6576000" cy="45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7"/>
        <p:cNvGrpSpPr/>
        <p:nvPr/>
      </p:nvGrpSpPr>
      <p:grpSpPr>
        <a:xfrm>
          <a:off x="0" y="0"/>
          <a:ext cx="0" cy="0"/>
          <a:chOff x="0" y="0"/>
          <a:chExt cx="0" cy="0"/>
        </a:xfrm>
      </p:grpSpPr>
      <p:sp>
        <p:nvSpPr>
          <p:cNvPr id="88" name="Google Shape;88;p13"/>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3"/>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90" name="Google Shape;90;p13"/>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91" name="Google Shape;91;p13"/>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
        <p:nvSpPr>
          <p:cNvPr id="92" name="Google Shape;92;p13"/>
          <p:cNvSpPr txBox="1">
            <a:spLocks noGrp="1"/>
          </p:cNvSpPr>
          <p:nvPr>
            <p:ph type="title"/>
          </p:nvPr>
        </p:nvSpPr>
        <p:spPr>
          <a:xfrm>
            <a:off x="840450" y="17525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13"/>
          <p:cNvSpPr txBox="1">
            <a:spLocks noGrp="1"/>
          </p:cNvSpPr>
          <p:nvPr>
            <p:ph type="title" idx="2" hasCustomPrompt="1"/>
          </p:nvPr>
        </p:nvSpPr>
        <p:spPr>
          <a:xfrm>
            <a:off x="1371000" y="12356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subTitle" idx="1"/>
          </p:nvPr>
        </p:nvSpPr>
        <p:spPr>
          <a:xfrm>
            <a:off x="720000" y="2223100"/>
            <a:ext cx="2577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3"/>
          </p:nvPr>
        </p:nvSpPr>
        <p:spPr>
          <a:xfrm>
            <a:off x="3410775" y="17525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3"/>
          <p:cNvSpPr txBox="1">
            <a:spLocks noGrp="1"/>
          </p:cNvSpPr>
          <p:nvPr>
            <p:ph type="title" idx="4" hasCustomPrompt="1"/>
          </p:nvPr>
        </p:nvSpPr>
        <p:spPr>
          <a:xfrm>
            <a:off x="3941325" y="12356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subTitle" idx="5"/>
          </p:nvPr>
        </p:nvSpPr>
        <p:spPr>
          <a:xfrm>
            <a:off x="3336975" y="2223100"/>
            <a:ext cx="248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6"/>
          </p:nvPr>
        </p:nvSpPr>
        <p:spPr>
          <a:xfrm>
            <a:off x="5974200" y="17525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13"/>
          <p:cNvSpPr txBox="1">
            <a:spLocks noGrp="1"/>
          </p:cNvSpPr>
          <p:nvPr>
            <p:ph type="title" idx="7" hasCustomPrompt="1"/>
          </p:nvPr>
        </p:nvSpPr>
        <p:spPr>
          <a:xfrm>
            <a:off x="6504750" y="12356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8"/>
          </p:nvPr>
        </p:nvSpPr>
        <p:spPr>
          <a:xfrm>
            <a:off x="5860650" y="2223100"/>
            <a:ext cx="2563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idx="9"/>
          </p:nvPr>
        </p:nvSpPr>
        <p:spPr>
          <a:xfrm>
            <a:off x="840450" y="36481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 name="Google Shape;102;p13"/>
          <p:cNvSpPr txBox="1">
            <a:spLocks noGrp="1"/>
          </p:cNvSpPr>
          <p:nvPr>
            <p:ph type="title" idx="13" hasCustomPrompt="1"/>
          </p:nvPr>
        </p:nvSpPr>
        <p:spPr>
          <a:xfrm>
            <a:off x="1371000" y="31312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subTitle" idx="14"/>
          </p:nvPr>
        </p:nvSpPr>
        <p:spPr>
          <a:xfrm>
            <a:off x="720000" y="4118700"/>
            <a:ext cx="2577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 name="Google Shape;104;p13"/>
          <p:cNvSpPr txBox="1">
            <a:spLocks noGrp="1"/>
          </p:cNvSpPr>
          <p:nvPr>
            <p:ph type="title" idx="15"/>
          </p:nvPr>
        </p:nvSpPr>
        <p:spPr>
          <a:xfrm>
            <a:off x="3410775" y="36481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13"/>
          <p:cNvSpPr txBox="1">
            <a:spLocks noGrp="1"/>
          </p:cNvSpPr>
          <p:nvPr>
            <p:ph type="title" idx="16" hasCustomPrompt="1"/>
          </p:nvPr>
        </p:nvSpPr>
        <p:spPr>
          <a:xfrm>
            <a:off x="3941325" y="31312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17"/>
          </p:nvPr>
        </p:nvSpPr>
        <p:spPr>
          <a:xfrm>
            <a:off x="3336975" y="4118700"/>
            <a:ext cx="248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18"/>
          </p:nvPr>
        </p:nvSpPr>
        <p:spPr>
          <a:xfrm>
            <a:off x="5974200" y="364819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 name="Google Shape;108;p13"/>
          <p:cNvSpPr txBox="1">
            <a:spLocks noGrp="1"/>
          </p:cNvSpPr>
          <p:nvPr>
            <p:ph type="title" idx="19" hasCustomPrompt="1"/>
          </p:nvPr>
        </p:nvSpPr>
        <p:spPr>
          <a:xfrm>
            <a:off x="6504750" y="3131221"/>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subTitle" idx="20"/>
          </p:nvPr>
        </p:nvSpPr>
        <p:spPr>
          <a:xfrm>
            <a:off x="5860650" y="4118700"/>
            <a:ext cx="2563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1"/>
        <p:cNvGrpSpPr/>
        <p:nvPr/>
      </p:nvGrpSpPr>
      <p:grpSpPr>
        <a:xfrm>
          <a:off x="0" y="0"/>
          <a:ext cx="0" cy="0"/>
          <a:chOff x="0" y="0"/>
          <a:chExt cx="0" cy="0"/>
        </a:xfrm>
      </p:grpSpPr>
      <p:sp>
        <p:nvSpPr>
          <p:cNvPr id="112" name="Google Shape;112;p14"/>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4"/>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114" name="Google Shape;114;p14"/>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115" name="Google Shape;115;p14"/>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
        <p:nvSpPr>
          <p:cNvPr id="116" name="Google Shape;116;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17"/>
        <p:cNvGrpSpPr/>
        <p:nvPr/>
      </p:nvGrpSpPr>
      <p:grpSpPr>
        <a:xfrm>
          <a:off x="0" y="0"/>
          <a:ext cx="0" cy="0"/>
          <a:chOff x="0" y="0"/>
          <a:chExt cx="0" cy="0"/>
        </a:xfrm>
      </p:grpSpPr>
      <p:sp>
        <p:nvSpPr>
          <p:cNvPr id="118" name="Google Shape;118;p15"/>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a:off x="225178" y="185792"/>
            <a:ext cx="8694708" cy="4771459"/>
            <a:chOff x="225178" y="185792"/>
            <a:chExt cx="8694708" cy="4771459"/>
          </a:xfrm>
        </p:grpSpPr>
        <p:pic>
          <p:nvPicPr>
            <p:cNvPr id="120" name="Google Shape;120;p15"/>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121" name="Google Shape;121;p15"/>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122" name="Google Shape;122;p15"/>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grpSp>
      <p:sp>
        <p:nvSpPr>
          <p:cNvPr id="123" name="Google Shape;123;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24"/>
        <p:cNvGrpSpPr/>
        <p:nvPr/>
      </p:nvGrpSpPr>
      <p:grpSpPr>
        <a:xfrm>
          <a:off x="0" y="0"/>
          <a:ext cx="0" cy="0"/>
          <a:chOff x="0" y="0"/>
          <a:chExt cx="0" cy="0"/>
        </a:xfrm>
      </p:grpSpPr>
      <p:sp>
        <p:nvSpPr>
          <p:cNvPr id="125" name="Google Shape;125;p16"/>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7"/>
        <p:cNvGrpSpPr/>
        <p:nvPr/>
      </p:nvGrpSpPr>
      <p:grpSpPr>
        <a:xfrm>
          <a:off x="0" y="0"/>
          <a:ext cx="0" cy="0"/>
          <a:chOff x="0" y="0"/>
          <a:chExt cx="0" cy="0"/>
        </a:xfrm>
      </p:grpSpPr>
      <p:sp>
        <p:nvSpPr>
          <p:cNvPr id="128" name="Google Shape;128;p17"/>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7"/>
          <p:cNvGrpSpPr/>
          <p:nvPr/>
        </p:nvGrpSpPr>
        <p:grpSpPr>
          <a:xfrm>
            <a:off x="229225" y="185223"/>
            <a:ext cx="8688899" cy="4771400"/>
            <a:chOff x="229225" y="185223"/>
            <a:chExt cx="8688899" cy="4771400"/>
          </a:xfrm>
        </p:grpSpPr>
        <p:pic>
          <p:nvPicPr>
            <p:cNvPr id="130" name="Google Shape;130;p17"/>
            <p:cNvPicPr preferRelativeResize="0"/>
            <p:nvPr/>
          </p:nvPicPr>
          <p:blipFill rotWithShape="1">
            <a:blip r:embed="rId2">
              <a:alphaModFix/>
            </a:blip>
            <a:srcRect l="13804" t="7780" r="30842" b="18117"/>
            <a:stretch/>
          </p:blipFill>
          <p:spPr>
            <a:xfrm rot="5400000" flipH="1">
              <a:off x="1523012" y="-800513"/>
              <a:ext cx="2236102" cy="4207575"/>
            </a:xfrm>
            <a:prstGeom prst="rect">
              <a:avLst/>
            </a:prstGeom>
            <a:noFill/>
            <a:ln>
              <a:noFill/>
            </a:ln>
          </p:spPr>
        </p:pic>
        <p:pic>
          <p:nvPicPr>
            <p:cNvPr id="131" name="Google Shape;131;p17"/>
            <p:cNvPicPr preferRelativeResize="0"/>
            <p:nvPr/>
          </p:nvPicPr>
          <p:blipFill rotWithShape="1">
            <a:blip r:embed="rId3">
              <a:alphaModFix/>
            </a:blip>
            <a:srcRect l="41434" t="21605"/>
            <a:stretch/>
          </p:blipFill>
          <p:spPr>
            <a:xfrm>
              <a:off x="229225" y="185225"/>
              <a:ext cx="2532397" cy="4764851"/>
            </a:xfrm>
            <a:prstGeom prst="rect">
              <a:avLst/>
            </a:prstGeom>
            <a:noFill/>
            <a:ln>
              <a:noFill/>
            </a:ln>
          </p:spPr>
        </p:pic>
        <p:pic>
          <p:nvPicPr>
            <p:cNvPr id="132" name="Google Shape;132;p17"/>
            <p:cNvPicPr preferRelativeResize="0"/>
            <p:nvPr/>
          </p:nvPicPr>
          <p:blipFill rotWithShape="1">
            <a:blip r:embed="rId4">
              <a:alphaModFix/>
            </a:blip>
            <a:srcRect l="14296" t="32836" r="39809"/>
            <a:stretch/>
          </p:blipFill>
          <p:spPr>
            <a:xfrm rot="5400000">
              <a:off x="5544047" y="1581357"/>
              <a:ext cx="2206401" cy="4541752"/>
            </a:xfrm>
            <a:prstGeom prst="rect">
              <a:avLst/>
            </a:prstGeom>
            <a:noFill/>
            <a:ln>
              <a:noFill/>
            </a:ln>
          </p:spPr>
        </p:pic>
        <p:pic>
          <p:nvPicPr>
            <p:cNvPr id="133" name="Google Shape;133;p17"/>
            <p:cNvPicPr preferRelativeResize="0"/>
            <p:nvPr/>
          </p:nvPicPr>
          <p:blipFill rotWithShape="1">
            <a:blip r:embed="rId5">
              <a:alphaModFix/>
            </a:blip>
            <a:srcRect l="3245" t="16327" r="26668" b="21848"/>
            <a:stretch/>
          </p:blipFill>
          <p:spPr>
            <a:xfrm>
              <a:off x="5381175" y="379675"/>
              <a:ext cx="2997074" cy="3718799"/>
            </a:xfrm>
            <a:prstGeom prst="rect">
              <a:avLst/>
            </a:prstGeom>
            <a:noFill/>
            <a:ln>
              <a:noFill/>
            </a:ln>
          </p:spPr>
        </p:pic>
        <p:pic>
          <p:nvPicPr>
            <p:cNvPr id="134" name="Google Shape;134;p17"/>
            <p:cNvPicPr preferRelativeResize="0"/>
            <p:nvPr/>
          </p:nvPicPr>
          <p:blipFill rotWithShape="1">
            <a:blip r:embed="rId6">
              <a:alphaModFix/>
            </a:blip>
            <a:srcRect l="32735" t="10200" r="28428" b="58498"/>
            <a:stretch/>
          </p:blipFill>
          <p:spPr>
            <a:xfrm rot="-5400000">
              <a:off x="7611709" y="3650211"/>
              <a:ext cx="1224976" cy="1387848"/>
            </a:xfrm>
            <a:prstGeom prst="rect">
              <a:avLst/>
            </a:prstGeom>
            <a:noFill/>
            <a:ln>
              <a:noFill/>
            </a:ln>
          </p:spPr>
        </p:pic>
      </p:grpSp>
      <p:sp>
        <p:nvSpPr>
          <p:cNvPr id="135" name="Google Shape;135;p17"/>
          <p:cNvSpPr txBox="1">
            <a:spLocks noGrp="1"/>
          </p:cNvSpPr>
          <p:nvPr>
            <p:ph type="title"/>
          </p:nvPr>
        </p:nvSpPr>
        <p:spPr>
          <a:xfrm>
            <a:off x="2290050" y="33711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6" name="Google Shape;136;p17"/>
          <p:cNvSpPr txBox="1">
            <a:spLocks noGrp="1"/>
          </p:cNvSpPr>
          <p:nvPr>
            <p:ph type="subTitle" idx="1"/>
          </p:nvPr>
        </p:nvSpPr>
        <p:spPr>
          <a:xfrm>
            <a:off x="1458150" y="1435650"/>
            <a:ext cx="62277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7"/>
        <p:cNvGrpSpPr/>
        <p:nvPr/>
      </p:nvGrpSpPr>
      <p:grpSpPr>
        <a:xfrm>
          <a:off x="0" y="0"/>
          <a:ext cx="0" cy="0"/>
          <a:chOff x="0" y="0"/>
          <a:chExt cx="0" cy="0"/>
        </a:xfrm>
      </p:grpSpPr>
      <p:sp>
        <p:nvSpPr>
          <p:cNvPr id="138" name="Google Shape;138;p18"/>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a:spLocks noGrp="1"/>
          </p:cNvSpPr>
          <p:nvPr>
            <p:ph type="subTitle" idx="1"/>
          </p:nvPr>
        </p:nvSpPr>
        <p:spPr>
          <a:xfrm>
            <a:off x="715100" y="2990650"/>
            <a:ext cx="2995500" cy="110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8"/>
          <p:cNvSpPr txBox="1">
            <a:spLocks noGrp="1"/>
          </p:cNvSpPr>
          <p:nvPr>
            <p:ph type="title"/>
          </p:nvPr>
        </p:nvSpPr>
        <p:spPr>
          <a:xfrm>
            <a:off x="715100" y="1128963"/>
            <a:ext cx="2995500" cy="170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1" name="Google Shape;141;p18"/>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142" name="Google Shape;142;p18"/>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143" name="Google Shape;143;p18"/>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44"/>
        <p:cNvGrpSpPr/>
        <p:nvPr/>
      </p:nvGrpSpPr>
      <p:grpSpPr>
        <a:xfrm>
          <a:off x="0" y="0"/>
          <a:ext cx="0" cy="0"/>
          <a:chOff x="0" y="0"/>
          <a:chExt cx="0" cy="0"/>
        </a:xfrm>
      </p:grpSpPr>
      <p:sp>
        <p:nvSpPr>
          <p:cNvPr id="145" name="Google Shape;145;p19"/>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txBox="1">
            <a:spLocks noGrp="1"/>
          </p:cNvSpPr>
          <p:nvPr>
            <p:ph type="subTitle" idx="1"/>
          </p:nvPr>
        </p:nvSpPr>
        <p:spPr>
          <a:xfrm>
            <a:off x="715100" y="2418075"/>
            <a:ext cx="3197700" cy="110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9"/>
          <p:cNvSpPr txBox="1">
            <a:spLocks noGrp="1"/>
          </p:cNvSpPr>
          <p:nvPr>
            <p:ph type="title"/>
          </p:nvPr>
        </p:nvSpPr>
        <p:spPr>
          <a:xfrm>
            <a:off x="715100" y="1625325"/>
            <a:ext cx="2995500" cy="765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8" name="Google Shape;148;p19"/>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149" name="Google Shape;149;p19"/>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150" name="Google Shape;150;p19"/>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151"/>
        <p:cNvGrpSpPr/>
        <p:nvPr/>
      </p:nvGrpSpPr>
      <p:grpSpPr>
        <a:xfrm>
          <a:off x="0" y="0"/>
          <a:ext cx="0" cy="0"/>
          <a:chOff x="0" y="0"/>
          <a:chExt cx="0" cy="0"/>
        </a:xfrm>
      </p:grpSpPr>
      <p:sp>
        <p:nvSpPr>
          <p:cNvPr id="152" name="Google Shape;152;p20"/>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txBox="1">
            <a:spLocks noGrp="1"/>
          </p:cNvSpPr>
          <p:nvPr>
            <p:ph type="subTitle" idx="1"/>
          </p:nvPr>
        </p:nvSpPr>
        <p:spPr>
          <a:xfrm>
            <a:off x="5161875" y="2446700"/>
            <a:ext cx="3267000" cy="110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0"/>
          <p:cNvSpPr txBox="1">
            <a:spLocks noGrp="1"/>
          </p:cNvSpPr>
          <p:nvPr>
            <p:ph type="title"/>
          </p:nvPr>
        </p:nvSpPr>
        <p:spPr>
          <a:xfrm>
            <a:off x="6231925" y="1363100"/>
            <a:ext cx="2196900" cy="93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5" name="Google Shape;155;p20"/>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156" name="Google Shape;156;p20"/>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157" name="Google Shape;157;p20"/>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134437" y="186276"/>
            <a:ext cx="9053187" cy="5066725"/>
            <a:chOff x="-134437" y="186276"/>
            <a:chExt cx="9053187" cy="5066725"/>
          </a:xfrm>
        </p:grpSpPr>
        <p:pic>
          <p:nvPicPr>
            <p:cNvPr id="21" name="Google Shape;21;p3"/>
            <p:cNvPicPr preferRelativeResize="0"/>
            <p:nvPr/>
          </p:nvPicPr>
          <p:blipFill rotWithShape="1">
            <a:blip r:embed="rId2">
              <a:alphaModFix/>
            </a:blip>
            <a:srcRect t="18724" r="37308" b="7816"/>
            <a:stretch/>
          </p:blipFill>
          <p:spPr>
            <a:xfrm rot="5400000">
              <a:off x="7001838" y="3040337"/>
              <a:ext cx="1448324" cy="2385500"/>
            </a:xfrm>
            <a:prstGeom prst="rect">
              <a:avLst/>
            </a:prstGeom>
            <a:noFill/>
            <a:ln>
              <a:noFill/>
            </a:ln>
          </p:spPr>
        </p:pic>
        <p:pic>
          <p:nvPicPr>
            <p:cNvPr id="22" name="Google Shape;22;p3"/>
            <p:cNvPicPr preferRelativeResize="0"/>
            <p:nvPr/>
          </p:nvPicPr>
          <p:blipFill rotWithShape="1">
            <a:blip r:embed="rId3">
              <a:alphaModFix/>
            </a:blip>
            <a:srcRect l="7509" t="22523" r="-3176" b="15648"/>
            <a:stretch/>
          </p:blipFill>
          <p:spPr>
            <a:xfrm>
              <a:off x="715088" y="1201428"/>
              <a:ext cx="2843525" cy="2583050"/>
            </a:xfrm>
            <a:prstGeom prst="rect">
              <a:avLst/>
            </a:prstGeom>
            <a:noFill/>
            <a:ln>
              <a:noFill/>
            </a:ln>
          </p:spPr>
        </p:pic>
        <p:pic>
          <p:nvPicPr>
            <p:cNvPr id="23" name="Google Shape;23;p3"/>
            <p:cNvPicPr preferRelativeResize="0"/>
            <p:nvPr/>
          </p:nvPicPr>
          <p:blipFill rotWithShape="1">
            <a:blip r:embed="rId4">
              <a:alphaModFix/>
            </a:blip>
            <a:srcRect l="37841" b="25478"/>
            <a:stretch/>
          </p:blipFill>
          <p:spPr>
            <a:xfrm rot="-5400000" flipH="1">
              <a:off x="6164775" y="-516425"/>
              <a:ext cx="2051274" cy="3456676"/>
            </a:xfrm>
            <a:prstGeom prst="rect">
              <a:avLst/>
            </a:prstGeom>
            <a:noFill/>
            <a:ln>
              <a:noFill/>
            </a:ln>
          </p:spPr>
        </p:pic>
        <p:pic>
          <p:nvPicPr>
            <p:cNvPr id="24" name="Google Shape;24;p3"/>
            <p:cNvPicPr preferRelativeResize="0"/>
            <p:nvPr/>
          </p:nvPicPr>
          <p:blipFill rotWithShape="1">
            <a:blip r:embed="rId5">
              <a:alphaModFix/>
            </a:blip>
            <a:srcRect l="13895" t="9065" r="18155" b="63768"/>
            <a:stretch/>
          </p:blipFill>
          <p:spPr>
            <a:xfrm rot="10800000">
              <a:off x="-134437" y="186286"/>
              <a:ext cx="2079999" cy="1168927"/>
            </a:xfrm>
            <a:prstGeom prst="rect">
              <a:avLst/>
            </a:prstGeom>
            <a:noFill/>
            <a:ln>
              <a:noFill/>
            </a:ln>
          </p:spPr>
        </p:pic>
        <p:pic>
          <p:nvPicPr>
            <p:cNvPr id="25" name="Google Shape;25;p3"/>
            <p:cNvPicPr preferRelativeResize="0"/>
            <p:nvPr/>
          </p:nvPicPr>
          <p:blipFill>
            <a:blip r:embed="rId6">
              <a:alphaModFix/>
            </a:blip>
            <a:stretch>
              <a:fillRect/>
            </a:stretch>
          </p:blipFill>
          <p:spPr>
            <a:xfrm>
              <a:off x="1553104" y="2434027"/>
              <a:ext cx="2005499" cy="2818975"/>
            </a:xfrm>
            <a:prstGeom prst="rect">
              <a:avLst/>
            </a:prstGeom>
            <a:noFill/>
            <a:ln>
              <a:noFill/>
            </a:ln>
          </p:spPr>
        </p:pic>
      </p:grpSp>
      <p:sp>
        <p:nvSpPr>
          <p:cNvPr id="26" name="Google Shape;26;p3"/>
          <p:cNvSpPr txBox="1">
            <a:spLocks noGrp="1"/>
          </p:cNvSpPr>
          <p:nvPr>
            <p:ph type="title"/>
          </p:nvPr>
        </p:nvSpPr>
        <p:spPr>
          <a:xfrm>
            <a:off x="3421825" y="1960988"/>
            <a:ext cx="489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1429000" y="2150850"/>
            <a:ext cx="1415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3421897" y="2935328"/>
            <a:ext cx="4897500" cy="4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58"/>
        <p:cNvGrpSpPr/>
        <p:nvPr/>
      </p:nvGrpSpPr>
      <p:grpSpPr>
        <a:xfrm>
          <a:off x="0" y="0"/>
          <a:ext cx="0" cy="0"/>
          <a:chOff x="0" y="0"/>
          <a:chExt cx="0" cy="0"/>
        </a:xfrm>
      </p:grpSpPr>
      <p:sp>
        <p:nvSpPr>
          <p:cNvPr id="159" name="Google Shape;159;p21"/>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21"/>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161" name="Google Shape;161;p21"/>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162" name="Google Shape;162;p21"/>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sp>
        <p:nvSpPr>
          <p:cNvPr id="163" name="Google Shape;163;p21"/>
          <p:cNvSpPr txBox="1">
            <a:spLocks noGrp="1"/>
          </p:cNvSpPr>
          <p:nvPr>
            <p:ph type="title"/>
          </p:nvPr>
        </p:nvSpPr>
        <p:spPr>
          <a:xfrm>
            <a:off x="720000" y="27474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21"/>
          <p:cNvSpPr txBox="1">
            <a:spLocks noGrp="1"/>
          </p:cNvSpPr>
          <p:nvPr>
            <p:ph type="subTitle" idx="1"/>
          </p:nvPr>
        </p:nvSpPr>
        <p:spPr>
          <a:xfrm>
            <a:off x="720000" y="3257830"/>
            <a:ext cx="2336400" cy="68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1"/>
          <p:cNvSpPr txBox="1">
            <a:spLocks noGrp="1"/>
          </p:cNvSpPr>
          <p:nvPr>
            <p:ph type="title" idx="2"/>
          </p:nvPr>
        </p:nvSpPr>
        <p:spPr>
          <a:xfrm>
            <a:off x="3403800" y="27474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1"/>
          <p:cNvSpPr txBox="1">
            <a:spLocks noGrp="1"/>
          </p:cNvSpPr>
          <p:nvPr>
            <p:ph type="subTitle" idx="3"/>
          </p:nvPr>
        </p:nvSpPr>
        <p:spPr>
          <a:xfrm>
            <a:off x="3403800" y="3257830"/>
            <a:ext cx="2336400" cy="68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1"/>
          <p:cNvSpPr txBox="1">
            <a:spLocks noGrp="1"/>
          </p:cNvSpPr>
          <p:nvPr>
            <p:ph type="title" idx="4"/>
          </p:nvPr>
        </p:nvSpPr>
        <p:spPr>
          <a:xfrm>
            <a:off x="6087600" y="27474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1"/>
          <p:cNvSpPr txBox="1">
            <a:spLocks noGrp="1"/>
          </p:cNvSpPr>
          <p:nvPr>
            <p:ph type="subTitle" idx="5"/>
          </p:nvPr>
        </p:nvSpPr>
        <p:spPr>
          <a:xfrm>
            <a:off x="6087600" y="3257830"/>
            <a:ext cx="2336400" cy="68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1"/>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70"/>
        <p:cNvGrpSpPr/>
        <p:nvPr/>
      </p:nvGrpSpPr>
      <p:grpSpPr>
        <a:xfrm>
          <a:off x="0" y="0"/>
          <a:ext cx="0" cy="0"/>
          <a:chOff x="0" y="0"/>
          <a:chExt cx="0" cy="0"/>
        </a:xfrm>
      </p:grpSpPr>
      <p:sp>
        <p:nvSpPr>
          <p:cNvPr id="171" name="Google Shape;171;p22"/>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22"/>
          <p:cNvGrpSpPr/>
          <p:nvPr/>
        </p:nvGrpSpPr>
        <p:grpSpPr>
          <a:xfrm>
            <a:off x="227325" y="-321500"/>
            <a:ext cx="8833447" cy="5281302"/>
            <a:chOff x="227325" y="-321500"/>
            <a:chExt cx="8833447" cy="5281302"/>
          </a:xfrm>
        </p:grpSpPr>
        <p:pic>
          <p:nvPicPr>
            <p:cNvPr id="173" name="Google Shape;173;p22"/>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174" name="Google Shape;174;p22"/>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175" name="Google Shape;175;p22"/>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grpSp>
      <p:sp>
        <p:nvSpPr>
          <p:cNvPr id="176" name="Google Shape;176;p22"/>
          <p:cNvSpPr txBox="1">
            <a:spLocks noGrp="1"/>
          </p:cNvSpPr>
          <p:nvPr>
            <p:ph type="title"/>
          </p:nvPr>
        </p:nvSpPr>
        <p:spPr>
          <a:xfrm>
            <a:off x="2534868" y="2329457"/>
            <a:ext cx="22545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2"/>
          <p:cNvSpPr txBox="1">
            <a:spLocks noGrp="1"/>
          </p:cNvSpPr>
          <p:nvPr>
            <p:ph type="subTitle" idx="1"/>
          </p:nvPr>
        </p:nvSpPr>
        <p:spPr>
          <a:xfrm>
            <a:off x="2534859" y="2654838"/>
            <a:ext cx="2254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22"/>
          <p:cNvSpPr txBox="1">
            <a:spLocks noGrp="1"/>
          </p:cNvSpPr>
          <p:nvPr>
            <p:ph type="title" idx="2"/>
          </p:nvPr>
        </p:nvSpPr>
        <p:spPr>
          <a:xfrm>
            <a:off x="6174405" y="2329470"/>
            <a:ext cx="22545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22"/>
          <p:cNvSpPr txBox="1">
            <a:spLocks noGrp="1"/>
          </p:cNvSpPr>
          <p:nvPr>
            <p:ph type="subTitle" idx="3"/>
          </p:nvPr>
        </p:nvSpPr>
        <p:spPr>
          <a:xfrm>
            <a:off x="6174401" y="2654850"/>
            <a:ext cx="2254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2"/>
          <p:cNvSpPr txBox="1">
            <a:spLocks noGrp="1"/>
          </p:cNvSpPr>
          <p:nvPr>
            <p:ph type="title" idx="4"/>
          </p:nvPr>
        </p:nvSpPr>
        <p:spPr>
          <a:xfrm>
            <a:off x="715100" y="3722012"/>
            <a:ext cx="22545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22"/>
          <p:cNvSpPr txBox="1">
            <a:spLocks noGrp="1"/>
          </p:cNvSpPr>
          <p:nvPr>
            <p:ph type="subTitle" idx="5"/>
          </p:nvPr>
        </p:nvSpPr>
        <p:spPr>
          <a:xfrm>
            <a:off x="715088" y="4047500"/>
            <a:ext cx="2254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2"/>
          <p:cNvSpPr txBox="1">
            <a:spLocks noGrp="1"/>
          </p:cNvSpPr>
          <p:nvPr>
            <p:ph type="title" idx="6"/>
          </p:nvPr>
        </p:nvSpPr>
        <p:spPr>
          <a:xfrm>
            <a:off x="4354633" y="3722012"/>
            <a:ext cx="2254500" cy="36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22"/>
          <p:cNvSpPr txBox="1">
            <a:spLocks noGrp="1"/>
          </p:cNvSpPr>
          <p:nvPr>
            <p:ph type="subTitle" idx="7"/>
          </p:nvPr>
        </p:nvSpPr>
        <p:spPr>
          <a:xfrm>
            <a:off x="4354633" y="4047500"/>
            <a:ext cx="2254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2"/>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85"/>
        <p:cNvGrpSpPr/>
        <p:nvPr/>
      </p:nvGrpSpPr>
      <p:grpSpPr>
        <a:xfrm>
          <a:off x="0" y="0"/>
          <a:ext cx="0" cy="0"/>
          <a:chOff x="0" y="0"/>
          <a:chExt cx="0" cy="0"/>
        </a:xfrm>
      </p:grpSpPr>
      <p:sp>
        <p:nvSpPr>
          <p:cNvPr id="186" name="Google Shape;186;p23"/>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23"/>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188" name="Google Shape;188;p23"/>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189" name="Google Shape;189;p23"/>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sp>
        <p:nvSpPr>
          <p:cNvPr id="190" name="Google Shape;190;p23"/>
          <p:cNvSpPr txBox="1">
            <a:spLocks noGrp="1"/>
          </p:cNvSpPr>
          <p:nvPr>
            <p:ph type="title"/>
          </p:nvPr>
        </p:nvSpPr>
        <p:spPr>
          <a:xfrm>
            <a:off x="720000" y="1874711"/>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1" name="Google Shape;191;p23"/>
          <p:cNvSpPr txBox="1">
            <a:spLocks noGrp="1"/>
          </p:cNvSpPr>
          <p:nvPr>
            <p:ph type="subTitle" idx="1"/>
          </p:nvPr>
        </p:nvSpPr>
        <p:spPr>
          <a:xfrm>
            <a:off x="720000" y="2308836"/>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3"/>
          <p:cNvSpPr txBox="1">
            <a:spLocks noGrp="1"/>
          </p:cNvSpPr>
          <p:nvPr>
            <p:ph type="title" idx="2"/>
          </p:nvPr>
        </p:nvSpPr>
        <p:spPr>
          <a:xfrm>
            <a:off x="3419269" y="1874711"/>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3" name="Google Shape;193;p23"/>
          <p:cNvSpPr txBox="1">
            <a:spLocks noGrp="1"/>
          </p:cNvSpPr>
          <p:nvPr>
            <p:ph type="subTitle" idx="3"/>
          </p:nvPr>
        </p:nvSpPr>
        <p:spPr>
          <a:xfrm>
            <a:off x="3419269" y="2308836"/>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3"/>
          <p:cNvSpPr txBox="1">
            <a:spLocks noGrp="1"/>
          </p:cNvSpPr>
          <p:nvPr>
            <p:ph type="title" idx="4"/>
          </p:nvPr>
        </p:nvSpPr>
        <p:spPr>
          <a:xfrm>
            <a:off x="720000" y="36895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 name="Google Shape;195;p23"/>
          <p:cNvSpPr txBox="1">
            <a:spLocks noGrp="1"/>
          </p:cNvSpPr>
          <p:nvPr>
            <p:ph type="subTitle" idx="5"/>
          </p:nvPr>
        </p:nvSpPr>
        <p:spPr>
          <a:xfrm>
            <a:off x="720000"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3"/>
          <p:cNvSpPr txBox="1">
            <a:spLocks noGrp="1"/>
          </p:cNvSpPr>
          <p:nvPr>
            <p:ph type="title" idx="6"/>
          </p:nvPr>
        </p:nvSpPr>
        <p:spPr>
          <a:xfrm>
            <a:off x="3419269" y="36895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7" name="Google Shape;197;p23"/>
          <p:cNvSpPr txBox="1">
            <a:spLocks noGrp="1"/>
          </p:cNvSpPr>
          <p:nvPr>
            <p:ph type="subTitle" idx="7"/>
          </p:nvPr>
        </p:nvSpPr>
        <p:spPr>
          <a:xfrm>
            <a:off x="3419269"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3"/>
          <p:cNvSpPr txBox="1">
            <a:spLocks noGrp="1"/>
          </p:cNvSpPr>
          <p:nvPr>
            <p:ph type="title" idx="8"/>
          </p:nvPr>
        </p:nvSpPr>
        <p:spPr>
          <a:xfrm>
            <a:off x="6118545" y="1874711"/>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23"/>
          <p:cNvSpPr txBox="1">
            <a:spLocks noGrp="1"/>
          </p:cNvSpPr>
          <p:nvPr>
            <p:ph type="subTitle" idx="9"/>
          </p:nvPr>
        </p:nvSpPr>
        <p:spPr>
          <a:xfrm>
            <a:off x="6118545" y="2308836"/>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3"/>
          <p:cNvSpPr txBox="1">
            <a:spLocks noGrp="1"/>
          </p:cNvSpPr>
          <p:nvPr>
            <p:ph type="title" idx="13"/>
          </p:nvPr>
        </p:nvSpPr>
        <p:spPr>
          <a:xfrm>
            <a:off x="6118545" y="36895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1" name="Google Shape;201;p23"/>
          <p:cNvSpPr txBox="1">
            <a:spLocks noGrp="1"/>
          </p:cNvSpPr>
          <p:nvPr>
            <p:ph type="subTitle" idx="14"/>
          </p:nvPr>
        </p:nvSpPr>
        <p:spPr>
          <a:xfrm>
            <a:off x="6118545"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2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3"/>
        <p:cNvGrpSpPr/>
        <p:nvPr/>
      </p:nvGrpSpPr>
      <p:grpSpPr>
        <a:xfrm>
          <a:off x="0" y="0"/>
          <a:ext cx="0" cy="0"/>
          <a:chOff x="0" y="0"/>
          <a:chExt cx="0" cy="0"/>
        </a:xfrm>
      </p:grpSpPr>
      <p:sp>
        <p:nvSpPr>
          <p:cNvPr id="204" name="Google Shape;204;p24"/>
          <p:cNvSpPr/>
          <p:nvPr/>
        </p:nvSpPr>
        <p:spPr>
          <a:xfrm>
            <a:off x="225250" y="195435"/>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6" name="Google Shape;206;p24"/>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4"/>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8" name="Google Shape;208;p24"/>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4"/>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0" name="Google Shape;210;p24"/>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1" name="Google Shape;211;p24"/>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212" name="Google Shape;212;p24"/>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213" name="Google Shape;213;p24"/>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14"/>
        <p:cNvGrpSpPr/>
        <p:nvPr/>
      </p:nvGrpSpPr>
      <p:grpSpPr>
        <a:xfrm>
          <a:off x="0" y="0"/>
          <a:ext cx="0" cy="0"/>
          <a:chOff x="0" y="0"/>
          <a:chExt cx="0" cy="0"/>
        </a:xfrm>
      </p:grpSpPr>
      <p:sp>
        <p:nvSpPr>
          <p:cNvPr id="215" name="Google Shape;215;p25"/>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a:spLocks noGrp="1"/>
          </p:cNvSpPr>
          <p:nvPr>
            <p:ph type="ctrTitle"/>
          </p:nvPr>
        </p:nvSpPr>
        <p:spPr>
          <a:xfrm>
            <a:off x="2429925" y="5350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7" name="Google Shape;217;p25"/>
          <p:cNvSpPr txBox="1">
            <a:spLocks noGrp="1"/>
          </p:cNvSpPr>
          <p:nvPr>
            <p:ph type="subTitle" idx="1"/>
          </p:nvPr>
        </p:nvSpPr>
        <p:spPr>
          <a:xfrm>
            <a:off x="2425050" y="1569725"/>
            <a:ext cx="4293900" cy="12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18" name="Google Shape;218;p25"/>
          <p:cNvSpPr txBox="1"/>
          <p:nvPr/>
        </p:nvSpPr>
        <p:spPr>
          <a:xfrm>
            <a:off x="1933800" y="3563725"/>
            <a:ext cx="5276400" cy="5541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de" sz="1200">
                <a:solidFill>
                  <a:schemeClr val="dk2"/>
                </a:solidFill>
                <a:latin typeface="Fira Sans"/>
                <a:ea typeface="Fira Sans"/>
                <a:cs typeface="Fira Sans"/>
                <a:sym typeface="Fira Sans"/>
              </a:rPr>
              <a:t>CREDITS: Diese Präsentationsvorlage wurde von </a:t>
            </a:r>
            <a:r>
              <a:rPr lang="de" sz="1200" b="1">
                <a:solidFill>
                  <a:schemeClr val="hlink"/>
                </a:solidFill>
                <a:uFill>
                  <a:noFill/>
                </a:uFill>
                <a:latin typeface="Fira Sans"/>
                <a:ea typeface="Fira Sans"/>
                <a:cs typeface="Fira Sans"/>
                <a:sym typeface="Fira Sans"/>
                <a:hlinkClick r:id="rId2"/>
              </a:rPr>
              <a:t>Slidesgo </a:t>
            </a:r>
            <a:r>
              <a:rPr lang="de" sz="1200">
                <a:solidFill>
                  <a:schemeClr val="dk2"/>
                </a:solidFill>
                <a:latin typeface="Fira Sans"/>
                <a:ea typeface="Fira Sans"/>
                <a:cs typeface="Fira Sans"/>
                <a:sym typeface="Fira Sans"/>
              </a:rPr>
              <a:t>erstellt, inklusive Icons von </a:t>
            </a:r>
            <a:r>
              <a:rPr lang="de" sz="1200" b="1">
                <a:solidFill>
                  <a:schemeClr val="hlink"/>
                </a:solidFill>
                <a:uFill>
                  <a:noFill/>
                </a:uFill>
                <a:latin typeface="Fira Sans"/>
                <a:ea typeface="Fira Sans"/>
                <a:cs typeface="Fira Sans"/>
                <a:sym typeface="Fira Sans"/>
                <a:hlinkClick r:id="rId3"/>
              </a:rPr>
              <a:t>Flaticon</a:t>
            </a:r>
            <a:r>
              <a:rPr lang="de" sz="1200">
                <a:solidFill>
                  <a:schemeClr val="dk2"/>
                </a:solidFill>
                <a:latin typeface="Fira Sans"/>
                <a:ea typeface="Fira Sans"/>
                <a:cs typeface="Fira Sans"/>
                <a:sym typeface="Fira Sans"/>
              </a:rPr>
              <a:t>, Infografiken &amp; Bilder von </a:t>
            </a:r>
            <a:r>
              <a:rPr lang="de" sz="1200" b="1">
                <a:solidFill>
                  <a:schemeClr val="hlink"/>
                </a:solidFill>
                <a:uFill>
                  <a:noFill/>
                </a:uFill>
                <a:latin typeface="Fira Sans"/>
                <a:ea typeface="Fira Sans"/>
                <a:cs typeface="Fira Sans"/>
                <a:sym typeface="Fira Sans"/>
                <a:hlinkClick r:id="rId4"/>
              </a:rPr>
              <a:t>Freepik</a:t>
            </a:r>
            <a:endParaRPr sz="1200" b="1">
              <a:solidFill>
                <a:schemeClr val="dk2"/>
              </a:solidFill>
              <a:latin typeface="Fira Sans"/>
              <a:ea typeface="Fira Sans"/>
              <a:cs typeface="Fira Sans"/>
              <a:sym typeface="Fira Sans"/>
            </a:endParaRPr>
          </a:p>
        </p:txBody>
      </p:sp>
      <p:pic>
        <p:nvPicPr>
          <p:cNvPr id="219" name="Google Shape;219;p25"/>
          <p:cNvPicPr preferRelativeResize="0"/>
          <p:nvPr/>
        </p:nvPicPr>
        <p:blipFill rotWithShape="1">
          <a:blip r:embed="rId5">
            <a:alphaModFix/>
          </a:blip>
          <a:srcRect t="18093" r="37507"/>
          <a:stretch/>
        </p:blipFill>
        <p:spPr>
          <a:xfrm>
            <a:off x="7676646" y="186525"/>
            <a:ext cx="1241349" cy="2287027"/>
          </a:xfrm>
          <a:prstGeom prst="rect">
            <a:avLst/>
          </a:prstGeom>
          <a:noFill/>
          <a:ln>
            <a:noFill/>
          </a:ln>
        </p:spPr>
      </p:pic>
      <p:pic>
        <p:nvPicPr>
          <p:cNvPr id="220" name="Google Shape;220;p25"/>
          <p:cNvPicPr preferRelativeResize="0"/>
          <p:nvPr/>
        </p:nvPicPr>
        <p:blipFill>
          <a:blip r:embed="rId6">
            <a:alphaModFix/>
          </a:blip>
          <a:stretch>
            <a:fillRect/>
          </a:stretch>
        </p:blipFill>
        <p:spPr>
          <a:xfrm>
            <a:off x="7075676" y="-321500"/>
            <a:ext cx="1985096" cy="2792223"/>
          </a:xfrm>
          <a:prstGeom prst="rect">
            <a:avLst/>
          </a:prstGeom>
          <a:noFill/>
          <a:ln>
            <a:noFill/>
          </a:ln>
        </p:spPr>
      </p:pic>
      <p:pic>
        <p:nvPicPr>
          <p:cNvPr id="221" name="Google Shape;221;p25"/>
          <p:cNvPicPr preferRelativeResize="0"/>
          <p:nvPr/>
        </p:nvPicPr>
        <p:blipFill rotWithShape="1">
          <a:blip r:embed="rId7">
            <a:alphaModFix/>
          </a:blip>
          <a:srcRect l="29701" b="14008"/>
          <a:stretch/>
        </p:blipFill>
        <p:spPr>
          <a:xfrm>
            <a:off x="227325" y="2320550"/>
            <a:ext cx="1533900" cy="263925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2"/>
        <p:cNvGrpSpPr/>
        <p:nvPr/>
      </p:nvGrpSpPr>
      <p:grpSpPr>
        <a:xfrm>
          <a:off x="0" y="0"/>
          <a:ext cx="0" cy="0"/>
          <a:chOff x="0" y="0"/>
          <a:chExt cx="0" cy="0"/>
        </a:xfrm>
      </p:grpSpPr>
      <p:sp>
        <p:nvSpPr>
          <p:cNvPr id="223" name="Google Shape;223;p26"/>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26"/>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225" name="Google Shape;225;p26"/>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226" name="Google Shape;226;p26"/>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7"/>
        <p:cNvGrpSpPr/>
        <p:nvPr/>
      </p:nvGrpSpPr>
      <p:grpSpPr>
        <a:xfrm>
          <a:off x="0" y="0"/>
          <a:ext cx="0" cy="0"/>
          <a:chOff x="0" y="0"/>
          <a:chExt cx="0" cy="0"/>
        </a:xfrm>
      </p:grpSpPr>
      <p:sp>
        <p:nvSpPr>
          <p:cNvPr id="228" name="Google Shape;228;p27"/>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7"/>
          <p:cNvPicPr preferRelativeResize="0"/>
          <p:nvPr/>
        </p:nvPicPr>
        <p:blipFill rotWithShape="1">
          <a:blip r:embed="rId2">
            <a:alphaModFix/>
          </a:blip>
          <a:srcRect r="53904" b="25417"/>
          <a:stretch/>
        </p:blipFill>
        <p:spPr>
          <a:xfrm>
            <a:off x="7800904" y="2412156"/>
            <a:ext cx="1118699" cy="2544225"/>
          </a:xfrm>
          <a:prstGeom prst="rect">
            <a:avLst/>
          </a:prstGeom>
          <a:noFill/>
          <a:ln>
            <a:noFill/>
          </a:ln>
        </p:spPr>
      </p:pic>
      <p:pic>
        <p:nvPicPr>
          <p:cNvPr id="230" name="Google Shape;230;p27"/>
          <p:cNvPicPr preferRelativeResize="0"/>
          <p:nvPr/>
        </p:nvPicPr>
        <p:blipFill rotWithShape="1">
          <a:blip r:embed="rId3">
            <a:alphaModFix/>
          </a:blip>
          <a:srcRect r="49591"/>
          <a:stretch/>
        </p:blipFill>
        <p:spPr>
          <a:xfrm>
            <a:off x="8029827" y="2580941"/>
            <a:ext cx="889299" cy="2481500"/>
          </a:xfrm>
          <a:prstGeom prst="rect">
            <a:avLst/>
          </a:prstGeom>
          <a:noFill/>
          <a:ln>
            <a:noFill/>
          </a:ln>
        </p:spPr>
      </p:pic>
      <p:pic>
        <p:nvPicPr>
          <p:cNvPr id="231" name="Google Shape;231;p27"/>
          <p:cNvPicPr preferRelativeResize="0"/>
          <p:nvPr/>
        </p:nvPicPr>
        <p:blipFill rotWithShape="1">
          <a:blip r:embed="rId4">
            <a:alphaModFix/>
          </a:blip>
          <a:srcRect l="25683" t="15134" b="5707"/>
          <a:stretch/>
        </p:blipFill>
        <p:spPr>
          <a:xfrm>
            <a:off x="225725" y="184833"/>
            <a:ext cx="1275299" cy="191074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232"/>
        <p:cNvGrpSpPr/>
        <p:nvPr/>
      </p:nvGrpSpPr>
      <p:grpSpPr>
        <a:xfrm>
          <a:off x="0" y="0"/>
          <a:ext cx="0" cy="0"/>
          <a:chOff x="0" y="0"/>
          <a:chExt cx="0" cy="0"/>
        </a:xfrm>
      </p:grpSpPr>
      <p:sp>
        <p:nvSpPr>
          <p:cNvPr id="233" name="Google Shape;233;p28"/>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8"/>
          <p:cNvPicPr preferRelativeResize="0"/>
          <p:nvPr/>
        </p:nvPicPr>
        <p:blipFill rotWithShape="1">
          <a:blip r:embed="rId2">
            <a:alphaModFix/>
          </a:blip>
          <a:srcRect t="28506" r="26927" b="8370"/>
          <a:stretch/>
        </p:blipFill>
        <p:spPr>
          <a:xfrm rot="10800000" flipH="1">
            <a:off x="6961085" y="2578923"/>
            <a:ext cx="1958802" cy="2378327"/>
          </a:xfrm>
          <a:prstGeom prst="rect">
            <a:avLst/>
          </a:prstGeom>
          <a:noFill/>
          <a:ln>
            <a:noFill/>
          </a:ln>
        </p:spPr>
      </p:pic>
      <p:pic>
        <p:nvPicPr>
          <p:cNvPr id="235" name="Google Shape;235;p28"/>
          <p:cNvPicPr preferRelativeResize="0"/>
          <p:nvPr/>
        </p:nvPicPr>
        <p:blipFill rotWithShape="1">
          <a:blip r:embed="rId3">
            <a:alphaModFix/>
          </a:blip>
          <a:srcRect l="8547" t="24107" r="33967" b="20011"/>
          <a:stretch/>
        </p:blipFill>
        <p:spPr>
          <a:xfrm rot="-5400000">
            <a:off x="506793" y="-93522"/>
            <a:ext cx="1536924" cy="2100152"/>
          </a:xfrm>
          <a:prstGeom prst="rect">
            <a:avLst/>
          </a:prstGeom>
          <a:noFill/>
          <a:ln>
            <a:noFill/>
          </a:ln>
        </p:spPr>
      </p:pic>
      <p:pic>
        <p:nvPicPr>
          <p:cNvPr id="236" name="Google Shape;236;p28"/>
          <p:cNvPicPr preferRelativeResize="0"/>
          <p:nvPr/>
        </p:nvPicPr>
        <p:blipFill rotWithShape="1">
          <a:blip r:embed="rId4">
            <a:alphaModFix/>
          </a:blip>
          <a:srcRect t="43788" r="35839"/>
          <a:stretch/>
        </p:blipFill>
        <p:spPr>
          <a:xfrm>
            <a:off x="7818836" y="185792"/>
            <a:ext cx="1101049" cy="13568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1">
  <p:cSld name="BLANK_1_1_1_1_1_1_1_2_1">
    <p:spTree>
      <p:nvGrpSpPr>
        <p:cNvPr id="1" name="Shape 237"/>
        <p:cNvGrpSpPr/>
        <p:nvPr/>
      </p:nvGrpSpPr>
      <p:grpSpPr>
        <a:xfrm>
          <a:off x="0" y="0"/>
          <a:ext cx="0" cy="0"/>
          <a:chOff x="0" y="0"/>
          <a:chExt cx="0" cy="0"/>
        </a:xfrm>
      </p:grpSpPr>
      <p:sp>
        <p:nvSpPr>
          <p:cNvPr id="238" name="Google Shape;238;p29"/>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9"/>
          <p:cNvGrpSpPr/>
          <p:nvPr/>
        </p:nvGrpSpPr>
        <p:grpSpPr>
          <a:xfrm>
            <a:off x="229225" y="185223"/>
            <a:ext cx="8688899" cy="4771400"/>
            <a:chOff x="229225" y="185223"/>
            <a:chExt cx="8688899" cy="4771400"/>
          </a:xfrm>
        </p:grpSpPr>
        <p:pic>
          <p:nvPicPr>
            <p:cNvPr id="240" name="Google Shape;240;p29"/>
            <p:cNvPicPr preferRelativeResize="0"/>
            <p:nvPr/>
          </p:nvPicPr>
          <p:blipFill rotWithShape="1">
            <a:blip r:embed="rId2">
              <a:alphaModFix/>
            </a:blip>
            <a:srcRect l="13804" t="7780" r="30842" b="18117"/>
            <a:stretch/>
          </p:blipFill>
          <p:spPr>
            <a:xfrm rot="5400000" flipH="1">
              <a:off x="1523012" y="-800513"/>
              <a:ext cx="2236102" cy="4207575"/>
            </a:xfrm>
            <a:prstGeom prst="rect">
              <a:avLst/>
            </a:prstGeom>
            <a:noFill/>
            <a:ln>
              <a:noFill/>
            </a:ln>
          </p:spPr>
        </p:pic>
        <p:pic>
          <p:nvPicPr>
            <p:cNvPr id="241" name="Google Shape;241;p29"/>
            <p:cNvPicPr preferRelativeResize="0"/>
            <p:nvPr/>
          </p:nvPicPr>
          <p:blipFill rotWithShape="1">
            <a:blip r:embed="rId3">
              <a:alphaModFix/>
            </a:blip>
            <a:srcRect l="41434" t="21605"/>
            <a:stretch/>
          </p:blipFill>
          <p:spPr>
            <a:xfrm>
              <a:off x="229225" y="185225"/>
              <a:ext cx="2532397" cy="4764851"/>
            </a:xfrm>
            <a:prstGeom prst="rect">
              <a:avLst/>
            </a:prstGeom>
            <a:noFill/>
            <a:ln>
              <a:noFill/>
            </a:ln>
          </p:spPr>
        </p:pic>
        <p:pic>
          <p:nvPicPr>
            <p:cNvPr id="242" name="Google Shape;242;p29"/>
            <p:cNvPicPr preferRelativeResize="0"/>
            <p:nvPr/>
          </p:nvPicPr>
          <p:blipFill rotWithShape="1">
            <a:blip r:embed="rId4">
              <a:alphaModFix/>
            </a:blip>
            <a:srcRect l="14296" t="32836" r="39809"/>
            <a:stretch/>
          </p:blipFill>
          <p:spPr>
            <a:xfrm rot="5400000">
              <a:off x="5544047" y="1581357"/>
              <a:ext cx="2206401" cy="4541752"/>
            </a:xfrm>
            <a:prstGeom prst="rect">
              <a:avLst/>
            </a:prstGeom>
            <a:noFill/>
            <a:ln>
              <a:noFill/>
            </a:ln>
          </p:spPr>
        </p:pic>
        <p:pic>
          <p:nvPicPr>
            <p:cNvPr id="243" name="Google Shape;243;p29"/>
            <p:cNvPicPr preferRelativeResize="0"/>
            <p:nvPr/>
          </p:nvPicPr>
          <p:blipFill rotWithShape="1">
            <a:blip r:embed="rId5">
              <a:alphaModFix/>
            </a:blip>
            <a:srcRect l="3245" t="16327" r="26668" b="21848"/>
            <a:stretch/>
          </p:blipFill>
          <p:spPr>
            <a:xfrm>
              <a:off x="5381175" y="379675"/>
              <a:ext cx="2997074" cy="3718799"/>
            </a:xfrm>
            <a:prstGeom prst="rect">
              <a:avLst/>
            </a:prstGeom>
            <a:noFill/>
            <a:ln>
              <a:noFill/>
            </a:ln>
          </p:spPr>
        </p:pic>
        <p:pic>
          <p:nvPicPr>
            <p:cNvPr id="244" name="Google Shape;244;p29"/>
            <p:cNvPicPr preferRelativeResize="0"/>
            <p:nvPr/>
          </p:nvPicPr>
          <p:blipFill rotWithShape="1">
            <a:blip r:embed="rId6">
              <a:alphaModFix/>
            </a:blip>
            <a:srcRect l="32735" t="10200" r="28428" b="58498"/>
            <a:stretch/>
          </p:blipFill>
          <p:spPr>
            <a:xfrm rot="-5400000">
              <a:off x="7611709" y="3650211"/>
              <a:ext cx="1224976" cy="138784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pic>
        <p:nvPicPr>
          <p:cNvPr id="33" name="Google Shape;33;p4"/>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34" name="Google Shape;34;p4"/>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35" name="Google Shape;35;p4"/>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ubTitle" idx="1"/>
          </p:nvPr>
        </p:nvSpPr>
        <p:spPr>
          <a:xfrm>
            <a:off x="1567375" y="3102225"/>
            <a:ext cx="23544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Font typeface="Bree Serif"/>
              <a:buNone/>
              <a:defRPr sz="2500">
                <a:latin typeface="Abril Fatface"/>
                <a:ea typeface="Abril Fatface"/>
                <a:cs typeface="Abril Fatface"/>
                <a:sym typeface="Abril Fatface"/>
              </a:defRPr>
            </a:lvl1pPr>
            <a:lvl2pPr lvl="1"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2pPr>
            <a:lvl3pPr lvl="2"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3pPr>
            <a:lvl4pPr lvl="3"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4pPr>
            <a:lvl5pPr lvl="4"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5pPr>
            <a:lvl6pPr lvl="5"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6pPr>
            <a:lvl7pPr lvl="6"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7pPr>
            <a:lvl8pPr lvl="7"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8pPr>
            <a:lvl9pPr lvl="8" algn="ctr">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9pPr>
          </a:lstStyle>
          <a:p>
            <a:endParaRPr/>
          </a:p>
        </p:txBody>
      </p:sp>
      <p:sp>
        <p:nvSpPr>
          <p:cNvPr id="39" name="Google Shape;39;p5"/>
          <p:cNvSpPr txBox="1">
            <a:spLocks noGrp="1"/>
          </p:cNvSpPr>
          <p:nvPr>
            <p:ph type="subTitle" idx="2"/>
          </p:nvPr>
        </p:nvSpPr>
        <p:spPr>
          <a:xfrm>
            <a:off x="5222225" y="3102225"/>
            <a:ext cx="23544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Bree Serif"/>
              <a:buNone/>
              <a:defRPr sz="2500">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2pPr>
            <a:lvl3pPr lvl="2"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3pPr>
            <a:lvl4pPr lvl="3"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4pPr>
            <a:lvl5pPr lvl="4"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5pPr>
            <a:lvl6pPr lvl="5"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6pPr>
            <a:lvl7pPr lvl="6"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7pPr>
            <a:lvl8pPr lvl="7"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8pPr>
            <a:lvl9pPr lvl="8" algn="ctr" rtl="0">
              <a:lnSpc>
                <a:spcPct val="100000"/>
              </a:lnSpc>
              <a:spcBef>
                <a:spcPts val="0"/>
              </a:spcBef>
              <a:spcAft>
                <a:spcPts val="0"/>
              </a:spcAft>
              <a:buClr>
                <a:schemeClr val="dk1"/>
              </a:buClr>
              <a:buSzPts val="2500"/>
              <a:buFont typeface="Bree Serif"/>
              <a:buNone/>
              <a:defRPr sz="2500">
                <a:solidFill>
                  <a:schemeClr val="dk1"/>
                </a:solidFill>
                <a:latin typeface="Bree Serif"/>
                <a:ea typeface="Bree Serif"/>
                <a:cs typeface="Bree Serif"/>
                <a:sym typeface="Bree Serif"/>
              </a:defRPr>
            </a:lvl9pPr>
          </a:lstStyle>
          <a:p>
            <a:endParaRPr/>
          </a:p>
        </p:txBody>
      </p:sp>
      <p:sp>
        <p:nvSpPr>
          <p:cNvPr id="40" name="Google Shape;40;p5"/>
          <p:cNvSpPr txBox="1">
            <a:spLocks noGrp="1"/>
          </p:cNvSpPr>
          <p:nvPr>
            <p:ph type="subTitle" idx="3"/>
          </p:nvPr>
        </p:nvSpPr>
        <p:spPr>
          <a:xfrm>
            <a:off x="1567375" y="3716250"/>
            <a:ext cx="2354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4"/>
          </p:nvPr>
        </p:nvSpPr>
        <p:spPr>
          <a:xfrm>
            <a:off x="5222225" y="3716250"/>
            <a:ext cx="2354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3" name="Google Shape;43;p5"/>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44" name="Google Shape;44;p5"/>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45" name="Google Shape;45;p5"/>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6"/>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49" name="Google Shape;49;p6"/>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50" name="Google Shape;50;p6"/>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sp>
        <p:nvSpPr>
          <p:cNvPr id="51" name="Google Shape;51;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7"/>
          <p:cNvPicPr preferRelativeResize="0"/>
          <p:nvPr/>
        </p:nvPicPr>
        <p:blipFill rotWithShape="1">
          <a:blip r:embed="rId2">
            <a:alphaModFix/>
          </a:blip>
          <a:srcRect t="18093" r="37507"/>
          <a:stretch/>
        </p:blipFill>
        <p:spPr>
          <a:xfrm>
            <a:off x="7676646" y="186525"/>
            <a:ext cx="1241349" cy="2287027"/>
          </a:xfrm>
          <a:prstGeom prst="rect">
            <a:avLst/>
          </a:prstGeom>
          <a:noFill/>
          <a:ln>
            <a:noFill/>
          </a:ln>
        </p:spPr>
      </p:pic>
      <p:pic>
        <p:nvPicPr>
          <p:cNvPr id="55" name="Google Shape;55;p7"/>
          <p:cNvPicPr preferRelativeResize="0"/>
          <p:nvPr/>
        </p:nvPicPr>
        <p:blipFill>
          <a:blip r:embed="rId3">
            <a:alphaModFix/>
          </a:blip>
          <a:stretch>
            <a:fillRect/>
          </a:stretch>
        </p:blipFill>
        <p:spPr>
          <a:xfrm>
            <a:off x="7075676" y="-321500"/>
            <a:ext cx="1985096" cy="2792223"/>
          </a:xfrm>
          <a:prstGeom prst="rect">
            <a:avLst/>
          </a:prstGeom>
          <a:noFill/>
          <a:ln>
            <a:noFill/>
          </a:ln>
        </p:spPr>
      </p:pic>
      <p:pic>
        <p:nvPicPr>
          <p:cNvPr id="56" name="Google Shape;56;p7"/>
          <p:cNvPicPr preferRelativeResize="0"/>
          <p:nvPr/>
        </p:nvPicPr>
        <p:blipFill rotWithShape="1">
          <a:blip r:embed="rId4">
            <a:alphaModFix/>
          </a:blip>
          <a:srcRect l="29701" b="14008"/>
          <a:stretch/>
        </p:blipFill>
        <p:spPr>
          <a:xfrm>
            <a:off x="227325" y="2320550"/>
            <a:ext cx="1533900" cy="2639252"/>
          </a:xfrm>
          <a:prstGeom prst="rect">
            <a:avLst/>
          </a:prstGeom>
          <a:noFill/>
          <a:ln>
            <a:noFill/>
          </a:ln>
        </p:spPr>
      </p:pic>
      <p:sp>
        <p:nvSpPr>
          <p:cNvPr id="57" name="Google Shape;5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7"/>
          <p:cNvSpPr txBox="1">
            <a:spLocks noGrp="1"/>
          </p:cNvSpPr>
          <p:nvPr>
            <p:ph type="body" idx="1"/>
          </p:nvPr>
        </p:nvSpPr>
        <p:spPr>
          <a:xfrm>
            <a:off x="715100" y="1456675"/>
            <a:ext cx="3661200" cy="2544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p8"/>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8"/>
          <p:cNvGrpSpPr/>
          <p:nvPr/>
        </p:nvGrpSpPr>
        <p:grpSpPr>
          <a:xfrm>
            <a:off x="229225" y="185223"/>
            <a:ext cx="8688899" cy="4771400"/>
            <a:chOff x="229225" y="185223"/>
            <a:chExt cx="8688899" cy="4771400"/>
          </a:xfrm>
        </p:grpSpPr>
        <p:pic>
          <p:nvPicPr>
            <p:cNvPr id="62" name="Google Shape;62;p8"/>
            <p:cNvPicPr preferRelativeResize="0"/>
            <p:nvPr/>
          </p:nvPicPr>
          <p:blipFill rotWithShape="1">
            <a:blip r:embed="rId2">
              <a:alphaModFix/>
            </a:blip>
            <a:srcRect l="13804" t="7780" r="30842" b="18117"/>
            <a:stretch/>
          </p:blipFill>
          <p:spPr>
            <a:xfrm rot="5400000" flipH="1">
              <a:off x="1523012" y="-800513"/>
              <a:ext cx="2236102" cy="4207575"/>
            </a:xfrm>
            <a:prstGeom prst="rect">
              <a:avLst/>
            </a:prstGeom>
            <a:noFill/>
            <a:ln>
              <a:noFill/>
            </a:ln>
          </p:spPr>
        </p:pic>
        <p:pic>
          <p:nvPicPr>
            <p:cNvPr id="63" name="Google Shape;63;p8"/>
            <p:cNvPicPr preferRelativeResize="0"/>
            <p:nvPr/>
          </p:nvPicPr>
          <p:blipFill rotWithShape="1">
            <a:blip r:embed="rId3">
              <a:alphaModFix/>
            </a:blip>
            <a:srcRect l="41434" t="21605"/>
            <a:stretch/>
          </p:blipFill>
          <p:spPr>
            <a:xfrm>
              <a:off x="229225" y="185225"/>
              <a:ext cx="2532397" cy="4764851"/>
            </a:xfrm>
            <a:prstGeom prst="rect">
              <a:avLst/>
            </a:prstGeom>
            <a:noFill/>
            <a:ln>
              <a:noFill/>
            </a:ln>
          </p:spPr>
        </p:pic>
        <p:pic>
          <p:nvPicPr>
            <p:cNvPr id="64" name="Google Shape;64;p8"/>
            <p:cNvPicPr preferRelativeResize="0"/>
            <p:nvPr/>
          </p:nvPicPr>
          <p:blipFill rotWithShape="1">
            <a:blip r:embed="rId4">
              <a:alphaModFix/>
            </a:blip>
            <a:srcRect l="14296" t="32836" r="39809"/>
            <a:stretch/>
          </p:blipFill>
          <p:spPr>
            <a:xfrm rot="5400000">
              <a:off x="5544047" y="1581357"/>
              <a:ext cx="2206401" cy="4541752"/>
            </a:xfrm>
            <a:prstGeom prst="rect">
              <a:avLst/>
            </a:prstGeom>
            <a:noFill/>
            <a:ln>
              <a:noFill/>
            </a:ln>
          </p:spPr>
        </p:pic>
        <p:pic>
          <p:nvPicPr>
            <p:cNvPr id="65" name="Google Shape;65;p8"/>
            <p:cNvPicPr preferRelativeResize="0"/>
            <p:nvPr/>
          </p:nvPicPr>
          <p:blipFill rotWithShape="1">
            <a:blip r:embed="rId5">
              <a:alphaModFix/>
            </a:blip>
            <a:srcRect l="3245" t="16327" r="26668" b="21848"/>
            <a:stretch/>
          </p:blipFill>
          <p:spPr>
            <a:xfrm>
              <a:off x="5381175" y="379675"/>
              <a:ext cx="2997074" cy="3718799"/>
            </a:xfrm>
            <a:prstGeom prst="rect">
              <a:avLst/>
            </a:prstGeom>
            <a:noFill/>
            <a:ln>
              <a:noFill/>
            </a:ln>
          </p:spPr>
        </p:pic>
        <p:pic>
          <p:nvPicPr>
            <p:cNvPr id="66" name="Google Shape;66;p8"/>
            <p:cNvPicPr preferRelativeResize="0"/>
            <p:nvPr/>
          </p:nvPicPr>
          <p:blipFill rotWithShape="1">
            <a:blip r:embed="rId6">
              <a:alphaModFix/>
            </a:blip>
            <a:srcRect l="32735" t="10200" r="28428" b="58498"/>
            <a:stretch/>
          </p:blipFill>
          <p:spPr>
            <a:xfrm rot="-5400000">
              <a:off x="7611709" y="3650211"/>
              <a:ext cx="1224976" cy="1387848"/>
            </a:xfrm>
            <a:prstGeom prst="rect">
              <a:avLst/>
            </a:prstGeom>
            <a:noFill/>
            <a:ln>
              <a:noFill/>
            </a:ln>
          </p:spPr>
        </p:pic>
      </p:grpSp>
      <p:sp>
        <p:nvSpPr>
          <p:cNvPr id="67" name="Google Shape;67;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p:nvPr/>
        </p:nvSpPr>
        <p:spPr>
          <a:xfrm>
            <a:off x="225250" y="186250"/>
            <a:ext cx="8693400" cy="477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9"/>
          <p:cNvPicPr preferRelativeResize="0"/>
          <p:nvPr/>
        </p:nvPicPr>
        <p:blipFill rotWithShape="1">
          <a:blip r:embed="rId2">
            <a:alphaModFix/>
          </a:blip>
          <a:srcRect l="34331"/>
          <a:stretch/>
        </p:blipFill>
        <p:spPr>
          <a:xfrm>
            <a:off x="227328" y="254900"/>
            <a:ext cx="1836973" cy="3934751"/>
          </a:xfrm>
          <a:prstGeom prst="rect">
            <a:avLst/>
          </a:prstGeom>
          <a:noFill/>
          <a:ln>
            <a:noFill/>
          </a:ln>
        </p:spPr>
      </p:pic>
      <p:pic>
        <p:nvPicPr>
          <p:cNvPr id="71" name="Google Shape;71;p9"/>
          <p:cNvPicPr preferRelativeResize="0"/>
          <p:nvPr/>
        </p:nvPicPr>
        <p:blipFill rotWithShape="1">
          <a:blip r:embed="rId3">
            <a:alphaModFix/>
          </a:blip>
          <a:srcRect t="20578" r="28941"/>
          <a:stretch/>
        </p:blipFill>
        <p:spPr>
          <a:xfrm rot="-5400000">
            <a:off x="689741" y="-276416"/>
            <a:ext cx="1619350" cy="2544174"/>
          </a:xfrm>
          <a:prstGeom prst="rect">
            <a:avLst/>
          </a:prstGeom>
          <a:noFill/>
          <a:ln>
            <a:noFill/>
          </a:ln>
        </p:spPr>
      </p:pic>
      <p:pic>
        <p:nvPicPr>
          <p:cNvPr id="72" name="Google Shape;72;p9"/>
          <p:cNvPicPr preferRelativeResize="0"/>
          <p:nvPr/>
        </p:nvPicPr>
        <p:blipFill rotWithShape="1">
          <a:blip r:embed="rId4">
            <a:alphaModFix/>
          </a:blip>
          <a:srcRect l="26772" t="25339"/>
          <a:stretch/>
        </p:blipFill>
        <p:spPr>
          <a:xfrm rot="10800000">
            <a:off x="6447826" y="1415492"/>
            <a:ext cx="2470624" cy="3540874"/>
          </a:xfrm>
          <a:prstGeom prst="rect">
            <a:avLst/>
          </a:prstGeom>
          <a:noFill/>
          <a:ln>
            <a:noFill/>
          </a:ln>
        </p:spPr>
      </p:pic>
      <p:pic>
        <p:nvPicPr>
          <p:cNvPr id="73" name="Google Shape;73;p9"/>
          <p:cNvPicPr preferRelativeResize="0"/>
          <p:nvPr/>
        </p:nvPicPr>
        <p:blipFill>
          <a:blip r:embed="rId5">
            <a:alphaModFix/>
          </a:blip>
          <a:stretch>
            <a:fillRect/>
          </a:stretch>
        </p:blipFill>
        <p:spPr>
          <a:xfrm>
            <a:off x="7275530" y="817425"/>
            <a:ext cx="1716074" cy="2413819"/>
          </a:xfrm>
          <a:prstGeom prst="rect">
            <a:avLst/>
          </a:prstGeom>
          <a:noFill/>
          <a:ln>
            <a:noFill/>
          </a:ln>
        </p:spPr>
      </p:pic>
      <p:pic>
        <p:nvPicPr>
          <p:cNvPr id="74" name="Google Shape;74;p9"/>
          <p:cNvPicPr preferRelativeResize="0"/>
          <p:nvPr/>
        </p:nvPicPr>
        <p:blipFill>
          <a:blip r:embed="rId6">
            <a:alphaModFix/>
          </a:blip>
          <a:stretch>
            <a:fillRect/>
          </a:stretch>
        </p:blipFill>
        <p:spPr>
          <a:xfrm>
            <a:off x="5977241" y="45925"/>
            <a:ext cx="1717253" cy="2413819"/>
          </a:xfrm>
          <a:prstGeom prst="rect">
            <a:avLst/>
          </a:prstGeom>
          <a:noFill/>
          <a:ln>
            <a:noFill/>
          </a:ln>
        </p:spPr>
      </p:pic>
      <p:sp>
        <p:nvSpPr>
          <p:cNvPr id="75" name="Google Shape;75;p9"/>
          <p:cNvSpPr txBox="1">
            <a:spLocks noGrp="1"/>
          </p:cNvSpPr>
          <p:nvPr>
            <p:ph type="title"/>
          </p:nvPr>
        </p:nvSpPr>
        <p:spPr>
          <a:xfrm>
            <a:off x="715101" y="1338875"/>
            <a:ext cx="5686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9"/>
          <p:cNvSpPr txBox="1">
            <a:spLocks noGrp="1"/>
          </p:cNvSpPr>
          <p:nvPr>
            <p:ph type="subTitle" idx="1"/>
          </p:nvPr>
        </p:nvSpPr>
        <p:spPr>
          <a:xfrm>
            <a:off x="715100" y="2381248"/>
            <a:ext cx="5460000" cy="14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971575" y="535000"/>
            <a:ext cx="3452700" cy="14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2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1pPr>
            <a:lvl2pPr lvl="1"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2pPr>
            <a:lvl3pPr lvl="2"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3pPr>
            <a:lvl4pPr lvl="3"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4pPr>
            <a:lvl5pPr lvl="4"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5pPr>
            <a:lvl6pPr lvl="5"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6pPr>
            <a:lvl7pPr lvl="6"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7pPr>
            <a:lvl8pPr lvl="7"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8pPr>
            <a:lvl9pPr lvl="8" rtl="0">
              <a:spcBef>
                <a:spcPts val="0"/>
              </a:spcBef>
              <a:spcAft>
                <a:spcPts val="0"/>
              </a:spcAft>
              <a:buClr>
                <a:schemeClr val="dk2"/>
              </a:buClr>
              <a:buSzPts val="3500"/>
              <a:buFont typeface="Abril Fatface"/>
              <a:buNone/>
              <a:defRPr sz="3500">
                <a:solidFill>
                  <a:schemeClr val="dk2"/>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iche.com/colleges/college-quiz/?utm_source=google&amp;utm_medium=cpc&amp;gclid=CjwKCAjwv-GUBhAzEiwASUMm4vAIF5emu1rS6jOk8XsJHmxKB5PB1yj3PNV7D5H0WkKUlFnBa6_66hoCsJ0QAvD_Bw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collegevine.com/" TargetMode="External"/><Relationship Id="rId4" Type="http://schemas.openxmlformats.org/officeDocument/2006/relationships/hyperlink" Target="https://www.princetonreview.com/college-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ctrTitle"/>
          </p:nvPr>
        </p:nvSpPr>
        <p:spPr>
          <a:xfrm>
            <a:off x="715100" y="1446900"/>
            <a:ext cx="7297200" cy="184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Getting Organized with a College List</a:t>
            </a:r>
            <a:endParaRPr>
              <a:solidFill>
                <a:schemeClr val="dk2"/>
              </a:solidFill>
            </a:endParaRPr>
          </a:p>
        </p:txBody>
      </p:sp>
      <p:sp>
        <p:nvSpPr>
          <p:cNvPr id="250" name="Google Shape;250;p30"/>
          <p:cNvSpPr txBox="1">
            <a:spLocks noGrp="1"/>
          </p:cNvSpPr>
          <p:nvPr>
            <p:ph type="subTitle" idx="1"/>
          </p:nvPr>
        </p:nvSpPr>
        <p:spPr>
          <a:xfrm>
            <a:off x="715100" y="3642125"/>
            <a:ext cx="43590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CARS 2023</a:t>
            </a:r>
            <a:endParaRPr/>
          </a:p>
        </p:txBody>
      </p:sp>
      <p:cxnSp>
        <p:nvCxnSpPr>
          <p:cNvPr id="251" name="Google Shape;251;p30"/>
          <p:cNvCxnSpPr/>
          <p:nvPr/>
        </p:nvCxnSpPr>
        <p:spPr>
          <a:xfrm>
            <a:off x="831000" y="34600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6000"/>
              <a:t>How to Use Your List While and After Applying</a:t>
            </a:r>
            <a:endParaRPr sz="6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1"/>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2"/>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txBox="1">
            <a:spLocks noGrp="1"/>
          </p:cNvSpPr>
          <p:nvPr>
            <p:ph type="title"/>
          </p:nvPr>
        </p:nvSpPr>
        <p:spPr>
          <a:xfrm>
            <a:off x="720000" y="7317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Other Ways of Organizing Yourself</a:t>
            </a:r>
            <a:endParaRPr/>
          </a:p>
        </p:txBody>
      </p:sp>
      <p:sp>
        <p:nvSpPr>
          <p:cNvPr id="372" name="Google Shape;372;p43"/>
          <p:cNvSpPr txBox="1">
            <a:spLocks noGrp="1"/>
          </p:cNvSpPr>
          <p:nvPr>
            <p:ph type="body" idx="1"/>
          </p:nvPr>
        </p:nvSpPr>
        <p:spPr>
          <a:xfrm>
            <a:off x="816675" y="1627825"/>
            <a:ext cx="7305000" cy="24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300" b="1">
                <a:solidFill>
                  <a:schemeClr val="dk2"/>
                </a:solidFill>
              </a:rPr>
              <a:t>You can take organization to the next level by dedicating a folder on your laptop to your applications.</a:t>
            </a:r>
            <a:endParaRPr sz="1300" b="1">
              <a:solidFill>
                <a:schemeClr val="dk2"/>
              </a:solidFill>
            </a:endParaRPr>
          </a:p>
          <a:p>
            <a:pPr marL="457200" lvl="0" indent="-304800" algn="l" rtl="0">
              <a:spcBef>
                <a:spcPts val="1000"/>
              </a:spcBef>
              <a:spcAft>
                <a:spcPts val="0"/>
              </a:spcAft>
              <a:buClr>
                <a:schemeClr val="dk2"/>
              </a:buClr>
              <a:buSzPts val="1200"/>
              <a:buAutoNum type="arabicPeriod"/>
            </a:pPr>
            <a:r>
              <a:rPr lang="de" sz="1200">
                <a:solidFill>
                  <a:schemeClr val="dk2"/>
                </a:solidFill>
              </a:rPr>
              <a:t>Start a folder on your desktop or google drive</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de" sz="1200">
                <a:solidFill>
                  <a:schemeClr val="dk2"/>
                </a:solidFill>
              </a:rPr>
              <a:t>Dedicate separate folders within the main one to each college respectively.</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de" sz="1200">
                <a:solidFill>
                  <a:schemeClr val="dk2"/>
                </a:solidFill>
              </a:rPr>
              <a:t>Keep supplements in each school’s folder for easy access (Some people prefer to just have one document divided by sections for each school. Do what works best for you!)</a:t>
            </a:r>
            <a:endParaRPr sz="1200">
              <a:solidFill>
                <a:schemeClr val="dk2"/>
              </a:solidFill>
            </a:endParaRPr>
          </a:p>
          <a:p>
            <a:pPr marL="457200" lvl="0" indent="-304800" algn="l" rtl="0">
              <a:spcBef>
                <a:spcPts val="0"/>
              </a:spcBef>
              <a:spcAft>
                <a:spcPts val="0"/>
              </a:spcAft>
              <a:buClr>
                <a:schemeClr val="dk2"/>
              </a:buClr>
              <a:buSzPts val="1200"/>
              <a:buAutoNum type="arabicPeriod"/>
            </a:pPr>
            <a:r>
              <a:rPr lang="de" sz="1200">
                <a:solidFill>
                  <a:schemeClr val="dk2"/>
                </a:solidFill>
              </a:rPr>
              <a:t>Keep your personal statement, resume, college list, and scholarship list in the main folder.</a:t>
            </a:r>
            <a:endParaRPr sz="1200">
              <a:solidFill>
                <a:schemeClr val="dk2"/>
              </a:solidFill>
            </a:endParaRPr>
          </a:p>
          <a:p>
            <a:pPr marL="457200" lvl="0" indent="0" algn="l" rtl="0">
              <a:spcBef>
                <a:spcPts val="1000"/>
              </a:spcBef>
              <a:spcAft>
                <a:spcPts val="0"/>
              </a:spcAft>
              <a:buNone/>
            </a:pPr>
            <a:endParaRPr sz="1200">
              <a:solidFill>
                <a:schemeClr val="dk2"/>
              </a:solidFill>
            </a:endParaRPr>
          </a:p>
          <a:p>
            <a:pPr marL="0" lvl="0" indent="0" algn="l" rtl="0">
              <a:spcBef>
                <a:spcPts val="1000"/>
              </a:spcBef>
              <a:spcAft>
                <a:spcPts val="0"/>
              </a:spcAft>
              <a:buNone/>
            </a:pPr>
            <a:endParaRPr>
              <a:solidFill>
                <a:schemeClr val="dk2"/>
              </a:solidFill>
            </a:endParaRPr>
          </a:p>
        </p:txBody>
      </p:sp>
      <p:cxnSp>
        <p:nvCxnSpPr>
          <p:cNvPr id="373" name="Google Shape;373;p43"/>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pic>
        <p:nvPicPr>
          <p:cNvPr id="374" name="Google Shape;374;p43"/>
          <p:cNvPicPr preferRelativeResize="0"/>
          <p:nvPr/>
        </p:nvPicPr>
        <p:blipFill>
          <a:blip r:embed="rId3">
            <a:alphaModFix/>
          </a:blip>
          <a:stretch>
            <a:fillRect/>
          </a:stretch>
        </p:blipFill>
        <p:spPr>
          <a:xfrm>
            <a:off x="566838" y="3673100"/>
            <a:ext cx="8010325" cy="518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4"/>
          <p:cNvPicPr preferRelativeResize="0"/>
          <p:nvPr/>
        </p:nvPicPr>
        <p:blipFill rotWithShape="1">
          <a:blip r:embed="rId3">
            <a:alphaModFix/>
          </a:blip>
          <a:srcRect l="17136" t="15388" r="4110" b="6216"/>
          <a:stretch/>
        </p:blipFill>
        <p:spPr>
          <a:xfrm>
            <a:off x="845775" y="213025"/>
            <a:ext cx="7700501" cy="4717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5"/>
          <p:cNvPicPr preferRelativeResize="0"/>
          <p:nvPr/>
        </p:nvPicPr>
        <p:blipFill>
          <a:blip r:embed="rId3">
            <a:alphaModFix/>
          </a:blip>
          <a:stretch>
            <a:fillRect/>
          </a:stretch>
        </p:blipFill>
        <p:spPr>
          <a:xfrm>
            <a:off x="255638" y="1883250"/>
            <a:ext cx="8632724" cy="2316100"/>
          </a:xfrm>
          <a:prstGeom prst="rect">
            <a:avLst/>
          </a:prstGeom>
          <a:noFill/>
          <a:ln>
            <a:noFill/>
          </a:ln>
        </p:spPr>
      </p:pic>
      <p:sp>
        <p:nvSpPr>
          <p:cNvPr id="385" name="Google Shape;385;p45"/>
          <p:cNvSpPr txBox="1"/>
          <p:nvPr/>
        </p:nvSpPr>
        <p:spPr>
          <a:xfrm>
            <a:off x="1947250" y="796600"/>
            <a:ext cx="5152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3000">
                <a:latin typeface="Abril Fatface"/>
                <a:ea typeface="Abril Fatface"/>
                <a:cs typeface="Abril Fatface"/>
                <a:sym typeface="Abril Fatface"/>
              </a:rPr>
              <a:t>Inside Each Folder</a:t>
            </a:r>
            <a:endParaRPr sz="3000">
              <a:latin typeface="Abril Fatface"/>
              <a:ea typeface="Abril Fatface"/>
              <a:cs typeface="Abril Fatface"/>
              <a:sym typeface="Abril Fatfa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p:nvPr/>
        </p:nvSpPr>
        <p:spPr>
          <a:xfrm>
            <a:off x="1428900" y="1678624"/>
            <a:ext cx="918600" cy="918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6"/>
          <p:cNvSpPr/>
          <p:nvPr/>
        </p:nvSpPr>
        <p:spPr>
          <a:xfrm>
            <a:off x="4112700" y="1678624"/>
            <a:ext cx="918600" cy="918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6"/>
          <p:cNvSpPr/>
          <p:nvPr/>
        </p:nvSpPr>
        <p:spPr>
          <a:xfrm>
            <a:off x="6796500" y="1678624"/>
            <a:ext cx="918600" cy="918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6"/>
          <p:cNvSpPr txBox="1">
            <a:spLocks noGrp="1"/>
          </p:cNvSpPr>
          <p:nvPr>
            <p:ph type="title" idx="6"/>
          </p:nvPr>
        </p:nvSpPr>
        <p:spPr>
          <a:xfrm>
            <a:off x="720000" y="612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Final Tips for Organization</a:t>
            </a:r>
            <a:endParaRPr/>
          </a:p>
        </p:txBody>
      </p:sp>
      <p:sp>
        <p:nvSpPr>
          <p:cNvPr id="394" name="Google Shape;394;p46"/>
          <p:cNvSpPr txBox="1">
            <a:spLocks noGrp="1"/>
          </p:cNvSpPr>
          <p:nvPr>
            <p:ph type="title"/>
          </p:nvPr>
        </p:nvSpPr>
        <p:spPr>
          <a:xfrm>
            <a:off x="720000" y="2663513"/>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000"/>
              <a:t>Bookmark login pages</a:t>
            </a:r>
            <a:endParaRPr sz="2000"/>
          </a:p>
        </p:txBody>
      </p:sp>
      <p:sp>
        <p:nvSpPr>
          <p:cNvPr id="395" name="Google Shape;395;p46"/>
          <p:cNvSpPr txBox="1">
            <a:spLocks noGrp="1"/>
          </p:cNvSpPr>
          <p:nvPr>
            <p:ph type="subTitle" idx="1"/>
          </p:nvPr>
        </p:nvSpPr>
        <p:spPr>
          <a:xfrm>
            <a:off x="720000" y="3191230"/>
            <a:ext cx="2336400" cy="6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When you create an applicant portal, bookmark the login pages to be able to access them quicker.</a:t>
            </a:r>
            <a:endParaRPr/>
          </a:p>
        </p:txBody>
      </p:sp>
      <p:sp>
        <p:nvSpPr>
          <p:cNvPr id="396" name="Google Shape;396;p46"/>
          <p:cNvSpPr txBox="1">
            <a:spLocks noGrp="1"/>
          </p:cNvSpPr>
          <p:nvPr>
            <p:ph type="title" idx="2"/>
          </p:nvPr>
        </p:nvSpPr>
        <p:spPr>
          <a:xfrm>
            <a:off x="3364450" y="2663513"/>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000"/>
              <a:t>Save passwords</a:t>
            </a:r>
            <a:endParaRPr sz="2000"/>
          </a:p>
        </p:txBody>
      </p:sp>
      <p:sp>
        <p:nvSpPr>
          <p:cNvPr id="397" name="Google Shape;397;p46"/>
          <p:cNvSpPr txBox="1">
            <a:spLocks noGrp="1"/>
          </p:cNvSpPr>
          <p:nvPr>
            <p:ph type="subTitle" idx="3"/>
          </p:nvPr>
        </p:nvSpPr>
        <p:spPr>
          <a:xfrm>
            <a:off x="3403800" y="3191230"/>
            <a:ext cx="2336400" cy="6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Because you have to be making accounts for every school you apply to, writing passwords down is a good idea.</a:t>
            </a:r>
            <a:endParaRPr/>
          </a:p>
        </p:txBody>
      </p:sp>
      <p:sp>
        <p:nvSpPr>
          <p:cNvPr id="398" name="Google Shape;398;p46"/>
          <p:cNvSpPr txBox="1">
            <a:spLocks noGrp="1"/>
          </p:cNvSpPr>
          <p:nvPr>
            <p:ph type="title" idx="4"/>
          </p:nvPr>
        </p:nvSpPr>
        <p:spPr>
          <a:xfrm>
            <a:off x="6008925" y="2747500"/>
            <a:ext cx="2606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000"/>
              <a:t>Save award / scholarship letters</a:t>
            </a:r>
            <a:endParaRPr sz="2000"/>
          </a:p>
        </p:txBody>
      </p:sp>
      <p:sp>
        <p:nvSpPr>
          <p:cNvPr id="399" name="Google Shape;399;p46"/>
          <p:cNvSpPr txBox="1">
            <a:spLocks noGrp="1"/>
          </p:cNvSpPr>
          <p:nvPr>
            <p:ph type="subTitle" idx="5"/>
          </p:nvPr>
        </p:nvSpPr>
        <p:spPr>
          <a:xfrm>
            <a:off x="6190125" y="3275205"/>
            <a:ext cx="2336400" cy="6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Save a PDF or physical copy of your aid package and scholarship letters for the end of year CAP survey!</a:t>
            </a:r>
            <a:endParaRPr/>
          </a:p>
        </p:txBody>
      </p:sp>
      <p:cxnSp>
        <p:nvCxnSpPr>
          <p:cNvPr id="400" name="Google Shape;400;p46"/>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
        <p:nvSpPr>
          <p:cNvPr id="401" name="Google Shape;401;p46"/>
          <p:cNvSpPr/>
          <p:nvPr/>
        </p:nvSpPr>
        <p:spPr>
          <a:xfrm>
            <a:off x="1655294" y="1924226"/>
            <a:ext cx="465811" cy="527696"/>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402" name="Google Shape;402;p46"/>
          <p:cNvGrpSpPr/>
          <p:nvPr/>
        </p:nvGrpSpPr>
        <p:grpSpPr>
          <a:xfrm>
            <a:off x="4306453" y="1873927"/>
            <a:ext cx="531085" cy="527710"/>
            <a:chOff x="-60988625" y="2310475"/>
            <a:chExt cx="316650" cy="311150"/>
          </a:xfrm>
        </p:grpSpPr>
        <p:sp>
          <p:nvSpPr>
            <p:cNvPr id="403" name="Google Shape;403;p46"/>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6"/>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6"/>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6"/>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6"/>
          <p:cNvGrpSpPr/>
          <p:nvPr/>
        </p:nvGrpSpPr>
        <p:grpSpPr>
          <a:xfrm>
            <a:off x="6990256" y="1901721"/>
            <a:ext cx="531085" cy="572715"/>
            <a:chOff x="-61782550" y="2664925"/>
            <a:chExt cx="316650" cy="319275"/>
          </a:xfrm>
        </p:grpSpPr>
        <p:sp>
          <p:nvSpPr>
            <p:cNvPr id="410" name="Google Shape;410;p46"/>
            <p:cNvSpPr/>
            <p:nvPr/>
          </p:nvSpPr>
          <p:spPr>
            <a:xfrm>
              <a:off x="-61782550" y="2664925"/>
              <a:ext cx="316650" cy="319275"/>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61701425" y="2705875"/>
              <a:ext cx="151250" cy="21275"/>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61742375" y="2747625"/>
              <a:ext cx="233925" cy="22075"/>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768575" y="1752600"/>
            <a:ext cx="2563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Searching</a:t>
            </a:r>
            <a:endParaRPr/>
          </a:p>
        </p:txBody>
      </p:sp>
      <p:sp>
        <p:nvSpPr>
          <p:cNvPr id="257" name="Google Shape;257;p31"/>
          <p:cNvSpPr txBox="1">
            <a:spLocks noGrp="1"/>
          </p:cNvSpPr>
          <p:nvPr>
            <p:ph type="title" idx="2"/>
          </p:nvPr>
        </p:nvSpPr>
        <p:spPr>
          <a:xfrm>
            <a:off x="1371000" y="12356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01</a:t>
            </a:r>
            <a:endParaRPr/>
          </a:p>
        </p:txBody>
      </p:sp>
      <p:sp>
        <p:nvSpPr>
          <p:cNvPr id="258" name="Google Shape;258;p31"/>
          <p:cNvSpPr txBox="1">
            <a:spLocks noGrp="1"/>
          </p:cNvSpPr>
          <p:nvPr>
            <p:ph type="subTitle" idx="1"/>
          </p:nvPr>
        </p:nvSpPr>
        <p:spPr>
          <a:xfrm>
            <a:off x="720000" y="2223100"/>
            <a:ext cx="2577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Searching for the colleges which you’d like to be on your list is the first step!</a:t>
            </a:r>
            <a:endParaRPr/>
          </a:p>
        </p:txBody>
      </p:sp>
      <p:sp>
        <p:nvSpPr>
          <p:cNvPr id="259" name="Google Shape;259;p31"/>
          <p:cNvSpPr txBox="1">
            <a:spLocks noGrp="1"/>
          </p:cNvSpPr>
          <p:nvPr>
            <p:ph type="title" idx="3"/>
          </p:nvPr>
        </p:nvSpPr>
        <p:spPr>
          <a:xfrm>
            <a:off x="3410775" y="175259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Creating </a:t>
            </a:r>
            <a:endParaRPr/>
          </a:p>
        </p:txBody>
      </p:sp>
      <p:sp>
        <p:nvSpPr>
          <p:cNvPr id="260" name="Google Shape;260;p31"/>
          <p:cNvSpPr txBox="1">
            <a:spLocks noGrp="1"/>
          </p:cNvSpPr>
          <p:nvPr>
            <p:ph type="title" idx="4"/>
          </p:nvPr>
        </p:nvSpPr>
        <p:spPr>
          <a:xfrm>
            <a:off x="3941325" y="12356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02</a:t>
            </a:r>
            <a:endParaRPr/>
          </a:p>
        </p:txBody>
      </p:sp>
      <p:sp>
        <p:nvSpPr>
          <p:cNvPr id="261" name="Google Shape;261;p31"/>
          <p:cNvSpPr txBox="1">
            <a:spLocks noGrp="1"/>
          </p:cNvSpPr>
          <p:nvPr>
            <p:ph type="subTitle" idx="5"/>
          </p:nvPr>
        </p:nvSpPr>
        <p:spPr>
          <a:xfrm>
            <a:off x="3336975" y="2223100"/>
            <a:ext cx="2484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Create the list while noting the factors that are important in your sheet.</a:t>
            </a:r>
            <a:endParaRPr/>
          </a:p>
        </p:txBody>
      </p:sp>
      <p:sp>
        <p:nvSpPr>
          <p:cNvPr id="262" name="Google Shape;262;p31"/>
          <p:cNvSpPr txBox="1">
            <a:spLocks noGrp="1"/>
          </p:cNvSpPr>
          <p:nvPr>
            <p:ph type="title" idx="6"/>
          </p:nvPr>
        </p:nvSpPr>
        <p:spPr>
          <a:xfrm>
            <a:off x="5974200" y="175259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Organizing</a:t>
            </a:r>
            <a:endParaRPr/>
          </a:p>
        </p:txBody>
      </p:sp>
      <p:sp>
        <p:nvSpPr>
          <p:cNvPr id="263" name="Google Shape;263;p31"/>
          <p:cNvSpPr txBox="1">
            <a:spLocks noGrp="1"/>
          </p:cNvSpPr>
          <p:nvPr>
            <p:ph type="title" idx="7"/>
          </p:nvPr>
        </p:nvSpPr>
        <p:spPr>
          <a:xfrm>
            <a:off x="6504750" y="12356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03</a:t>
            </a:r>
            <a:endParaRPr/>
          </a:p>
        </p:txBody>
      </p:sp>
      <p:sp>
        <p:nvSpPr>
          <p:cNvPr id="264" name="Google Shape;264;p31"/>
          <p:cNvSpPr txBox="1">
            <a:spLocks noGrp="1"/>
          </p:cNvSpPr>
          <p:nvPr>
            <p:ph type="subTitle" idx="8"/>
          </p:nvPr>
        </p:nvSpPr>
        <p:spPr>
          <a:xfrm>
            <a:off x="5860650" y="2223100"/>
            <a:ext cx="2563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Feel free to use colors, keys, and different fonts to organize and separate.</a:t>
            </a:r>
            <a:endParaRPr/>
          </a:p>
        </p:txBody>
      </p:sp>
      <p:sp>
        <p:nvSpPr>
          <p:cNvPr id="265" name="Google Shape;265;p31"/>
          <p:cNvSpPr txBox="1">
            <a:spLocks noGrp="1"/>
          </p:cNvSpPr>
          <p:nvPr>
            <p:ph type="title" idx="9"/>
          </p:nvPr>
        </p:nvSpPr>
        <p:spPr>
          <a:xfrm>
            <a:off x="840450" y="364819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Functionality</a:t>
            </a:r>
            <a:endParaRPr/>
          </a:p>
        </p:txBody>
      </p:sp>
      <p:sp>
        <p:nvSpPr>
          <p:cNvPr id="266" name="Google Shape;266;p31"/>
          <p:cNvSpPr txBox="1">
            <a:spLocks noGrp="1"/>
          </p:cNvSpPr>
          <p:nvPr>
            <p:ph type="title" idx="13"/>
          </p:nvPr>
        </p:nvSpPr>
        <p:spPr>
          <a:xfrm>
            <a:off x="1371000" y="31312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04</a:t>
            </a:r>
            <a:endParaRPr/>
          </a:p>
        </p:txBody>
      </p:sp>
      <p:sp>
        <p:nvSpPr>
          <p:cNvPr id="267" name="Google Shape;267;p31"/>
          <p:cNvSpPr txBox="1">
            <a:spLocks noGrp="1"/>
          </p:cNvSpPr>
          <p:nvPr>
            <p:ph type="subTitle" idx="14"/>
          </p:nvPr>
        </p:nvSpPr>
        <p:spPr>
          <a:xfrm>
            <a:off x="720000" y="4118700"/>
            <a:ext cx="2577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Using your list while and post applying to make the process easier to follow.</a:t>
            </a:r>
            <a:endParaRPr/>
          </a:p>
        </p:txBody>
      </p:sp>
      <p:sp>
        <p:nvSpPr>
          <p:cNvPr id="268" name="Google Shape;268;p31"/>
          <p:cNvSpPr txBox="1">
            <a:spLocks noGrp="1"/>
          </p:cNvSpPr>
          <p:nvPr>
            <p:ph type="title" idx="15"/>
          </p:nvPr>
        </p:nvSpPr>
        <p:spPr>
          <a:xfrm>
            <a:off x="3410775" y="364819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A Step Further</a:t>
            </a:r>
            <a:endParaRPr/>
          </a:p>
        </p:txBody>
      </p:sp>
      <p:sp>
        <p:nvSpPr>
          <p:cNvPr id="269" name="Google Shape;269;p31"/>
          <p:cNvSpPr txBox="1">
            <a:spLocks noGrp="1"/>
          </p:cNvSpPr>
          <p:nvPr>
            <p:ph type="title" idx="16"/>
          </p:nvPr>
        </p:nvSpPr>
        <p:spPr>
          <a:xfrm>
            <a:off x="3941325" y="31312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05</a:t>
            </a:r>
            <a:endParaRPr/>
          </a:p>
        </p:txBody>
      </p:sp>
      <p:sp>
        <p:nvSpPr>
          <p:cNvPr id="270" name="Google Shape;270;p31"/>
          <p:cNvSpPr txBox="1">
            <a:spLocks noGrp="1"/>
          </p:cNvSpPr>
          <p:nvPr>
            <p:ph type="subTitle" idx="17"/>
          </p:nvPr>
        </p:nvSpPr>
        <p:spPr>
          <a:xfrm>
            <a:off x="3336975" y="4118700"/>
            <a:ext cx="2484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A list is not the only thing that can be done, having folders is a good idea too!</a:t>
            </a:r>
            <a:endParaRPr/>
          </a:p>
        </p:txBody>
      </p:sp>
      <p:sp>
        <p:nvSpPr>
          <p:cNvPr id="271" name="Google Shape;271;p31"/>
          <p:cNvSpPr txBox="1">
            <a:spLocks noGrp="1"/>
          </p:cNvSpPr>
          <p:nvPr>
            <p:ph type="title" idx="18"/>
          </p:nvPr>
        </p:nvSpPr>
        <p:spPr>
          <a:xfrm>
            <a:off x="5974200" y="364819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Other Tips</a:t>
            </a:r>
            <a:endParaRPr/>
          </a:p>
        </p:txBody>
      </p:sp>
      <p:sp>
        <p:nvSpPr>
          <p:cNvPr id="272" name="Google Shape;272;p31"/>
          <p:cNvSpPr txBox="1">
            <a:spLocks noGrp="1"/>
          </p:cNvSpPr>
          <p:nvPr>
            <p:ph type="title" idx="19"/>
          </p:nvPr>
        </p:nvSpPr>
        <p:spPr>
          <a:xfrm>
            <a:off x="6504750" y="3131221"/>
            <a:ext cx="1275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06</a:t>
            </a:r>
            <a:endParaRPr/>
          </a:p>
        </p:txBody>
      </p:sp>
      <p:sp>
        <p:nvSpPr>
          <p:cNvPr id="273" name="Google Shape;273;p31"/>
          <p:cNvSpPr txBox="1">
            <a:spLocks noGrp="1"/>
          </p:cNvSpPr>
          <p:nvPr>
            <p:ph type="subTitle" idx="20"/>
          </p:nvPr>
        </p:nvSpPr>
        <p:spPr>
          <a:xfrm>
            <a:off x="5860650" y="4118700"/>
            <a:ext cx="2563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Staying organized can come in simple tips that can save time as you’re applying.</a:t>
            </a:r>
            <a:endParaRPr/>
          </a:p>
        </p:txBody>
      </p:sp>
      <p:sp>
        <p:nvSpPr>
          <p:cNvPr id="274" name="Google Shape;274;p31"/>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Table of Contents</a:t>
            </a:r>
            <a:endParaRPr/>
          </a:p>
        </p:txBody>
      </p:sp>
      <p:cxnSp>
        <p:nvCxnSpPr>
          <p:cNvPr id="275" name="Google Shape;275;p31"/>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Searching for Colleges</a:t>
            </a:r>
            <a:endParaRPr/>
          </a:p>
        </p:txBody>
      </p:sp>
      <p:sp>
        <p:nvSpPr>
          <p:cNvPr id="281" name="Google Shape;281;p32"/>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300">
                <a:solidFill>
                  <a:schemeClr val="dk2"/>
                </a:solidFill>
              </a:rPr>
              <a:t>Part of starting your college search is introspection! </a:t>
            </a:r>
            <a:endParaRPr sz="1300">
              <a:solidFill>
                <a:schemeClr val="dk2"/>
              </a:solidFill>
            </a:endParaRPr>
          </a:p>
          <a:p>
            <a:pPr marL="457200" lvl="0" indent="-304800" algn="l" rtl="0">
              <a:spcBef>
                <a:spcPts val="1000"/>
              </a:spcBef>
              <a:spcAft>
                <a:spcPts val="0"/>
              </a:spcAft>
              <a:buClr>
                <a:schemeClr val="dk2"/>
              </a:buClr>
              <a:buSzPts val="1200"/>
              <a:buAutoNum type="arabicPeriod"/>
            </a:pPr>
            <a:r>
              <a:rPr lang="de" sz="1200">
                <a:solidFill>
                  <a:schemeClr val="dk2"/>
                </a:solidFill>
              </a:rPr>
              <a:t>Start by thinking of what you want in a college: Is there a specific major/subject you’re interested in? a program? Do you prefer a smaller classroom setting or a bigger one? What about location?</a:t>
            </a:r>
            <a:endParaRPr sz="1200">
              <a:solidFill>
                <a:schemeClr val="dk2"/>
              </a:solidFill>
            </a:endParaRPr>
          </a:p>
          <a:p>
            <a:pPr marL="457200" lvl="0" indent="-304800" algn="l" rtl="0">
              <a:spcBef>
                <a:spcPts val="1000"/>
              </a:spcBef>
              <a:spcAft>
                <a:spcPts val="0"/>
              </a:spcAft>
              <a:buClr>
                <a:schemeClr val="dk2"/>
              </a:buClr>
              <a:buSzPts val="1200"/>
              <a:buAutoNum type="arabicPeriod"/>
            </a:pPr>
            <a:r>
              <a:rPr lang="de" sz="1200">
                <a:solidFill>
                  <a:schemeClr val="dk2"/>
                </a:solidFill>
              </a:rPr>
              <a:t>Research schools based on the things you have now realized you want. Search for schools that offer opportunities tailored to your likes and do not be afraid to also research schools you’ve heard of often (i.e. Top 30 schools, UM, UF, etc.) out of curiosity!</a:t>
            </a:r>
            <a:endParaRPr sz="1200">
              <a:solidFill>
                <a:schemeClr val="dk2"/>
              </a:solidFill>
            </a:endParaRPr>
          </a:p>
          <a:p>
            <a:pPr marL="457200" lvl="0" indent="-304800" algn="l" rtl="0">
              <a:spcBef>
                <a:spcPts val="1000"/>
              </a:spcBef>
              <a:spcAft>
                <a:spcPts val="0"/>
              </a:spcAft>
              <a:buClr>
                <a:schemeClr val="dk2"/>
              </a:buClr>
              <a:buSzPts val="1200"/>
              <a:buAutoNum type="arabicPeriod"/>
            </a:pPr>
            <a:r>
              <a:rPr lang="de" sz="1200">
                <a:solidFill>
                  <a:schemeClr val="dk2"/>
                </a:solidFill>
              </a:rPr>
              <a:t>Think money!!! Talk to your parents or guardians about affordability and how it can impact your plans for college. Keep your financial situation in the back of your head while searching for schools.</a:t>
            </a:r>
            <a:endParaRPr sz="1200">
              <a:solidFill>
                <a:schemeClr val="dk2"/>
              </a:solidFill>
            </a:endParaRPr>
          </a:p>
          <a:p>
            <a:pPr marL="457200" lvl="0" indent="0" algn="l" rtl="0">
              <a:spcBef>
                <a:spcPts val="0"/>
              </a:spcBef>
              <a:spcAft>
                <a:spcPts val="0"/>
              </a:spcAft>
              <a:buNone/>
            </a:pPr>
            <a:endParaRPr sz="1200">
              <a:solidFill>
                <a:schemeClr val="dk2"/>
              </a:solidFill>
            </a:endParaRPr>
          </a:p>
          <a:p>
            <a:pPr marL="457200" lvl="0" indent="-304800" algn="l" rtl="0">
              <a:spcBef>
                <a:spcPts val="0"/>
              </a:spcBef>
              <a:spcAft>
                <a:spcPts val="0"/>
              </a:spcAft>
              <a:buClr>
                <a:schemeClr val="dk2"/>
              </a:buClr>
              <a:buSzPts val="1200"/>
              <a:buAutoNum type="arabicPeriod"/>
            </a:pPr>
            <a:r>
              <a:rPr lang="de" sz="1200">
                <a:solidFill>
                  <a:schemeClr val="dk2"/>
                </a:solidFill>
              </a:rPr>
              <a:t>Go to college fairs, attend informational sessions, and explore a college’s website if you’re considering it. It could be a place you attend for 4 years; being informed is important!</a:t>
            </a:r>
            <a:endParaRPr sz="1200">
              <a:solidFill>
                <a:schemeClr val="dk2"/>
              </a:solidFill>
            </a:endParaRPr>
          </a:p>
          <a:p>
            <a:pPr marL="457200" lvl="0" indent="0" algn="l" rtl="0">
              <a:spcBef>
                <a:spcPts val="0"/>
              </a:spcBef>
              <a:spcAft>
                <a:spcPts val="0"/>
              </a:spcAft>
              <a:buNone/>
            </a:pPr>
            <a:endParaRPr sz="1200">
              <a:solidFill>
                <a:schemeClr val="dk2"/>
              </a:solidFill>
            </a:endParaRPr>
          </a:p>
          <a:p>
            <a:pPr marL="457200" lvl="0" indent="-304800" algn="l" rtl="0">
              <a:spcBef>
                <a:spcPts val="0"/>
              </a:spcBef>
              <a:spcAft>
                <a:spcPts val="0"/>
              </a:spcAft>
              <a:buClr>
                <a:schemeClr val="dk2"/>
              </a:buClr>
              <a:buSzPts val="1200"/>
              <a:buAutoNum type="arabicPeriod"/>
            </a:pPr>
            <a:r>
              <a:rPr lang="de" sz="1200">
                <a:solidFill>
                  <a:schemeClr val="dk2"/>
                </a:solidFill>
              </a:rPr>
              <a:t>Categorize the colleges you have settles on as a safety, match, or reach depending on their average statistics available online. A good college search is composed of a fair and even amount of each, with more safeties than not.</a:t>
            </a:r>
            <a:endParaRPr sz="1200">
              <a:solidFill>
                <a:schemeClr val="dk2"/>
              </a:solidFill>
            </a:endParaRPr>
          </a:p>
          <a:p>
            <a:pPr marL="0" lvl="0" indent="0" algn="l" rtl="0">
              <a:spcBef>
                <a:spcPts val="0"/>
              </a:spcBef>
              <a:spcAft>
                <a:spcPts val="0"/>
              </a:spcAft>
              <a:buNone/>
            </a:pPr>
            <a:endParaRPr>
              <a:solidFill>
                <a:schemeClr val="dk2"/>
              </a:solidFill>
            </a:endParaRPr>
          </a:p>
        </p:txBody>
      </p:sp>
      <p:cxnSp>
        <p:nvCxnSpPr>
          <p:cNvPr id="282" name="Google Shape;282;p32"/>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Important Terms to Know </a:t>
            </a:r>
            <a:endParaRPr/>
          </a:p>
        </p:txBody>
      </p:sp>
      <p:sp>
        <p:nvSpPr>
          <p:cNvPr id="288" name="Google Shape;288;p33"/>
          <p:cNvSpPr txBox="1">
            <a:spLocks noGrp="1"/>
          </p:cNvSpPr>
          <p:nvPr>
            <p:ph type="body" idx="1"/>
          </p:nvPr>
        </p:nvSpPr>
        <p:spPr>
          <a:xfrm>
            <a:off x="720000" y="1116250"/>
            <a:ext cx="77040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300">
                <a:solidFill>
                  <a:schemeClr val="dk2"/>
                </a:solidFill>
              </a:rPr>
              <a:t>When researching colleges, here are some terms to know and keep in mind:</a:t>
            </a:r>
            <a:endParaRPr sz="1300">
              <a:solidFill>
                <a:schemeClr val="dk2"/>
              </a:solidFill>
            </a:endParaRPr>
          </a:p>
          <a:p>
            <a:pPr marL="457200" lvl="0" indent="-304800" algn="l" rtl="0">
              <a:lnSpc>
                <a:spcPct val="100000"/>
              </a:lnSpc>
              <a:spcBef>
                <a:spcPts val="1000"/>
              </a:spcBef>
              <a:spcAft>
                <a:spcPts val="0"/>
              </a:spcAft>
              <a:buClr>
                <a:schemeClr val="dk2"/>
              </a:buClr>
              <a:buSzPts val="1200"/>
              <a:buChar char="●"/>
            </a:pPr>
            <a:r>
              <a:rPr lang="de" sz="1200" u="sng">
                <a:solidFill>
                  <a:schemeClr val="dk2"/>
                </a:solidFill>
              </a:rPr>
              <a:t>Demonstrated Interest: </a:t>
            </a:r>
            <a:r>
              <a:rPr lang="de" sz="1200">
                <a:solidFill>
                  <a:schemeClr val="dk2"/>
                </a:solidFill>
              </a:rPr>
              <a:t>showing that you have a desire to learn more about or potentially attend a school through clicking their emails, visiting their website, visiting their campus, or attending info sessions. Some colleges track this as part of their admissions process!</a:t>
            </a:r>
            <a:endParaRPr sz="1200">
              <a:solidFill>
                <a:schemeClr val="dk2"/>
              </a:solidFill>
            </a:endParaRPr>
          </a:p>
          <a:p>
            <a:pPr marL="457200" lvl="0" indent="-304800" algn="l" rtl="0">
              <a:lnSpc>
                <a:spcPct val="100000"/>
              </a:lnSpc>
              <a:spcBef>
                <a:spcPts val="1000"/>
              </a:spcBef>
              <a:spcAft>
                <a:spcPts val="0"/>
              </a:spcAft>
              <a:buClr>
                <a:schemeClr val="dk2"/>
              </a:buClr>
              <a:buSzPts val="1200"/>
              <a:buChar char="●"/>
            </a:pPr>
            <a:r>
              <a:rPr lang="de" sz="1200" u="sng">
                <a:solidFill>
                  <a:schemeClr val="dk2"/>
                </a:solidFill>
              </a:rPr>
              <a:t>Liberal Arts College:</a:t>
            </a:r>
            <a:r>
              <a:rPr lang="de" sz="1200">
                <a:solidFill>
                  <a:schemeClr val="dk2"/>
                </a:solidFill>
              </a:rPr>
              <a:t> a school that focuses more on an even-structured education rather than a pre-professional or angular one. Encourages students to strengthen their skills in both, STEM and the humanities.</a:t>
            </a:r>
            <a:endParaRPr sz="1200">
              <a:solidFill>
                <a:schemeClr val="dk2"/>
              </a:solidFill>
            </a:endParaRPr>
          </a:p>
          <a:p>
            <a:pPr marL="457200" lvl="0" indent="-304800" algn="l" rtl="0">
              <a:lnSpc>
                <a:spcPct val="100000"/>
              </a:lnSpc>
              <a:spcBef>
                <a:spcPts val="1000"/>
              </a:spcBef>
              <a:spcAft>
                <a:spcPts val="0"/>
              </a:spcAft>
              <a:buClr>
                <a:schemeClr val="dk2"/>
              </a:buClr>
              <a:buSzPts val="1200"/>
              <a:buChar char="●"/>
            </a:pPr>
            <a:r>
              <a:rPr lang="de" sz="1200" u="sng">
                <a:solidFill>
                  <a:schemeClr val="dk2"/>
                </a:solidFill>
              </a:rPr>
              <a:t>Early decision vs Early action:</a:t>
            </a:r>
            <a:r>
              <a:rPr lang="de" sz="1200">
                <a:solidFill>
                  <a:schemeClr val="dk2"/>
                </a:solidFill>
              </a:rPr>
              <a:t> Early decision is binding, meaning if you are accepted you MUST attend. Early action is non-binding and allows you to get your decision earlier than most while giving you the opportunity to reject or accept your enrollment later on.</a:t>
            </a:r>
            <a:endParaRPr sz="1200">
              <a:solidFill>
                <a:schemeClr val="dk2"/>
              </a:solidFill>
            </a:endParaRPr>
          </a:p>
          <a:p>
            <a:pPr marL="457200" lvl="0" indent="-304800" algn="l" rtl="0">
              <a:lnSpc>
                <a:spcPct val="100000"/>
              </a:lnSpc>
              <a:spcBef>
                <a:spcPts val="1000"/>
              </a:spcBef>
              <a:spcAft>
                <a:spcPts val="0"/>
              </a:spcAft>
              <a:buClr>
                <a:schemeClr val="dk2"/>
              </a:buClr>
              <a:buSzPts val="1200"/>
              <a:buChar char="●"/>
            </a:pPr>
            <a:r>
              <a:rPr lang="de" sz="1200" u="sng">
                <a:solidFill>
                  <a:schemeClr val="dk2"/>
                </a:solidFill>
              </a:rPr>
              <a:t>Restrictive Early Action:</a:t>
            </a:r>
            <a:r>
              <a:rPr lang="de" sz="1200">
                <a:solidFill>
                  <a:schemeClr val="dk2"/>
                </a:solidFill>
              </a:rPr>
              <a:t> Non-binding application under the condition that you do not apply early action to another private institution. You can apply REA to a private school and still apply EA to a public school!</a:t>
            </a:r>
            <a:endParaRPr sz="1200">
              <a:solidFill>
                <a:schemeClr val="dk2"/>
              </a:solidFill>
            </a:endParaRPr>
          </a:p>
          <a:p>
            <a:pPr marL="457200" lvl="0" indent="-304800" algn="l" rtl="0">
              <a:lnSpc>
                <a:spcPct val="100000"/>
              </a:lnSpc>
              <a:spcBef>
                <a:spcPts val="1000"/>
              </a:spcBef>
              <a:spcAft>
                <a:spcPts val="0"/>
              </a:spcAft>
              <a:buClr>
                <a:schemeClr val="dk2"/>
              </a:buClr>
              <a:buSzPts val="1200"/>
              <a:buChar char="●"/>
            </a:pPr>
            <a:r>
              <a:rPr lang="de" sz="1200" u="sng">
                <a:solidFill>
                  <a:schemeClr val="dk2"/>
                </a:solidFill>
              </a:rPr>
              <a:t>Need-Blind:</a:t>
            </a:r>
            <a:r>
              <a:rPr lang="de" sz="1200">
                <a:solidFill>
                  <a:schemeClr val="dk2"/>
                </a:solidFill>
              </a:rPr>
              <a:t> The reviewing of a student’s application without consideration of their financial situation.</a:t>
            </a:r>
            <a:endParaRPr sz="1200">
              <a:solidFill>
                <a:schemeClr val="dk2"/>
              </a:solidFill>
            </a:endParaRPr>
          </a:p>
          <a:p>
            <a:pPr marL="0" lvl="0" indent="0" algn="l" rtl="0">
              <a:spcBef>
                <a:spcPts val="1000"/>
              </a:spcBef>
              <a:spcAft>
                <a:spcPts val="0"/>
              </a:spcAft>
              <a:buNone/>
            </a:pPr>
            <a:endParaRPr>
              <a:solidFill>
                <a:schemeClr val="dk2"/>
              </a:solidFill>
            </a:endParaRPr>
          </a:p>
        </p:txBody>
      </p:sp>
      <p:cxnSp>
        <p:nvCxnSpPr>
          <p:cNvPr id="289" name="Google Shape;289;p33"/>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subTitle" idx="1"/>
          </p:nvPr>
        </p:nvSpPr>
        <p:spPr>
          <a:xfrm>
            <a:off x="715100" y="2726100"/>
            <a:ext cx="7522500" cy="146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de" sz="1300" u="sng">
                <a:solidFill>
                  <a:schemeClr val="hlink"/>
                </a:solidFill>
                <a:hlinkClick r:id="rId3"/>
              </a:rPr>
              <a:t>https://www.niche.com/colleges/college-quiz/?utm_source=google&amp;utm_medium=cpc&amp;gclid=CjwKCAjwv-GUBhAzEiwASUMm4vAIF5emu1rS6jOk8XsJHmxKB5PB1yj3PNV7D5H0WkKUlFnBa6_66hoCsJ0QAvD_BwE</a:t>
            </a:r>
            <a:endParaRPr sz="1300"/>
          </a:p>
          <a:p>
            <a:pPr marL="457200" lvl="0" indent="-311150" algn="l" rtl="0">
              <a:spcBef>
                <a:spcPts val="1000"/>
              </a:spcBef>
              <a:spcAft>
                <a:spcPts val="0"/>
              </a:spcAft>
              <a:buSzPts val="1300"/>
              <a:buChar char="-"/>
            </a:pPr>
            <a:r>
              <a:rPr lang="de" sz="1300" u="sng">
                <a:solidFill>
                  <a:schemeClr val="hlink"/>
                </a:solidFill>
                <a:hlinkClick r:id="rId4"/>
              </a:rPr>
              <a:t>https://www.princetonreview.com/college-search</a:t>
            </a:r>
            <a:r>
              <a:rPr lang="de" sz="1300"/>
              <a:t> </a:t>
            </a:r>
            <a:endParaRPr sz="1300"/>
          </a:p>
          <a:p>
            <a:pPr marL="457200" lvl="0" indent="-311150" algn="l" rtl="0">
              <a:spcBef>
                <a:spcPts val="1000"/>
              </a:spcBef>
              <a:spcAft>
                <a:spcPts val="1000"/>
              </a:spcAft>
              <a:buSzPts val="1300"/>
              <a:buChar char="-"/>
            </a:pPr>
            <a:r>
              <a:rPr lang="de" sz="1300" u="sng">
                <a:solidFill>
                  <a:schemeClr val="hlink"/>
                </a:solidFill>
                <a:hlinkClick r:id="rId5"/>
              </a:rPr>
              <a:t>https://www.collegevine.com/</a:t>
            </a:r>
            <a:r>
              <a:rPr lang="de" sz="1300"/>
              <a:t> </a:t>
            </a:r>
            <a:endParaRPr sz="1300"/>
          </a:p>
        </p:txBody>
      </p:sp>
      <p:sp>
        <p:nvSpPr>
          <p:cNvPr id="295" name="Google Shape;295;p34"/>
          <p:cNvSpPr txBox="1">
            <a:spLocks noGrp="1"/>
          </p:cNvSpPr>
          <p:nvPr>
            <p:ph type="title"/>
          </p:nvPr>
        </p:nvSpPr>
        <p:spPr>
          <a:xfrm>
            <a:off x="715100" y="1171375"/>
            <a:ext cx="6458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Websites to Facilitate the College Search</a:t>
            </a:r>
            <a:endParaRPr/>
          </a:p>
        </p:txBody>
      </p:sp>
      <p:cxnSp>
        <p:nvCxnSpPr>
          <p:cNvPr id="296" name="Google Shape;296;p34"/>
          <p:cNvCxnSpPr/>
          <p:nvPr/>
        </p:nvCxnSpPr>
        <p:spPr>
          <a:xfrm>
            <a:off x="816675" y="2263700"/>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Creating your College List</a:t>
            </a:r>
            <a:endParaRPr/>
          </a:p>
        </p:txBody>
      </p:sp>
      <p:sp>
        <p:nvSpPr>
          <p:cNvPr id="302" name="Google Shape;302;p35"/>
          <p:cNvSpPr txBox="1">
            <a:spLocks noGrp="1"/>
          </p:cNvSpPr>
          <p:nvPr>
            <p:ph type="body" idx="1"/>
          </p:nvPr>
        </p:nvSpPr>
        <p:spPr>
          <a:xfrm>
            <a:off x="720000" y="1234500"/>
            <a:ext cx="77040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300" b="1">
                <a:solidFill>
                  <a:schemeClr val="dk2"/>
                </a:solidFill>
              </a:rPr>
              <a:t>Your list will help you keep track of schools and applications, as well as deadlines.</a:t>
            </a:r>
            <a:endParaRPr sz="1300" b="1">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Open a google or excel sheet and start by listing the names of the schools that you are interested in applying to.</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Next to the name, make sections with other factors that you previously researched and found important.</a:t>
            </a:r>
            <a:endParaRPr sz="1200">
              <a:solidFill>
                <a:schemeClr val="dk2"/>
              </a:solidFill>
            </a:endParaRPr>
          </a:p>
          <a:p>
            <a:pPr marL="0" lvl="0" indent="0" algn="l" rtl="0">
              <a:spcBef>
                <a:spcPts val="1000"/>
              </a:spcBef>
              <a:spcAft>
                <a:spcPts val="0"/>
              </a:spcAft>
              <a:buNone/>
            </a:pPr>
            <a:r>
              <a:rPr lang="de" sz="1300" b="1">
                <a:solidFill>
                  <a:schemeClr val="dk2"/>
                </a:solidFill>
              </a:rPr>
              <a:t>Possible Sections to Include</a:t>
            </a:r>
            <a:r>
              <a:rPr lang="de" sz="1300">
                <a:solidFill>
                  <a:schemeClr val="dk2"/>
                </a:solidFill>
              </a:rPr>
              <a:t>:</a:t>
            </a:r>
            <a:endParaRPr sz="13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Location</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Deadline for application and financial aid</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Cost of attendance</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Acceptance rate</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Categorize: safety, match, reach</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Majors interested in</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Opportunities</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Class size/overall size</a:t>
            </a:r>
            <a:endParaRPr sz="1200">
              <a:solidFill>
                <a:schemeClr val="dk2"/>
              </a:solidFill>
            </a:endParaRPr>
          </a:p>
          <a:p>
            <a:pPr marL="457200" lvl="0" indent="-304800" algn="l" rtl="0">
              <a:spcBef>
                <a:spcPts val="0"/>
              </a:spcBef>
              <a:spcAft>
                <a:spcPts val="0"/>
              </a:spcAft>
              <a:buClr>
                <a:schemeClr val="dk2"/>
              </a:buClr>
              <a:buSzPts val="1200"/>
              <a:buChar char="-"/>
            </a:pPr>
            <a:r>
              <a:rPr lang="de" sz="1200">
                <a:solidFill>
                  <a:schemeClr val="dk2"/>
                </a:solidFill>
              </a:rPr>
              <a:t>Requirements: credits, past classes, interviews etc.</a:t>
            </a:r>
            <a:endParaRPr sz="1200">
              <a:solidFill>
                <a:schemeClr val="dk2"/>
              </a:solidFill>
            </a:endParaRPr>
          </a:p>
          <a:p>
            <a:pPr marL="0" lvl="0" indent="0" algn="l" rtl="0">
              <a:spcBef>
                <a:spcPts val="1000"/>
              </a:spcBef>
              <a:spcAft>
                <a:spcPts val="0"/>
              </a:spcAft>
              <a:buNone/>
            </a:pP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a:solidFill>
                <a:schemeClr val="dk2"/>
              </a:solidFill>
            </a:endParaRPr>
          </a:p>
        </p:txBody>
      </p:sp>
      <p:cxnSp>
        <p:nvCxnSpPr>
          <p:cNvPr id="303" name="Google Shape;303;p35"/>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p:nvPr/>
        </p:nvSpPr>
        <p:spPr>
          <a:xfrm>
            <a:off x="3199075" y="1382325"/>
            <a:ext cx="926100" cy="926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5018833" y="2774875"/>
            <a:ext cx="926100" cy="926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Organizing Your College List</a:t>
            </a:r>
            <a:endParaRPr/>
          </a:p>
        </p:txBody>
      </p:sp>
      <p:sp>
        <p:nvSpPr>
          <p:cNvPr id="311" name="Google Shape;311;p36"/>
          <p:cNvSpPr txBox="1">
            <a:spLocks noGrp="1"/>
          </p:cNvSpPr>
          <p:nvPr>
            <p:ph type="title"/>
          </p:nvPr>
        </p:nvSpPr>
        <p:spPr>
          <a:xfrm>
            <a:off x="2534868" y="2329457"/>
            <a:ext cx="2254500" cy="3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Keys</a:t>
            </a:r>
            <a:endParaRPr/>
          </a:p>
        </p:txBody>
      </p:sp>
      <p:sp>
        <p:nvSpPr>
          <p:cNvPr id="312" name="Google Shape;312;p36"/>
          <p:cNvSpPr txBox="1">
            <a:spLocks noGrp="1"/>
          </p:cNvSpPr>
          <p:nvPr>
            <p:ph type="subTitle" idx="1"/>
          </p:nvPr>
        </p:nvSpPr>
        <p:spPr>
          <a:xfrm>
            <a:off x="2534859" y="2654838"/>
            <a:ext cx="2254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Keys allow you to facilitate the color coding system</a:t>
            </a:r>
            <a:endParaRPr/>
          </a:p>
        </p:txBody>
      </p:sp>
      <p:sp>
        <p:nvSpPr>
          <p:cNvPr id="313" name="Google Shape;313;p36"/>
          <p:cNvSpPr txBox="1">
            <a:spLocks noGrp="1"/>
          </p:cNvSpPr>
          <p:nvPr>
            <p:ph type="title" idx="2"/>
          </p:nvPr>
        </p:nvSpPr>
        <p:spPr>
          <a:xfrm>
            <a:off x="6174405" y="2329470"/>
            <a:ext cx="2254500" cy="3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Font &amp; Size</a:t>
            </a:r>
            <a:endParaRPr/>
          </a:p>
        </p:txBody>
      </p:sp>
      <p:sp>
        <p:nvSpPr>
          <p:cNvPr id="314" name="Google Shape;314;p36"/>
          <p:cNvSpPr txBox="1">
            <a:spLocks noGrp="1"/>
          </p:cNvSpPr>
          <p:nvPr>
            <p:ph type="subTitle" idx="3"/>
          </p:nvPr>
        </p:nvSpPr>
        <p:spPr>
          <a:xfrm>
            <a:off x="6174401" y="2654850"/>
            <a:ext cx="2254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Play around with font and sizing to personalize your list.</a:t>
            </a:r>
            <a:endParaRPr/>
          </a:p>
        </p:txBody>
      </p:sp>
      <p:sp>
        <p:nvSpPr>
          <p:cNvPr id="315" name="Google Shape;315;p36"/>
          <p:cNvSpPr txBox="1">
            <a:spLocks noGrp="1"/>
          </p:cNvSpPr>
          <p:nvPr>
            <p:ph type="title" idx="4"/>
          </p:nvPr>
        </p:nvSpPr>
        <p:spPr>
          <a:xfrm>
            <a:off x="715100" y="3722012"/>
            <a:ext cx="2254500" cy="3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Colors</a:t>
            </a:r>
            <a:endParaRPr/>
          </a:p>
        </p:txBody>
      </p:sp>
      <p:sp>
        <p:nvSpPr>
          <p:cNvPr id="316" name="Google Shape;316;p36"/>
          <p:cNvSpPr txBox="1">
            <a:spLocks noGrp="1"/>
          </p:cNvSpPr>
          <p:nvPr>
            <p:ph type="subTitle" idx="5"/>
          </p:nvPr>
        </p:nvSpPr>
        <p:spPr>
          <a:xfrm>
            <a:off x="715088" y="4047500"/>
            <a:ext cx="2254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Add colors to separate sections from each other</a:t>
            </a:r>
            <a:endParaRPr/>
          </a:p>
        </p:txBody>
      </p:sp>
      <p:sp>
        <p:nvSpPr>
          <p:cNvPr id="317" name="Google Shape;317;p36"/>
          <p:cNvSpPr txBox="1">
            <a:spLocks noGrp="1"/>
          </p:cNvSpPr>
          <p:nvPr>
            <p:ph type="title" idx="6"/>
          </p:nvPr>
        </p:nvSpPr>
        <p:spPr>
          <a:xfrm>
            <a:off x="4354633" y="3722012"/>
            <a:ext cx="2254500" cy="3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Acronyms</a:t>
            </a:r>
            <a:endParaRPr/>
          </a:p>
        </p:txBody>
      </p:sp>
      <p:sp>
        <p:nvSpPr>
          <p:cNvPr id="318" name="Google Shape;318;p36"/>
          <p:cNvSpPr txBox="1">
            <a:spLocks noGrp="1"/>
          </p:cNvSpPr>
          <p:nvPr>
            <p:ph type="subTitle" idx="7"/>
          </p:nvPr>
        </p:nvSpPr>
        <p:spPr>
          <a:xfrm>
            <a:off x="4354633" y="4047500"/>
            <a:ext cx="2254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If you feel it helps or simplifies your list, create acronyms</a:t>
            </a:r>
            <a:endParaRPr/>
          </a:p>
        </p:txBody>
      </p:sp>
      <p:cxnSp>
        <p:nvCxnSpPr>
          <p:cNvPr id="319" name="Google Shape;319;p36"/>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grpSp>
        <p:nvGrpSpPr>
          <p:cNvPr id="320" name="Google Shape;320;p36"/>
          <p:cNvGrpSpPr/>
          <p:nvPr/>
        </p:nvGrpSpPr>
        <p:grpSpPr>
          <a:xfrm>
            <a:off x="3395580" y="1579174"/>
            <a:ext cx="533093" cy="532404"/>
            <a:chOff x="5053900" y="2021500"/>
            <a:chExt cx="483750" cy="483125"/>
          </a:xfrm>
        </p:grpSpPr>
        <p:sp>
          <p:nvSpPr>
            <p:cNvPr id="321" name="Google Shape;321;p3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2" name="Google Shape;322;p3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3" name="Google Shape;323;p3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4" name="Google Shape;324;p3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5" name="Google Shape;325;p3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6" name="Google Shape;326;p3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7" name="Google Shape;327;p3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8" name="Google Shape;328;p3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29" name="Google Shape;329;p36"/>
          <p:cNvSpPr/>
          <p:nvPr/>
        </p:nvSpPr>
        <p:spPr>
          <a:xfrm>
            <a:off x="1379300" y="2774875"/>
            <a:ext cx="926100" cy="926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669802" y="2971864"/>
            <a:ext cx="345091" cy="532128"/>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1" name="Google Shape;331;p36"/>
          <p:cNvSpPr/>
          <p:nvPr/>
        </p:nvSpPr>
        <p:spPr>
          <a:xfrm>
            <a:off x="6838600" y="1382325"/>
            <a:ext cx="926100" cy="926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7035434" y="1595790"/>
            <a:ext cx="532431" cy="499151"/>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3" name="Google Shape;333;p36"/>
          <p:cNvSpPr txBox="1"/>
          <p:nvPr/>
        </p:nvSpPr>
        <p:spPr>
          <a:xfrm>
            <a:off x="564150" y="1382325"/>
            <a:ext cx="2212800" cy="145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2"/>
                </a:solidFill>
                <a:latin typeface="Fira Sans"/>
                <a:ea typeface="Fira Sans"/>
                <a:cs typeface="Fira Sans"/>
                <a:sym typeface="Fira Sans"/>
              </a:rPr>
              <a:t>***Extra step that may be helpful: add the financial aid and admissions office emails at the end of your list for each school.</a:t>
            </a:r>
            <a:endParaRPr sz="1200">
              <a:solidFill>
                <a:schemeClr val="dk2"/>
              </a:solidFill>
              <a:latin typeface="Fira Sans"/>
              <a:ea typeface="Fira Sans"/>
              <a:cs typeface="Fira Sans"/>
              <a:sym typeface="Fira Sans"/>
            </a:endParaRPr>
          </a:p>
          <a:p>
            <a:pPr marL="0" lvl="0" indent="0" algn="l" rtl="0">
              <a:spcBef>
                <a:spcPts val="1000"/>
              </a:spcBef>
              <a:spcAft>
                <a:spcPts val="0"/>
              </a:spcAft>
              <a:buNone/>
            </a:pPr>
            <a:endParaRPr>
              <a:latin typeface="Fira Sans"/>
              <a:ea typeface="Fira Sans"/>
              <a:cs typeface="Fira Sans"/>
              <a:sym typeface="Fira Sans"/>
            </a:endParaRPr>
          </a:p>
        </p:txBody>
      </p:sp>
      <p:sp>
        <p:nvSpPr>
          <p:cNvPr id="334" name="Google Shape;334;p36"/>
          <p:cNvSpPr/>
          <p:nvPr/>
        </p:nvSpPr>
        <p:spPr>
          <a:xfrm>
            <a:off x="5177376" y="2995537"/>
            <a:ext cx="608987" cy="484811"/>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txBox="1">
            <a:spLocks noGrp="1"/>
          </p:cNvSpPr>
          <p:nvPr>
            <p:ph type="title"/>
          </p:nvPr>
        </p:nvSpPr>
        <p:spPr>
          <a:xfrm>
            <a:off x="720000" y="6039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Why the College List is Useful</a:t>
            </a:r>
            <a:endParaRPr/>
          </a:p>
        </p:txBody>
      </p:sp>
      <p:sp>
        <p:nvSpPr>
          <p:cNvPr id="340" name="Google Shape;340;p37"/>
          <p:cNvSpPr txBox="1">
            <a:spLocks noGrp="1"/>
          </p:cNvSpPr>
          <p:nvPr>
            <p:ph type="body" idx="1"/>
          </p:nvPr>
        </p:nvSpPr>
        <p:spPr>
          <a:xfrm>
            <a:off x="816675" y="1470525"/>
            <a:ext cx="7305000" cy="24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300" b="1">
                <a:solidFill>
                  <a:schemeClr val="dk2"/>
                </a:solidFill>
              </a:rPr>
              <a:t>A well-organized college list will allow you to:</a:t>
            </a:r>
            <a:endParaRPr sz="1300" b="1">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Remember admissions deadlines and make sure you are on track</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Be reminded of when financial aid documents are due</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Keep track of any interviews you may have scheduled if you choose to include a section for it</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Quickly see the places you have applied to, and later on accepted, rejected, or waitlisted/deferred to.</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Go back and decline admissions offers to every school you applied and got accepted to faster and easier.</a:t>
            </a:r>
            <a:endParaRPr sz="1200">
              <a:solidFill>
                <a:schemeClr val="dk2"/>
              </a:solidFill>
            </a:endParaRPr>
          </a:p>
          <a:p>
            <a:pPr marL="457200" lvl="0" indent="-304800" algn="l" rtl="0">
              <a:spcBef>
                <a:spcPts val="1000"/>
              </a:spcBef>
              <a:spcAft>
                <a:spcPts val="0"/>
              </a:spcAft>
              <a:buClr>
                <a:schemeClr val="dk2"/>
              </a:buClr>
              <a:buSzPts val="1200"/>
              <a:buChar char="-"/>
            </a:pPr>
            <a:r>
              <a:rPr lang="de" sz="1200">
                <a:solidFill>
                  <a:schemeClr val="dk2"/>
                </a:solidFill>
              </a:rPr>
              <a:t>Create flexibility: as schools ask for extra documents, you can highlight them on your list to remind yourself of their request.</a:t>
            </a:r>
            <a:endParaRPr sz="1200">
              <a:solidFill>
                <a:schemeClr val="dk2"/>
              </a:solidFill>
            </a:endParaRPr>
          </a:p>
          <a:p>
            <a:pPr marL="0" lvl="0" indent="0" algn="l" rtl="0">
              <a:spcBef>
                <a:spcPts val="1000"/>
              </a:spcBef>
              <a:spcAft>
                <a:spcPts val="0"/>
              </a:spcAft>
              <a:buNone/>
            </a:pPr>
            <a:endParaRPr>
              <a:solidFill>
                <a:schemeClr val="dk2"/>
              </a:solidFill>
            </a:endParaRPr>
          </a:p>
        </p:txBody>
      </p:sp>
      <p:cxnSp>
        <p:nvCxnSpPr>
          <p:cNvPr id="341" name="Google Shape;341;p37"/>
          <p:cNvCxnSpPr/>
          <p:nvPr/>
        </p:nvCxnSpPr>
        <p:spPr>
          <a:xfrm>
            <a:off x="816675" y="408325"/>
            <a:ext cx="6090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Watercolor &amp; Shapes MK Plan by Slidesgo">
  <a:themeElements>
    <a:clrScheme name="Simple Light">
      <a:dk1>
        <a:srgbClr val="F9F6F2"/>
      </a:dk1>
      <a:lt1>
        <a:srgbClr val="FFFFFF"/>
      </a:lt1>
      <a:dk2>
        <a:srgbClr val="272625"/>
      </a:dk2>
      <a:lt2>
        <a:srgbClr val="FFFFFF"/>
      </a:lt2>
      <a:accent1>
        <a:srgbClr val="FFFFFF"/>
      </a:accent1>
      <a:accent2>
        <a:srgbClr val="FFFFFF"/>
      </a:accent2>
      <a:accent3>
        <a:srgbClr val="FFFFFF"/>
      </a:accent3>
      <a:accent4>
        <a:srgbClr val="FFFFFF"/>
      </a:accent4>
      <a:accent5>
        <a:srgbClr val="FFFFFF"/>
      </a:accent5>
      <a:accent6>
        <a:srgbClr val="FFFFFF"/>
      </a:accent6>
      <a:hlink>
        <a:srgbClr val="2726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Macintosh PowerPoint</Application>
  <PresentationFormat>On-screen Show (16:9)</PresentationFormat>
  <Paragraphs>89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Abril Fatface</vt:lpstr>
      <vt:lpstr>Arial</vt:lpstr>
      <vt:lpstr>Fira Sans</vt:lpstr>
      <vt:lpstr>Roboto Condensed Light</vt:lpstr>
      <vt:lpstr>Bree Serif</vt:lpstr>
      <vt:lpstr>Watercolor &amp; Shapes MK Plan by Slidesgo</vt:lpstr>
      <vt:lpstr>Getting Organized with a College List</vt:lpstr>
      <vt:lpstr>Searching</vt:lpstr>
      <vt:lpstr>Searching for Colleges</vt:lpstr>
      <vt:lpstr>Important Terms to Know </vt:lpstr>
      <vt:lpstr>Websites to Facilitate the College Search</vt:lpstr>
      <vt:lpstr>Creating your College List</vt:lpstr>
      <vt:lpstr>Organizing Your College List</vt:lpstr>
      <vt:lpstr>Why the College List is Useful</vt:lpstr>
      <vt:lpstr>PowerPoint Presentation</vt:lpstr>
      <vt:lpstr>How to Use Your List While and After Applying</vt:lpstr>
      <vt:lpstr>PowerPoint Presentation</vt:lpstr>
      <vt:lpstr>PowerPoint Presentation</vt:lpstr>
      <vt:lpstr>PowerPoint Presentation</vt:lpstr>
      <vt:lpstr>Other Ways of Organizing Yourself</vt:lpstr>
      <vt:lpstr>PowerPoint Presentation</vt:lpstr>
      <vt:lpstr>PowerPoint Presentation</vt:lpstr>
      <vt:lpstr>Final Tips for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Organized with a College List</dc:title>
  <cp:lastModifiedBy>SANZ DE ACEDO, SOFIA</cp:lastModifiedBy>
  <cp:revision>1</cp:revision>
  <dcterms:modified xsi:type="dcterms:W3CDTF">2023-05-30T23:34:20Z</dcterms:modified>
</cp:coreProperties>
</file>