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6" r:id="rId2"/>
    <p:sldId id="257" r:id="rId3"/>
    <p:sldId id="282" r:id="rId4"/>
    <p:sldId id="259" r:id="rId5"/>
    <p:sldId id="302" r:id="rId6"/>
    <p:sldId id="291" r:id="rId7"/>
    <p:sldId id="283" r:id="rId8"/>
    <p:sldId id="295" r:id="rId9"/>
    <p:sldId id="296" r:id="rId10"/>
    <p:sldId id="297" r:id="rId11"/>
    <p:sldId id="258" r:id="rId12"/>
    <p:sldId id="284" r:id="rId13"/>
    <p:sldId id="299" r:id="rId14"/>
    <p:sldId id="289" r:id="rId15"/>
  </p:sldIdLst>
  <p:sldSz cx="18288000" cy="10287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73"/>
  </p:normalViewPr>
  <p:slideViewPr>
    <p:cSldViewPr>
      <p:cViewPr varScale="1">
        <p:scale>
          <a:sx n="71" d="100"/>
          <a:sy n="71" d="100"/>
        </p:scale>
        <p:origin x="760" y="19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8319" cy="46697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885" y="2"/>
            <a:ext cx="3038319" cy="466972"/>
          </a:xfrm>
          <a:prstGeom prst="rect">
            <a:avLst/>
          </a:prstGeom>
        </p:spPr>
        <p:txBody>
          <a:bodyPr vert="horz" lIns="91440" tIns="45720" rIns="91440" bIns="45720" rtlCol="0"/>
          <a:lstStyle>
            <a:lvl1pPr algn="r">
              <a:defRPr sz="1200"/>
            </a:lvl1pPr>
          </a:lstStyle>
          <a:p>
            <a:fld id="{120529C6-4EE4-414E-A699-F192D70D638C}" type="datetimeFigureOut">
              <a:rPr lang="en-US" smtClean="0"/>
              <a:t>5/31/23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520" y="4473894"/>
            <a:ext cx="5607362" cy="3660456"/>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429"/>
            <a:ext cx="3038319" cy="46697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885" y="8829429"/>
            <a:ext cx="3038319" cy="466971"/>
          </a:xfrm>
          <a:prstGeom prst="rect">
            <a:avLst/>
          </a:prstGeom>
        </p:spPr>
        <p:txBody>
          <a:bodyPr vert="horz" lIns="91440" tIns="45720" rIns="91440" bIns="45720" rtlCol="0" anchor="b"/>
          <a:lstStyle>
            <a:lvl1pPr algn="r">
              <a:defRPr sz="1200"/>
            </a:lvl1pPr>
          </a:lstStyle>
          <a:p>
            <a:fld id="{43A9B4D4-79B8-4A2A-B55C-DECC6AA50493}" type="slidenum">
              <a:rPr lang="en-US" smtClean="0"/>
              <a:t>‹#›</a:t>
            </a:fld>
            <a:endParaRPr lang="en-US"/>
          </a:p>
        </p:txBody>
      </p:sp>
    </p:spTree>
    <p:extLst>
      <p:ext uri="{BB962C8B-B14F-4D97-AF65-F5344CB8AC3E}">
        <p14:creationId xmlns:p14="http://schemas.microsoft.com/office/powerpoint/2010/main" val="3372689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A9B4D4-79B8-4A2A-B55C-DECC6AA50493}" type="slidenum">
              <a:rPr lang="en-US" smtClean="0"/>
              <a:t>1</a:t>
            </a:fld>
            <a:endParaRPr lang="en-US"/>
          </a:p>
        </p:txBody>
      </p:sp>
    </p:spTree>
    <p:extLst>
      <p:ext uri="{BB962C8B-B14F-4D97-AF65-F5344CB8AC3E}">
        <p14:creationId xmlns:p14="http://schemas.microsoft.com/office/powerpoint/2010/main" val="557601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A9B4D4-79B8-4A2A-B55C-DECC6AA50493}" type="slidenum">
              <a:rPr lang="en-US" smtClean="0"/>
              <a:t>10</a:t>
            </a:fld>
            <a:endParaRPr lang="en-US"/>
          </a:p>
        </p:txBody>
      </p:sp>
    </p:spTree>
    <p:extLst>
      <p:ext uri="{BB962C8B-B14F-4D97-AF65-F5344CB8AC3E}">
        <p14:creationId xmlns:p14="http://schemas.microsoft.com/office/powerpoint/2010/main" val="26391099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A9B4D4-79B8-4A2A-B55C-DECC6AA50493}" type="slidenum">
              <a:rPr lang="en-US" smtClean="0"/>
              <a:t>11</a:t>
            </a:fld>
            <a:endParaRPr lang="en-US"/>
          </a:p>
        </p:txBody>
      </p:sp>
    </p:spTree>
    <p:extLst>
      <p:ext uri="{BB962C8B-B14F-4D97-AF65-F5344CB8AC3E}">
        <p14:creationId xmlns:p14="http://schemas.microsoft.com/office/powerpoint/2010/main" val="33315772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A9B4D4-79B8-4A2A-B55C-DECC6AA50493}" type="slidenum">
              <a:rPr lang="en-US" smtClean="0"/>
              <a:t>12</a:t>
            </a:fld>
            <a:endParaRPr lang="en-US"/>
          </a:p>
        </p:txBody>
      </p:sp>
    </p:spTree>
    <p:extLst>
      <p:ext uri="{BB962C8B-B14F-4D97-AF65-F5344CB8AC3E}">
        <p14:creationId xmlns:p14="http://schemas.microsoft.com/office/powerpoint/2010/main" val="4717367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A9B4D4-79B8-4A2A-B55C-DECC6AA50493}" type="slidenum">
              <a:rPr lang="en-US" smtClean="0"/>
              <a:t>13</a:t>
            </a:fld>
            <a:endParaRPr lang="en-US"/>
          </a:p>
        </p:txBody>
      </p:sp>
    </p:spTree>
    <p:extLst>
      <p:ext uri="{BB962C8B-B14F-4D97-AF65-F5344CB8AC3E}">
        <p14:creationId xmlns:p14="http://schemas.microsoft.com/office/powerpoint/2010/main" val="16852166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A9B4D4-79B8-4A2A-B55C-DECC6AA50493}" type="slidenum">
              <a:rPr lang="en-US" smtClean="0"/>
              <a:t>14</a:t>
            </a:fld>
            <a:endParaRPr lang="en-US"/>
          </a:p>
        </p:txBody>
      </p:sp>
    </p:spTree>
    <p:extLst>
      <p:ext uri="{BB962C8B-B14F-4D97-AF65-F5344CB8AC3E}">
        <p14:creationId xmlns:p14="http://schemas.microsoft.com/office/powerpoint/2010/main" val="1911975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A9B4D4-79B8-4A2A-B55C-DECC6AA50493}" type="slidenum">
              <a:rPr lang="en-US" smtClean="0"/>
              <a:t>2</a:t>
            </a:fld>
            <a:endParaRPr lang="en-US"/>
          </a:p>
        </p:txBody>
      </p:sp>
    </p:spTree>
    <p:extLst>
      <p:ext uri="{BB962C8B-B14F-4D97-AF65-F5344CB8AC3E}">
        <p14:creationId xmlns:p14="http://schemas.microsoft.com/office/powerpoint/2010/main" val="1102245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A9B4D4-79B8-4A2A-B55C-DECC6AA50493}" type="slidenum">
              <a:rPr lang="en-US" smtClean="0"/>
              <a:t>3</a:t>
            </a:fld>
            <a:endParaRPr lang="en-US"/>
          </a:p>
        </p:txBody>
      </p:sp>
    </p:spTree>
    <p:extLst>
      <p:ext uri="{BB962C8B-B14F-4D97-AF65-F5344CB8AC3E}">
        <p14:creationId xmlns:p14="http://schemas.microsoft.com/office/powerpoint/2010/main" val="304047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A9B4D4-79B8-4A2A-B55C-DECC6AA50493}" type="slidenum">
              <a:rPr lang="en-US" smtClean="0"/>
              <a:t>4</a:t>
            </a:fld>
            <a:endParaRPr lang="en-US"/>
          </a:p>
        </p:txBody>
      </p:sp>
    </p:spTree>
    <p:extLst>
      <p:ext uri="{BB962C8B-B14F-4D97-AF65-F5344CB8AC3E}">
        <p14:creationId xmlns:p14="http://schemas.microsoft.com/office/powerpoint/2010/main" val="7256534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A9B4D4-79B8-4A2A-B55C-DECC6AA50493}" type="slidenum">
              <a:rPr lang="en-US" smtClean="0"/>
              <a:t>5</a:t>
            </a:fld>
            <a:endParaRPr lang="en-US"/>
          </a:p>
        </p:txBody>
      </p:sp>
    </p:spTree>
    <p:extLst>
      <p:ext uri="{BB962C8B-B14F-4D97-AF65-F5344CB8AC3E}">
        <p14:creationId xmlns:p14="http://schemas.microsoft.com/office/powerpoint/2010/main" val="11817180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A9B4D4-79B8-4A2A-B55C-DECC6AA50493}" type="slidenum">
              <a:rPr lang="en-US" smtClean="0"/>
              <a:t>6</a:t>
            </a:fld>
            <a:endParaRPr lang="en-US"/>
          </a:p>
        </p:txBody>
      </p:sp>
    </p:spTree>
    <p:extLst>
      <p:ext uri="{BB962C8B-B14F-4D97-AF65-F5344CB8AC3E}">
        <p14:creationId xmlns:p14="http://schemas.microsoft.com/office/powerpoint/2010/main" val="37681178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A9B4D4-79B8-4A2A-B55C-DECC6AA50493}" type="slidenum">
              <a:rPr lang="en-US" smtClean="0"/>
              <a:t>7</a:t>
            </a:fld>
            <a:endParaRPr lang="en-US"/>
          </a:p>
        </p:txBody>
      </p:sp>
    </p:spTree>
    <p:extLst>
      <p:ext uri="{BB962C8B-B14F-4D97-AF65-F5344CB8AC3E}">
        <p14:creationId xmlns:p14="http://schemas.microsoft.com/office/powerpoint/2010/main" val="40819875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A9B4D4-79B8-4A2A-B55C-DECC6AA50493}" type="slidenum">
              <a:rPr lang="en-US" smtClean="0"/>
              <a:t>8</a:t>
            </a:fld>
            <a:endParaRPr lang="en-US"/>
          </a:p>
        </p:txBody>
      </p:sp>
    </p:spTree>
    <p:extLst>
      <p:ext uri="{BB962C8B-B14F-4D97-AF65-F5344CB8AC3E}">
        <p14:creationId xmlns:p14="http://schemas.microsoft.com/office/powerpoint/2010/main" val="13772795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A9B4D4-79B8-4A2A-B55C-DECC6AA50493}" type="slidenum">
              <a:rPr lang="en-US" smtClean="0"/>
              <a:t>9</a:t>
            </a:fld>
            <a:endParaRPr lang="en-US"/>
          </a:p>
        </p:txBody>
      </p:sp>
    </p:spTree>
    <p:extLst>
      <p:ext uri="{BB962C8B-B14F-4D97-AF65-F5344CB8AC3E}">
        <p14:creationId xmlns:p14="http://schemas.microsoft.com/office/powerpoint/2010/main" val="2102063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5/31/23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8000" b="1" i="0">
                <a:solidFill>
                  <a:srgbClr val="23334D"/>
                </a:solidFill>
                <a:latin typeface="Verdana"/>
                <a:cs typeface="Verdana"/>
              </a:defRPr>
            </a:lvl1pPr>
          </a:lstStyle>
          <a:p>
            <a:endParaRPr/>
          </a:p>
        </p:txBody>
      </p:sp>
      <p:sp>
        <p:nvSpPr>
          <p:cNvPr id="3" name="Holder 3"/>
          <p:cNvSpPr>
            <a:spLocks noGrp="1"/>
          </p:cNvSpPr>
          <p:nvPr>
            <p:ph type="body" idx="1"/>
          </p:nvPr>
        </p:nvSpPr>
        <p:spPr/>
        <p:txBody>
          <a:bodyPr lIns="0" tIns="0" rIns="0" bIns="0"/>
          <a:lstStyle>
            <a:lvl1pPr>
              <a:defRPr sz="3500" b="0" i="0">
                <a:solidFill>
                  <a:srgbClr val="23334D"/>
                </a:solidFill>
                <a:latin typeface="Verdana"/>
                <a:cs typeface="Verdana"/>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5/31/23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4345"/>
            <a:ext cx="5130800" cy="10278745"/>
          </a:xfrm>
          <a:custGeom>
            <a:avLst/>
            <a:gdLst/>
            <a:ahLst/>
            <a:cxnLst/>
            <a:rect l="l" t="t" r="r" b="b"/>
            <a:pathLst>
              <a:path w="5130800" h="10278745">
                <a:moveTo>
                  <a:pt x="5029199" y="4061198"/>
                </a:moveTo>
                <a:lnTo>
                  <a:pt x="5029199" y="6225394"/>
                </a:lnTo>
                <a:lnTo>
                  <a:pt x="4838699" y="6889623"/>
                </a:lnTo>
                <a:lnTo>
                  <a:pt x="4813299" y="6932545"/>
                </a:lnTo>
                <a:lnTo>
                  <a:pt x="4787899" y="7017842"/>
                </a:lnTo>
                <a:lnTo>
                  <a:pt x="4762499" y="7060215"/>
                </a:lnTo>
                <a:lnTo>
                  <a:pt x="4737099" y="7144397"/>
                </a:lnTo>
                <a:lnTo>
                  <a:pt x="4711699" y="7186204"/>
                </a:lnTo>
                <a:lnTo>
                  <a:pt x="4698999" y="7227818"/>
                </a:lnTo>
                <a:lnTo>
                  <a:pt x="4673599" y="7269238"/>
                </a:lnTo>
                <a:lnTo>
                  <a:pt x="4660899" y="7310461"/>
                </a:lnTo>
                <a:lnTo>
                  <a:pt x="4635499" y="7351486"/>
                </a:lnTo>
                <a:lnTo>
                  <a:pt x="4622799" y="7392310"/>
                </a:lnTo>
                <a:lnTo>
                  <a:pt x="4597399" y="7432933"/>
                </a:lnTo>
                <a:lnTo>
                  <a:pt x="4584699" y="7473352"/>
                </a:lnTo>
                <a:lnTo>
                  <a:pt x="4533899" y="7553569"/>
                </a:lnTo>
                <a:lnTo>
                  <a:pt x="4521199" y="7593364"/>
                </a:lnTo>
                <a:lnTo>
                  <a:pt x="4444999" y="7711470"/>
                </a:lnTo>
                <a:lnTo>
                  <a:pt x="4432299" y="7750407"/>
                </a:lnTo>
                <a:lnTo>
                  <a:pt x="4381499" y="7827620"/>
                </a:lnTo>
                <a:lnTo>
                  <a:pt x="4254499" y="8016711"/>
                </a:lnTo>
                <a:lnTo>
                  <a:pt x="4152899" y="8163803"/>
                </a:lnTo>
                <a:lnTo>
                  <a:pt x="4051299" y="8307047"/>
                </a:lnTo>
                <a:lnTo>
                  <a:pt x="4013199" y="8342242"/>
                </a:lnTo>
                <a:lnTo>
                  <a:pt x="3936999" y="8446318"/>
                </a:lnTo>
                <a:lnTo>
                  <a:pt x="3898899" y="8480501"/>
                </a:lnTo>
                <a:lnTo>
                  <a:pt x="3848099" y="8548091"/>
                </a:lnTo>
                <a:lnTo>
                  <a:pt x="3809999" y="8581495"/>
                </a:lnTo>
                <a:lnTo>
                  <a:pt x="3759199" y="8647509"/>
                </a:lnTo>
                <a:lnTo>
                  <a:pt x="3721099" y="8680116"/>
                </a:lnTo>
                <a:lnTo>
                  <a:pt x="3695699" y="8712454"/>
                </a:lnTo>
                <a:lnTo>
                  <a:pt x="3657599" y="8744520"/>
                </a:lnTo>
                <a:lnTo>
                  <a:pt x="3632199" y="8776313"/>
                </a:lnTo>
                <a:lnTo>
                  <a:pt x="3594099" y="8807831"/>
                </a:lnTo>
                <a:lnTo>
                  <a:pt x="3568699" y="8839071"/>
                </a:lnTo>
                <a:lnTo>
                  <a:pt x="3530599" y="8870033"/>
                </a:lnTo>
                <a:lnTo>
                  <a:pt x="3505199" y="8900714"/>
                </a:lnTo>
                <a:lnTo>
                  <a:pt x="3467099" y="8931112"/>
                </a:lnTo>
                <a:lnTo>
                  <a:pt x="3441699" y="8961225"/>
                </a:lnTo>
                <a:lnTo>
                  <a:pt x="3403599" y="8991051"/>
                </a:lnTo>
                <a:lnTo>
                  <a:pt x="3365499" y="9020589"/>
                </a:lnTo>
                <a:lnTo>
                  <a:pt x="3340099" y="9049837"/>
                </a:lnTo>
                <a:lnTo>
                  <a:pt x="3301999" y="9078791"/>
                </a:lnTo>
                <a:lnTo>
                  <a:pt x="3263899" y="9107452"/>
                </a:lnTo>
                <a:lnTo>
                  <a:pt x="3225799" y="9135816"/>
                </a:lnTo>
                <a:lnTo>
                  <a:pt x="3200399" y="9163882"/>
                </a:lnTo>
                <a:lnTo>
                  <a:pt x="3162299" y="9191648"/>
                </a:lnTo>
                <a:lnTo>
                  <a:pt x="3124199" y="9219112"/>
                </a:lnTo>
                <a:lnTo>
                  <a:pt x="3086099" y="9246272"/>
                </a:lnTo>
                <a:lnTo>
                  <a:pt x="3047999" y="9273125"/>
                </a:lnTo>
                <a:lnTo>
                  <a:pt x="3022599" y="9299671"/>
                </a:lnTo>
                <a:lnTo>
                  <a:pt x="2984499" y="9325908"/>
                </a:lnTo>
                <a:lnTo>
                  <a:pt x="2946399" y="9351832"/>
                </a:lnTo>
                <a:lnTo>
                  <a:pt x="2908299" y="9377443"/>
                </a:lnTo>
                <a:lnTo>
                  <a:pt x="2870199" y="9402739"/>
                </a:lnTo>
                <a:lnTo>
                  <a:pt x="2832099" y="9427717"/>
                </a:lnTo>
                <a:lnTo>
                  <a:pt x="2793999" y="9452376"/>
                </a:lnTo>
                <a:lnTo>
                  <a:pt x="2755899" y="9476713"/>
                </a:lnTo>
                <a:lnTo>
                  <a:pt x="2717799" y="9500727"/>
                </a:lnTo>
                <a:lnTo>
                  <a:pt x="2679699" y="9524416"/>
                </a:lnTo>
                <a:lnTo>
                  <a:pt x="2641599" y="9547778"/>
                </a:lnTo>
                <a:lnTo>
                  <a:pt x="2603499" y="9570812"/>
                </a:lnTo>
                <a:lnTo>
                  <a:pt x="2565399" y="9593514"/>
                </a:lnTo>
                <a:lnTo>
                  <a:pt x="2527299" y="9615883"/>
                </a:lnTo>
                <a:lnTo>
                  <a:pt x="2489199" y="9637918"/>
                </a:lnTo>
                <a:lnTo>
                  <a:pt x="2451099" y="9659616"/>
                </a:lnTo>
                <a:lnTo>
                  <a:pt x="2400299" y="9680975"/>
                </a:lnTo>
                <a:lnTo>
                  <a:pt x="2362199" y="9701994"/>
                </a:lnTo>
                <a:lnTo>
                  <a:pt x="2324099" y="9722670"/>
                </a:lnTo>
                <a:lnTo>
                  <a:pt x="2285999" y="9743002"/>
                </a:lnTo>
                <a:lnTo>
                  <a:pt x="2247899" y="9762988"/>
                </a:lnTo>
                <a:lnTo>
                  <a:pt x="2197099" y="9782626"/>
                </a:lnTo>
                <a:lnTo>
                  <a:pt x="2158999" y="9801913"/>
                </a:lnTo>
                <a:lnTo>
                  <a:pt x="2120899" y="9820849"/>
                </a:lnTo>
                <a:lnTo>
                  <a:pt x="2082799" y="9839430"/>
                </a:lnTo>
                <a:lnTo>
                  <a:pt x="2031999" y="9857656"/>
                </a:lnTo>
                <a:lnTo>
                  <a:pt x="1993899" y="9875524"/>
                </a:lnTo>
                <a:lnTo>
                  <a:pt x="1955799" y="9893032"/>
                </a:lnTo>
                <a:lnTo>
                  <a:pt x="1917699" y="9910179"/>
                </a:lnTo>
                <a:lnTo>
                  <a:pt x="1866899" y="9926961"/>
                </a:lnTo>
                <a:lnTo>
                  <a:pt x="1828799" y="9943379"/>
                </a:lnTo>
                <a:lnTo>
                  <a:pt x="1777999" y="9959429"/>
                </a:lnTo>
                <a:lnTo>
                  <a:pt x="1739899" y="9975110"/>
                </a:lnTo>
                <a:lnTo>
                  <a:pt x="1701799" y="9990419"/>
                </a:lnTo>
                <a:lnTo>
                  <a:pt x="1650999" y="10005355"/>
                </a:lnTo>
                <a:lnTo>
                  <a:pt x="1612899" y="10019916"/>
                </a:lnTo>
                <a:lnTo>
                  <a:pt x="1562099" y="10034100"/>
                </a:lnTo>
                <a:lnTo>
                  <a:pt x="1523999" y="10047906"/>
                </a:lnTo>
                <a:lnTo>
                  <a:pt x="1473199" y="10061330"/>
                </a:lnTo>
                <a:lnTo>
                  <a:pt x="1435099" y="10074372"/>
                </a:lnTo>
                <a:lnTo>
                  <a:pt x="1396999" y="10087028"/>
                </a:lnTo>
                <a:lnTo>
                  <a:pt x="1346199" y="10099299"/>
                </a:lnTo>
                <a:lnTo>
                  <a:pt x="1295399" y="10111180"/>
                </a:lnTo>
                <a:lnTo>
                  <a:pt x="1257299" y="10122671"/>
                </a:lnTo>
                <a:lnTo>
                  <a:pt x="1206499" y="10133770"/>
                </a:lnTo>
                <a:lnTo>
                  <a:pt x="1168399" y="10144475"/>
                </a:lnTo>
                <a:lnTo>
                  <a:pt x="1117599" y="10154783"/>
                </a:lnTo>
                <a:lnTo>
                  <a:pt x="1079499" y="10164693"/>
                </a:lnTo>
                <a:lnTo>
                  <a:pt x="1028699" y="10174203"/>
                </a:lnTo>
                <a:lnTo>
                  <a:pt x="990599" y="10183311"/>
                </a:lnTo>
                <a:lnTo>
                  <a:pt x="939799" y="10192015"/>
                </a:lnTo>
                <a:lnTo>
                  <a:pt x="888999" y="10200313"/>
                </a:lnTo>
                <a:lnTo>
                  <a:pt x="850899" y="10208203"/>
                </a:lnTo>
                <a:lnTo>
                  <a:pt x="800099" y="10215684"/>
                </a:lnTo>
                <a:lnTo>
                  <a:pt x="749299" y="10222753"/>
                </a:lnTo>
                <a:lnTo>
                  <a:pt x="711199" y="10229409"/>
                </a:lnTo>
                <a:lnTo>
                  <a:pt x="660399" y="10235649"/>
                </a:lnTo>
                <a:lnTo>
                  <a:pt x="609599" y="10241471"/>
                </a:lnTo>
                <a:lnTo>
                  <a:pt x="571499" y="10246875"/>
                </a:lnTo>
                <a:lnTo>
                  <a:pt x="520699" y="10251857"/>
                </a:lnTo>
                <a:lnTo>
                  <a:pt x="469899" y="10256416"/>
                </a:lnTo>
                <a:lnTo>
                  <a:pt x="419099" y="10260550"/>
                </a:lnTo>
                <a:lnTo>
                  <a:pt x="380999" y="10264257"/>
                </a:lnTo>
                <a:lnTo>
                  <a:pt x="330199" y="10267535"/>
                </a:lnTo>
                <a:lnTo>
                  <a:pt x="279399" y="10270382"/>
                </a:lnTo>
                <a:lnTo>
                  <a:pt x="228599" y="10272797"/>
                </a:lnTo>
                <a:lnTo>
                  <a:pt x="190499" y="10274776"/>
                </a:lnTo>
                <a:lnTo>
                  <a:pt x="139699" y="10276319"/>
                </a:lnTo>
                <a:lnTo>
                  <a:pt x="88899" y="10277424"/>
                </a:lnTo>
                <a:lnTo>
                  <a:pt x="38099" y="10278088"/>
                </a:lnTo>
                <a:lnTo>
                  <a:pt x="0" y="10278310"/>
                </a:lnTo>
                <a:lnTo>
                  <a:pt x="0" y="0"/>
                </a:lnTo>
                <a:lnTo>
                  <a:pt x="38099" y="222"/>
                </a:lnTo>
                <a:lnTo>
                  <a:pt x="88899" y="889"/>
                </a:lnTo>
                <a:lnTo>
                  <a:pt x="139699" y="1998"/>
                </a:lnTo>
                <a:lnTo>
                  <a:pt x="190499" y="3547"/>
                </a:lnTo>
                <a:lnTo>
                  <a:pt x="228599" y="5534"/>
                </a:lnTo>
                <a:lnTo>
                  <a:pt x="279399" y="7957"/>
                </a:lnTo>
                <a:lnTo>
                  <a:pt x="330199" y="10815"/>
                </a:lnTo>
                <a:lnTo>
                  <a:pt x="380999" y="14105"/>
                </a:lnTo>
                <a:lnTo>
                  <a:pt x="419099" y="17826"/>
                </a:lnTo>
                <a:lnTo>
                  <a:pt x="469899" y="21975"/>
                </a:lnTo>
                <a:lnTo>
                  <a:pt x="520699" y="26550"/>
                </a:lnTo>
                <a:lnTo>
                  <a:pt x="571499" y="31551"/>
                </a:lnTo>
                <a:lnTo>
                  <a:pt x="609599" y="36973"/>
                </a:lnTo>
                <a:lnTo>
                  <a:pt x="660399" y="42817"/>
                </a:lnTo>
                <a:lnTo>
                  <a:pt x="711199" y="49080"/>
                </a:lnTo>
                <a:lnTo>
                  <a:pt x="749299" y="55759"/>
                </a:lnTo>
                <a:lnTo>
                  <a:pt x="800099" y="62853"/>
                </a:lnTo>
                <a:lnTo>
                  <a:pt x="850899" y="70360"/>
                </a:lnTo>
                <a:lnTo>
                  <a:pt x="888999" y="78279"/>
                </a:lnTo>
                <a:lnTo>
                  <a:pt x="939799" y="86606"/>
                </a:lnTo>
                <a:lnTo>
                  <a:pt x="990599" y="95341"/>
                </a:lnTo>
                <a:lnTo>
                  <a:pt x="1028699" y="104480"/>
                </a:lnTo>
                <a:lnTo>
                  <a:pt x="1079499" y="114023"/>
                </a:lnTo>
                <a:lnTo>
                  <a:pt x="1117599" y="123968"/>
                </a:lnTo>
                <a:lnTo>
                  <a:pt x="1168399" y="134311"/>
                </a:lnTo>
                <a:lnTo>
                  <a:pt x="1206499" y="145052"/>
                </a:lnTo>
                <a:lnTo>
                  <a:pt x="1257299" y="156189"/>
                </a:lnTo>
                <a:lnTo>
                  <a:pt x="1295399" y="167719"/>
                </a:lnTo>
                <a:lnTo>
                  <a:pt x="1346199" y="179641"/>
                </a:lnTo>
                <a:lnTo>
                  <a:pt x="1396999" y="191953"/>
                </a:lnTo>
                <a:lnTo>
                  <a:pt x="1435099" y="204652"/>
                </a:lnTo>
                <a:lnTo>
                  <a:pt x="1473199" y="217737"/>
                </a:lnTo>
                <a:lnTo>
                  <a:pt x="1523999" y="231206"/>
                </a:lnTo>
                <a:lnTo>
                  <a:pt x="1562099" y="245057"/>
                </a:lnTo>
                <a:lnTo>
                  <a:pt x="1612899" y="259287"/>
                </a:lnTo>
                <a:lnTo>
                  <a:pt x="1650999" y="273896"/>
                </a:lnTo>
                <a:lnTo>
                  <a:pt x="1701799" y="288881"/>
                </a:lnTo>
                <a:lnTo>
                  <a:pt x="1739899" y="304240"/>
                </a:lnTo>
                <a:lnTo>
                  <a:pt x="1777999" y="319972"/>
                </a:lnTo>
                <a:lnTo>
                  <a:pt x="1828799" y="336073"/>
                </a:lnTo>
                <a:lnTo>
                  <a:pt x="1866899" y="352543"/>
                </a:lnTo>
                <a:lnTo>
                  <a:pt x="1917699" y="369379"/>
                </a:lnTo>
                <a:lnTo>
                  <a:pt x="1955799" y="386580"/>
                </a:lnTo>
                <a:lnTo>
                  <a:pt x="1993899" y="404143"/>
                </a:lnTo>
                <a:lnTo>
                  <a:pt x="2031999" y="422067"/>
                </a:lnTo>
                <a:lnTo>
                  <a:pt x="2082799" y="440349"/>
                </a:lnTo>
                <a:lnTo>
                  <a:pt x="2120899" y="458989"/>
                </a:lnTo>
                <a:lnTo>
                  <a:pt x="2158999" y="477982"/>
                </a:lnTo>
                <a:lnTo>
                  <a:pt x="2197099" y="497329"/>
                </a:lnTo>
                <a:lnTo>
                  <a:pt x="2247899" y="517027"/>
                </a:lnTo>
                <a:lnTo>
                  <a:pt x="2285999" y="537073"/>
                </a:lnTo>
                <a:lnTo>
                  <a:pt x="2324099" y="557466"/>
                </a:lnTo>
                <a:lnTo>
                  <a:pt x="2362199" y="578205"/>
                </a:lnTo>
                <a:lnTo>
                  <a:pt x="2400299" y="599286"/>
                </a:lnTo>
                <a:lnTo>
                  <a:pt x="2451099" y="620709"/>
                </a:lnTo>
                <a:lnTo>
                  <a:pt x="2489199" y="642471"/>
                </a:lnTo>
                <a:lnTo>
                  <a:pt x="2527299" y="664570"/>
                </a:lnTo>
                <a:lnTo>
                  <a:pt x="2565399" y="687005"/>
                </a:lnTo>
                <a:lnTo>
                  <a:pt x="2603499" y="709773"/>
                </a:lnTo>
                <a:lnTo>
                  <a:pt x="2641599" y="732872"/>
                </a:lnTo>
                <a:lnTo>
                  <a:pt x="2679699" y="756301"/>
                </a:lnTo>
                <a:lnTo>
                  <a:pt x="2717799" y="780057"/>
                </a:lnTo>
                <a:lnTo>
                  <a:pt x="2755899" y="804139"/>
                </a:lnTo>
                <a:lnTo>
                  <a:pt x="2793999" y="828545"/>
                </a:lnTo>
                <a:lnTo>
                  <a:pt x="2832099" y="853273"/>
                </a:lnTo>
                <a:lnTo>
                  <a:pt x="2870199" y="878320"/>
                </a:lnTo>
                <a:lnTo>
                  <a:pt x="2908299" y="903685"/>
                </a:lnTo>
                <a:lnTo>
                  <a:pt x="2946399" y="929366"/>
                </a:lnTo>
                <a:lnTo>
                  <a:pt x="2984499" y="955361"/>
                </a:lnTo>
                <a:lnTo>
                  <a:pt x="3022599" y="981668"/>
                </a:lnTo>
                <a:lnTo>
                  <a:pt x="3047999" y="1008285"/>
                </a:lnTo>
                <a:lnTo>
                  <a:pt x="3086099" y="1035211"/>
                </a:lnTo>
                <a:lnTo>
                  <a:pt x="3124199" y="1062442"/>
                </a:lnTo>
                <a:lnTo>
                  <a:pt x="3162299" y="1089978"/>
                </a:lnTo>
                <a:lnTo>
                  <a:pt x="3200399" y="1117816"/>
                </a:lnTo>
                <a:lnTo>
                  <a:pt x="3225799" y="1145955"/>
                </a:lnTo>
                <a:lnTo>
                  <a:pt x="3263899" y="1174392"/>
                </a:lnTo>
                <a:lnTo>
                  <a:pt x="3301999" y="1203125"/>
                </a:lnTo>
                <a:lnTo>
                  <a:pt x="3340099" y="1232153"/>
                </a:lnTo>
                <a:lnTo>
                  <a:pt x="3365499" y="1261474"/>
                </a:lnTo>
                <a:lnTo>
                  <a:pt x="3403599" y="1291085"/>
                </a:lnTo>
                <a:lnTo>
                  <a:pt x="3441699" y="1320985"/>
                </a:lnTo>
                <a:lnTo>
                  <a:pt x="3467099" y="1351172"/>
                </a:lnTo>
                <a:lnTo>
                  <a:pt x="3505199" y="1381644"/>
                </a:lnTo>
                <a:lnTo>
                  <a:pt x="3530599" y="1412399"/>
                </a:lnTo>
                <a:lnTo>
                  <a:pt x="3568699" y="1443435"/>
                </a:lnTo>
                <a:lnTo>
                  <a:pt x="3594099" y="1474749"/>
                </a:lnTo>
                <a:lnTo>
                  <a:pt x="3632199" y="1506341"/>
                </a:lnTo>
                <a:lnTo>
                  <a:pt x="3657599" y="1538208"/>
                </a:lnTo>
                <a:lnTo>
                  <a:pt x="3695699" y="1570348"/>
                </a:lnTo>
                <a:lnTo>
                  <a:pt x="3721099" y="1602760"/>
                </a:lnTo>
                <a:lnTo>
                  <a:pt x="3759199" y="1635441"/>
                </a:lnTo>
                <a:lnTo>
                  <a:pt x="3809999" y="1701602"/>
                </a:lnTo>
                <a:lnTo>
                  <a:pt x="3848099" y="1735080"/>
                </a:lnTo>
                <a:lnTo>
                  <a:pt x="3898899" y="1802817"/>
                </a:lnTo>
                <a:lnTo>
                  <a:pt x="3936999" y="1837073"/>
                </a:lnTo>
                <a:lnTo>
                  <a:pt x="4013199" y="1941368"/>
                </a:lnTo>
                <a:lnTo>
                  <a:pt x="4051299" y="1976635"/>
                </a:lnTo>
                <a:lnTo>
                  <a:pt x="4152899" y="2120165"/>
                </a:lnTo>
                <a:lnTo>
                  <a:pt x="4254499" y="2267538"/>
                </a:lnTo>
                <a:lnTo>
                  <a:pt x="4381499" y="2456971"/>
                </a:lnTo>
                <a:lnTo>
                  <a:pt x="4432299" y="2534317"/>
                </a:lnTo>
                <a:lnTo>
                  <a:pt x="4444999" y="2573319"/>
                </a:lnTo>
                <a:lnTo>
                  <a:pt x="4521199" y="2691619"/>
                </a:lnTo>
                <a:lnTo>
                  <a:pt x="4533899" y="2731477"/>
                </a:lnTo>
                <a:lnTo>
                  <a:pt x="4584699" y="2811819"/>
                </a:lnTo>
                <a:lnTo>
                  <a:pt x="4597399" y="2852299"/>
                </a:lnTo>
                <a:lnTo>
                  <a:pt x="4622799" y="2892982"/>
                </a:lnTo>
                <a:lnTo>
                  <a:pt x="4635499" y="2933867"/>
                </a:lnTo>
                <a:lnTo>
                  <a:pt x="4660899" y="2974951"/>
                </a:lnTo>
                <a:lnTo>
                  <a:pt x="4673599" y="3016233"/>
                </a:lnTo>
                <a:lnTo>
                  <a:pt x="4698999" y="3057710"/>
                </a:lnTo>
                <a:lnTo>
                  <a:pt x="4711699" y="3099381"/>
                </a:lnTo>
                <a:lnTo>
                  <a:pt x="4737099" y="3141243"/>
                </a:lnTo>
                <a:lnTo>
                  <a:pt x="4762499" y="3225535"/>
                </a:lnTo>
                <a:lnTo>
                  <a:pt x="4787899" y="3267961"/>
                </a:lnTo>
                <a:lnTo>
                  <a:pt x="4813299" y="3353363"/>
                </a:lnTo>
                <a:lnTo>
                  <a:pt x="4838699" y="3396335"/>
                </a:lnTo>
                <a:lnTo>
                  <a:pt x="5029199" y="4061198"/>
                </a:lnTo>
                <a:close/>
              </a:path>
              <a:path w="5130800" h="10278745">
                <a:moveTo>
                  <a:pt x="5054599" y="4198403"/>
                </a:moveTo>
                <a:lnTo>
                  <a:pt x="5054599" y="6088285"/>
                </a:lnTo>
                <a:lnTo>
                  <a:pt x="5029199" y="6179839"/>
                </a:lnTo>
                <a:lnTo>
                  <a:pt x="5029199" y="4106786"/>
                </a:lnTo>
                <a:lnTo>
                  <a:pt x="5054599" y="4198403"/>
                </a:lnTo>
                <a:close/>
              </a:path>
              <a:path w="5130800" h="10278745">
                <a:moveTo>
                  <a:pt x="5079999" y="4336896"/>
                </a:moveTo>
                <a:lnTo>
                  <a:pt x="5079999" y="5949875"/>
                </a:lnTo>
                <a:lnTo>
                  <a:pt x="5054599" y="6042290"/>
                </a:lnTo>
                <a:lnTo>
                  <a:pt x="5054599" y="4244426"/>
                </a:lnTo>
                <a:lnTo>
                  <a:pt x="5079999" y="4336896"/>
                </a:lnTo>
                <a:close/>
              </a:path>
              <a:path w="5130800" h="10278745">
                <a:moveTo>
                  <a:pt x="5092699" y="4429915"/>
                </a:moveTo>
                <a:lnTo>
                  <a:pt x="5092699" y="5856905"/>
                </a:lnTo>
                <a:lnTo>
                  <a:pt x="5079999" y="5903458"/>
                </a:lnTo>
                <a:lnTo>
                  <a:pt x="5079999" y="4383338"/>
                </a:lnTo>
                <a:lnTo>
                  <a:pt x="5092699" y="4429915"/>
                </a:lnTo>
                <a:close/>
              </a:path>
              <a:path w="5130800" h="10278745">
                <a:moveTo>
                  <a:pt x="5105399" y="4523467"/>
                </a:moveTo>
                <a:lnTo>
                  <a:pt x="5105399" y="5763396"/>
                </a:lnTo>
                <a:lnTo>
                  <a:pt x="5092699" y="5810217"/>
                </a:lnTo>
                <a:lnTo>
                  <a:pt x="5092699" y="4476625"/>
                </a:lnTo>
                <a:lnTo>
                  <a:pt x="5105399" y="4523467"/>
                </a:lnTo>
                <a:close/>
              </a:path>
              <a:path w="5130800" h="10278745">
                <a:moveTo>
                  <a:pt x="5118099" y="4664763"/>
                </a:moveTo>
                <a:lnTo>
                  <a:pt x="5118099" y="5622154"/>
                </a:lnTo>
                <a:lnTo>
                  <a:pt x="5105399" y="5669362"/>
                </a:lnTo>
                <a:lnTo>
                  <a:pt x="5105399" y="4617538"/>
                </a:lnTo>
                <a:lnTo>
                  <a:pt x="5118099" y="4664763"/>
                </a:lnTo>
                <a:close/>
              </a:path>
              <a:path w="5130800" h="10278745">
                <a:moveTo>
                  <a:pt x="5130799" y="4807173"/>
                </a:moveTo>
                <a:lnTo>
                  <a:pt x="5130799" y="5479785"/>
                </a:lnTo>
                <a:lnTo>
                  <a:pt x="5118099" y="5527363"/>
                </a:lnTo>
                <a:lnTo>
                  <a:pt x="5118099" y="4759582"/>
                </a:lnTo>
                <a:lnTo>
                  <a:pt x="5130799" y="4807173"/>
                </a:lnTo>
                <a:close/>
              </a:path>
            </a:pathLst>
          </a:custGeom>
          <a:solidFill>
            <a:srgbClr val="9AD8D6"/>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8000" b="1" i="0">
                <a:solidFill>
                  <a:srgbClr val="23334D"/>
                </a:solidFill>
                <a:latin typeface="Verdana"/>
                <a:cs typeface="Verdana"/>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5/31/23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8000" b="1" i="0">
                <a:solidFill>
                  <a:srgbClr val="23334D"/>
                </a:solidFill>
                <a:latin typeface="Verdana"/>
                <a:cs typeface="Verdan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5/31/23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5/31/23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810620" y="1162217"/>
            <a:ext cx="12666758" cy="2653029"/>
          </a:xfrm>
          <a:prstGeom prst="rect">
            <a:avLst/>
          </a:prstGeom>
        </p:spPr>
        <p:txBody>
          <a:bodyPr wrap="square" lIns="0" tIns="0" rIns="0" bIns="0">
            <a:spAutoFit/>
          </a:bodyPr>
          <a:lstStyle>
            <a:lvl1pPr>
              <a:defRPr sz="8000" b="1" i="0">
                <a:solidFill>
                  <a:srgbClr val="23334D"/>
                </a:solidFill>
                <a:latin typeface="Verdana"/>
                <a:cs typeface="Verdana"/>
              </a:defRPr>
            </a:lvl1pPr>
          </a:lstStyle>
          <a:p>
            <a:endParaRPr/>
          </a:p>
        </p:txBody>
      </p:sp>
      <p:sp>
        <p:nvSpPr>
          <p:cNvPr id="3" name="Holder 3"/>
          <p:cNvSpPr>
            <a:spLocks noGrp="1"/>
          </p:cNvSpPr>
          <p:nvPr>
            <p:ph type="body" idx="1"/>
          </p:nvPr>
        </p:nvSpPr>
        <p:spPr>
          <a:xfrm>
            <a:off x="2289813" y="3719903"/>
            <a:ext cx="13708373" cy="4304665"/>
          </a:xfrm>
          <a:prstGeom prst="rect">
            <a:avLst/>
          </a:prstGeom>
        </p:spPr>
        <p:txBody>
          <a:bodyPr wrap="square" lIns="0" tIns="0" rIns="0" bIns="0">
            <a:spAutoFit/>
          </a:bodyPr>
          <a:lstStyle>
            <a:lvl1pPr>
              <a:defRPr sz="3500" b="0" i="0">
                <a:solidFill>
                  <a:srgbClr val="23334D"/>
                </a:solidFill>
                <a:latin typeface="Verdana"/>
                <a:cs typeface="Verdana"/>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5/31/23</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www.floridastudentfinancialaidsg.org/PDF/BFHandbookChapter1.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floridastudentfinancialaidsg.org/PDF/BFHandbookChapter1.pdf"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0" y="0"/>
                </a:moveTo>
                <a:lnTo>
                  <a:pt x="18287999" y="0"/>
                </a:lnTo>
                <a:lnTo>
                  <a:pt x="18287999" y="10286999"/>
                </a:lnTo>
                <a:lnTo>
                  <a:pt x="0" y="10286999"/>
                </a:lnTo>
                <a:lnTo>
                  <a:pt x="0" y="0"/>
                </a:lnTo>
                <a:close/>
              </a:path>
            </a:pathLst>
          </a:custGeom>
          <a:solidFill>
            <a:srgbClr val="FF7337"/>
          </a:solidFill>
        </p:spPr>
        <p:txBody>
          <a:bodyPr wrap="square" lIns="0" tIns="0" rIns="0" bIns="0" rtlCol="0"/>
          <a:lstStyle/>
          <a:p>
            <a:endParaRPr/>
          </a:p>
        </p:txBody>
      </p:sp>
      <p:sp>
        <p:nvSpPr>
          <p:cNvPr id="3" name="object 3"/>
          <p:cNvSpPr/>
          <p:nvPr/>
        </p:nvSpPr>
        <p:spPr>
          <a:xfrm>
            <a:off x="0" y="0"/>
            <a:ext cx="12484100" cy="10287000"/>
          </a:xfrm>
          <a:custGeom>
            <a:avLst/>
            <a:gdLst/>
            <a:ahLst/>
            <a:cxnLst/>
            <a:rect l="l" t="t" r="r" b="b"/>
            <a:pathLst>
              <a:path w="12484100" h="10287000">
                <a:moveTo>
                  <a:pt x="12433300" y="4343885"/>
                </a:moveTo>
                <a:lnTo>
                  <a:pt x="12433300" y="5872439"/>
                </a:lnTo>
                <a:lnTo>
                  <a:pt x="12407900" y="5972623"/>
                </a:lnTo>
                <a:lnTo>
                  <a:pt x="12407900" y="6022504"/>
                </a:lnTo>
                <a:lnTo>
                  <a:pt x="12357100" y="6220350"/>
                </a:lnTo>
                <a:lnTo>
                  <a:pt x="12357100" y="6269332"/>
                </a:lnTo>
                <a:lnTo>
                  <a:pt x="12242800" y="6699105"/>
                </a:lnTo>
                <a:lnTo>
                  <a:pt x="12217400" y="6745412"/>
                </a:lnTo>
                <a:lnTo>
                  <a:pt x="12179300" y="6882214"/>
                </a:lnTo>
                <a:lnTo>
                  <a:pt x="12153900" y="6927213"/>
                </a:lnTo>
                <a:lnTo>
                  <a:pt x="12128500" y="7016613"/>
                </a:lnTo>
                <a:lnTo>
                  <a:pt x="12103100" y="7061010"/>
                </a:lnTo>
                <a:lnTo>
                  <a:pt x="12090400" y="7105202"/>
                </a:lnTo>
                <a:lnTo>
                  <a:pt x="12065000" y="7149186"/>
                </a:lnTo>
                <a:lnTo>
                  <a:pt x="12052300" y="7192961"/>
                </a:lnTo>
                <a:lnTo>
                  <a:pt x="12026900" y="7236525"/>
                </a:lnTo>
                <a:lnTo>
                  <a:pt x="12014200" y="7279874"/>
                </a:lnTo>
                <a:lnTo>
                  <a:pt x="11988800" y="7323008"/>
                </a:lnTo>
                <a:lnTo>
                  <a:pt x="11976100" y="7365923"/>
                </a:lnTo>
                <a:lnTo>
                  <a:pt x="11925300" y="7451091"/>
                </a:lnTo>
                <a:lnTo>
                  <a:pt x="11912600" y="7493339"/>
                </a:lnTo>
                <a:lnTo>
                  <a:pt x="11836400" y="7618712"/>
                </a:lnTo>
                <a:lnTo>
                  <a:pt x="11823700" y="7660039"/>
                </a:lnTo>
                <a:lnTo>
                  <a:pt x="11747500" y="7782597"/>
                </a:lnTo>
                <a:lnTo>
                  <a:pt x="11620500" y="7981988"/>
                </a:lnTo>
                <a:lnTo>
                  <a:pt x="11518900" y="8136957"/>
                </a:lnTo>
                <a:lnTo>
                  <a:pt x="11480800" y="8175050"/>
                </a:lnTo>
                <a:lnTo>
                  <a:pt x="11404600" y="8287736"/>
                </a:lnTo>
                <a:lnTo>
                  <a:pt x="11366500" y="8324760"/>
                </a:lnTo>
                <a:lnTo>
                  <a:pt x="11315700" y="8397987"/>
                </a:lnTo>
                <a:lnTo>
                  <a:pt x="11277600" y="8434186"/>
                </a:lnTo>
                <a:lnTo>
                  <a:pt x="11226800" y="8505744"/>
                </a:lnTo>
                <a:lnTo>
                  <a:pt x="11188700" y="8541098"/>
                </a:lnTo>
                <a:lnTo>
                  <a:pt x="11163300" y="8576167"/>
                </a:lnTo>
                <a:lnTo>
                  <a:pt x="11125200" y="8610947"/>
                </a:lnTo>
                <a:lnTo>
                  <a:pt x="11099800" y="8645437"/>
                </a:lnTo>
                <a:lnTo>
                  <a:pt x="11061700" y="8679635"/>
                </a:lnTo>
                <a:lnTo>
                  <a:pt x="11036300" y="8713538"/>
                </a:lnTo>
                <a:lnTo>
                  <a:pt x="10998200" y="8747144"/>
                </a:lnTo>
                <a:lnTo>
                  <a:pt x="10960100" y="8780451"/>
                </a:lnTo>
                <a:lnTo>
                  <a:pt x="10934700" y="8813457"/>
                </a:lnTo>
                <a:lnTo>
                  <a:pt x="10896600" y="8846160"/>
                </a:lnTo>
                <a:lnTo>
                  <a:pt x="10858500" y="8878557"/>
                </a:lnTo>
                <a:lnTo>
                  <a:pt x="10833100" y="8910646"/>
                </a:lnTo>
                <a:lnTo>
                  <a:pt x="10795000" y="8942425"/>
                </a:lnTo>
                <a:lnTo>
                  <a:pt x="10756900" y="8973893"/>
                </a:lnTo>
                <a:lnTo>
                  <a:pt x="10731500" y="9005046"/>
                </a:lnTo>
                <a:lnTo>
                  <a:pt x="10693400" y="9035882"/>
                </a:lnTo>
                <a:lnTo>
                  <a:pt x="10655300" y="9066400"/>
                </a:lnTo>
                <a:lnTo>
                  <a:pt x="10617200" y="9096597"/>
                </a:lnTo>
                <a:lnTo>
                  <a:pt x="10579100" y="9126471"/>
                </a:lnTo>
                <a:lnTo>
                  <a:pt x="10541000" y="9156020"/>
                </a:lnTo>
                <a:lnTo>
                  <a:pt x="10502900" y="9185241"/>
                </a:lnTo>
                <a:lnTo>
                  <a:pt x="10464800" y="9214133"/>
                </a:lnTo>
                <a:lnTo>
                  <a:pt x="10439400" y="9242693"/>
                </a:lnTo>
                <a:lnTo>
                  <a:pt x="10401300" y="9270919"/>
                </a:lnTo>
                <a:lnTo>
                  <a:pt x="10363200" y="9298809"/>
                </a:lnTo>
                <a:lnTo>
                  <a:pt x="10325100" y="9326361"/>
                </a:lnTo>
                <a:lnTo>
                  <a:pt x="10287000" y="9353572"/>
                </a:lnTo>
                <a:lnTo>
                  <a:pt x="10236200" y="9380440"/>
                </a:lnTo>
                <a:lnTo>
                  <a:pt x="10198100" y="9406964"/>
                </a:lnTo>
                <a:lnTo>
                  <a:pt x="10160000" y="9433140"/>
                </a:lnTo>
                <a:lnTo>
                  <a:pt x="10121900" y="9458967"/>
                </a:lnTo>
                <a:lnTo>
                  <a:pt x="10083800" y="9484443"/>
                </a:lnTo>
                <a:lnTo>
                  <a:pt x="10045700" y="9509566"/>
                </a:lnTo>
                <a:lnTo>
                  <a:pt x="10007600" y="9534332"/>
                </a:lnTo>
                <a:lnTo>
                  <a:pt x="9969500" y="9558740"/>
                </a:lnTo>
                <a:lnTo>
                  <a:pt x="9918700" y="9582789"/>
                </a:lnTo>
                <a:lnTo>
                  <a:pt x="9880600" y="9606475"/>
                </a:lnTo>
                <a:lnTo>
                  <a:pt x="9842500" y="9629796"/>
                </a:lnTo>
                <a:lnTo>
                  <a:pt x="9804400" y="9652751"/>
                </a:lnTo>
                <a:lnTo>
                  <a:pt x="9753600" y="9675336"/>
                </a:lnTo>
                <a:lnTo>
                  <a:pt x="9715500" y="9697551"/>
                </a:lnTo>
                <a:lnTo>
                  <a:pt x="9677400" y="9719392"/>
                </a:lnTo>
                <a:lnTo>
                  <a:pt x="9626600" y="9740858"/>
                </a:lnTo>
                <a:lnTo>
                  <a:pt x="9588500" y="9761947"/>
                </a:lnTo>
                <a:lnTo>
                  <a:pt x="9550400" y="9782655"/>
                </a:lnTo>
                <a:lnTo>
                  <a:pt x="9499600" y="9802982"/>
                </a:lnTo>
                <a:lnTo>
                  <a:pt x="9461500" y="9822924"/>
                </a:lnTo>
                <a:lnTo>
                  <a:pt x="9410700" y="9842480"/>
                </a:lnTo>
                <a:lnTo>
                  <a:pt x="9372600" y="9861647"/>
                </a:lnTo>
                <a:lnTo>
                  <a:pt x="9334500" y="9880424"/>
                </a:lnTo>
                <a:lnTo>
                  <a:pt x="9283700" y="9898808"/>
                </a:lnTo>
                <a:lnTo>
                  <a:pt x="9245600" y="9916796"/>
                </a:lnTo>
                <a:lnTo>
                  <a:pt x="9194800" y="9934387"/>
                </a:lnTo>
                <a:lnTo>
                  <a:pt x="9156700" y="9951579"/>
                </a:lnTo>
                <a:lnTo>
                  <a:pt x="9105900" y="9968369"/>
                </a:lnTo>
                <a:lnTo>
                  <a:pt x="9055100" y="9984756"/>
                </a:lnTo>
                <a:lnTo>
                  <a:pt x="9017000" y="10000736"/>
                </a:lnTo>
                <a:lnTo>
                  <a:pt x="8966200" y="10016308"/>
                </a:lnTo>
                <a:lnTo>
                  <a:pt x="8928100" y="10031469"/>
                </a:lnTo>
                <a:lnTo>
                  <a:pt x="8877300" y="10046218"/>
                </a:lnTo>
                <a:lnTo>
                  <a:pt x="8826500" y="10060553"/>
                </a:lnTo>
                <a:lnTo>
                  <a:pt x="8788400" y="10074470"/>
                </a:lnTo>
                <a:lnTo>
                  <a:pt x="8737600" y="10087968"/>
                </a:lnTo>
                <a:lnTo>
                  <a:pt x="8699500" y="10101045"/>
                </a:lnTo>
                <a:lnTo>
                  <a:pt x="8648700" y="10113698"/>
                </a:lnTo>
                <a:lnTo>
                  <a:pt x="8597900" y="10125926"/>
                </a:lnTo>
                <a:lnTo>
                  <a:pt x="8547100" y="10137725"/>
                </a:lnTo>
                <a:lnTo>
                  <a:pt x="8509000" y="10149095"/>
                </a:lnTo>
                <a:lnTo>
                  <a:pt x="8458200" y="10160032"/>
                </a:lnTo>
                <a:lnTo>
                  <a:pt x="8407400" y="10170535"/>
                </a:lnTo>
                <a:lnTo>
                  <a:pt x="8356600" y="10180602"/>
                </a:lnTo>
                <a:lnTo>
                  <a:pt x="8318500" y="10190229"/>
                </a:lnTo>
                <a:lnTo>
                  <a:pt x="8267700" y="10199416"/>
                </a:lnTo>
                <a:lnTo>
                  <a:pt x="8216900" y="10208159"/>
                </a:lnTo>
                <a:lnTo>
                  <a:pt x="8166100" y="10216457"/>
                </a:lnTo>
                <a:lnTo>
                  <a:pt x="8115300" y="10224308"/>
                </a:lnTo>
                <a:lnTo>
                  <a:pt x="8077200" y="10231708"/>
                </a:lnTo>
                <a:lnTo>
                  <a:pt x="8026400" y="10238657"/>
                </a:lnTo>
                <a:lnTo>
                  <a:pt x="7975600" y="10245152"/>
                </a:lnTo>
                <a:lnTo>
                  <a:pt x="7924800" y="10251190"/>
                </a:lnTo>
                <a:lnTo>
                  <a:pt x="7874000" y="10256770"/>
                </a:lnTo>
                <a:lnTo>
                  <a:pt x="7823200" y="10261890"/>
                </a:lnTo>
                <a:lnTo>
                  <a:pt x="7772400" y="10266546"/>
                </a:lnTo>
                <a:lnTo>
                  <a:pt x="7721600" y="10270738"/>
                </a:lnTo>
                <a:lnTo>
                  <a:pt x="7683500" y="10274462"/>
                </a:lnTo>
                <a:lnTo>
                  <a:pt x="7632700" y="10277717"/>
                </a:lnTo>
                <a:lnTo>
                  <a:pt x="7581900" y="10280500"/>
                </a:lnTo>
                <a:lnTo>
                  <a:pt x="7531100" y="10282810"/>
                </a:lnTo>
                <a:lnTo>
                  <a:pt x="7480300" y="10284644"/>
                </a:lnTo>
                <a:lnTo>
                  <a:pt x="7429500" y="10285999"/>
                </a:lnTo>
                <a:lnTo>
                  <a:pt x="7378700" y="10286874"/>
                </a:lnTo>
                <a:lnTo>
                  <a:pt x="0" y="10286874"/>
                </a:lnTo>
                <a:lnTo>
                  <a:pt x="0" y="0"/>
                </a:lnTo>
                <a:lnTo>
                  <a:pt x="8077200" y="0"/>
                </a:lnTo>
                <a:lnTo>
                  <a:pt x="8128000" y="6225"/>
                </a:lnTo>
                <a:lnTo>
                  <a:pt x="8166100" y="14173"/>
                </a:lnTo>
                <a:lnTo>
                  <a:pt x="8216900" y="22574"/>
                </a:lnTo>
                <a:lnTo>
                  <a:pt x="8267700" y="31425"/>
                </a:lnTo>
                <a:lnTo>
                  <a:pt x="8318500" y="40724"/>
                </a:lnTo>
                <a:lnTo>
                  <a:pt x="8356600" y="50469"/>
                </a:lnTo>
                <a:lnTo>
                  <a:pt x="8407400" y="60656"/>
                </a:lnTo>
                <a:lnTo>
                  <a:pt x="8458200" y="71284"/>
                </a:lnTo>
                <a:lnTo>
                  <a:pt x="8509000" y="82350"/>
                </a:lnTo>
                <a:lnTo>
                  <a:pt x="8547100" y="93852"/>
                </a:lnTo>
                <a:lnTo>
                  <a:pt x="8597900" y="105788"/>
                </a:lnTo>
                <a:lnTo>
                  <a:pt x="8648700" y="118154"/>
                </a:lnTo>
                <a:lnTo>
                  <a:pt x="8686800" y="130950"/>
                </a:lnTo>
                <a:lnTo>
                  <a:pt x="8737600" y="144172"/>
                </a:lnTo>
                <a:lnTo>
                  <a:pt x="8788400" y="157818"/>
                </a:lnTo>
                <a:lnTo>
                  <a:pt x="8826500" y="171887"/>
                </a:lnTo>
                <a:lnTo>
                  <a:pt x="8877300" y="186374"/>
                </a:lnTo>
                <a:lnTo>
                  <a:pt x="8915400" y="201278"/>
                </a:lnTo>
                <a:lnTo>
                  <a:pt x="8966200" y="216598"/>
                </a:lnTo>
                <a:lnTo>
                  <a:pt x="9017000" y="232329"/>
                </a:lnTo>
                <a:lnTo>
                  <a:pt x="9055100" y="248471"/>
                </a:lnTo>
                <a:lnTo>
                  <a:pt x="9105900" y="265020"/>
                </a:lnTo>
                <a:lnTo>
                  <a:pt x="9144000" y="281974"/>
                </a:lnTo>
                <a:lnTo>
                  <a:pt x="9194800" y="299331"/>
                </a:lnTo>
                <a:lnTo>
                  <a:pt x="9232900" y="317089"/>
                </a:lnTo>
                <a:lnTo>
                  <a:pt x="9283700" y="335245"/>
                </a:lnTo>
                <a:lnTo>
                  <a:pt x="9321800" y="353797"/>
                </a:lnTo>
                <a:lnTo>
                  <a:pt x="9372600" y="372742"/>
                </a:lnTo>
                <a:lnTo>
                  <a:pt x="9410700" y="392078"/>
                </a:lnTo>
                <a:lnTo>
                  <a:pt x="9448800" y="411803"/>
                </a:lnTo>
                <a:lnTo>
                  <a:pt x="9499600" y="431915"/>
                </a:lnTo>
                <a:lnTo>
                  <a:pt x="9537700" y="452410"/>
                </a:lnTo>
                <a:lnTo>
                  <a:pt x="9588500" y="473287"/>
                </a:lnTo>
                <a:lnTo>
                  <a:pt x="9626600" y="494544"/>
                </a:lnTo>
                <a:lnTo>
                  <a:pt x="9664700" y="516177"/>
                </a:lnTo>
                <a:lnTo>
                  <a:pt x="9715500" y="538185"/>
                </a:lnTo>
                <a:lnTo>
                  <a:pt x="9753600" y="560565"/>
                </a:lnTo>
                <a:lnTo>
                  <a:pt x="9791700" y="583315"/>
                </a:lnTo>
                <a:lnTo>
                  <a:pt x="9829800" y="606433"/>
                </a:lnTo>
                <a:lnTo>
                  <a:pt x="9880600" y="629915"/>
                </a:lnTo>
                <a:lnTo>
                  <a:pt x="9918700" y="653761"/>
                </a:lnTo>
                <a:lnTo>
                  <a:pt x="9956800" y="677967"/>
                </a:lnTo>
                <a:lnTo>
                  <a:pt x="9994900" y="702531"/>
                </a:lnTo>
                <a:lnTo>
                  <a:pt x="10033000" y="727450"/>
                </a:lnTo>
                <a:lnTo>
                  <a:pt x="10083800" y="752723"/>
                </a:lnTo>
                <a:lnTo>
                  <a:pt x="10121900" y="778347"/>
                </a:lnTo>
                <a:lnTo>
                  <a:pt x="10160000" y="804320"/>
                </a:lnTo>
                <a:lnTo>
                  <a:pt x="10198100" y="830639"/>
                </a:lnTo>
                <a:lnTo>
                  <a:pt x="10236200" y="857301"/>
                </a:lnTo>
                <a:lnTo>
                  <a:pt x="10274300" y="884306"/>
                </a:lnTo>
                <a:lnTo>
                  <a:pt x="10312400" y="911649"/>
                </a:lnTo>
                <a:lnTo>
                  <a:pt x="10350500" y="939330"/>
                </a:lnTo>
                <a:lnTo>
                  <a:pt x="10388600" y="967345"/>
                </a:lnTo>
                <a:lnTo>
                  <a:pt x="10426700" y="995692"/>
                </a:lnTo>
                <a:lnTo>
                  <a:pt x="10464800" y="1024368"/>
                </a:lnTo>
                <a:lnTo>
                  <a:pt x="10502900" y="1053372"/>
                </a:lnTo>
                <a:lnTo>
                  <a:pt x="10541000" y="1082702"/>
                </a:lnTo>
                <a:lnTo>
                  <a:pt x="10579100" y="1112353"/>
                </a:lnTo>
                <a:lnTo>
                  <a:pt x="10617200" y="1142326"/>
                </a:lnTo>
                <a:lnTo>
                  <a:pt x="10642600" y="1172616"/>
                </a:lnTo>
                <a:lnTo>
                  <a:pt x="10680700" y="1203221"/>
                </a:lnTo>
                <a:lnTo>
                  <a:pt x="10718800" y="1234140"/>
                </a:lnTo>
                <a:lnTo>
                  <a:pt x="10756900" y="1265370"/>
                </a:lnTo>
                <a:lnTo>
                  <a:pt x="10795000" y="1296909"/>
                </a:lnTo>
                <a:lnTo>
                  <a:pt x="10820400" y="1328753"/>
                </a:lnTo>
                <a:lnTo>
                  <a:pt x="10858500" y="1360902"/>
                </a:lnTo>
                <a:lnTo>
                  <a:pt x="10896600" y="1393351"/>
                </a:lnTo>
                <a:lnTo>
                  <a:pt x="10922000" y="1426100"/>
                </a:lnTo>
                <a:lnTo>
                  <a:pt x="10960100" y="1459146"/>
                </a:lnTo>
                <a:lnTo>
                  <a:pt x="10998200" y="1492486"/>
                </a:lnTo>
                <a:lnTo>
                  <a:pt x="11023600" y="1526118"/>
                </a:lnTo>
                <a:lnTo>
                  <a:pt x="11061700" y="1560040"/>
                </a:lnTo>
                <a:lnTo>
                  <a:pt x="11087100" y="1594249"/>
                </a:lnTo>
                <a:lnTo>
                  <a:pt x="11125200" y="1628743"/>
                </a:lnTo>
                <a:lnTo>
                  <a:pt x="11150600" y="1663519"/>
                </a:lnTo>
                <a:lnTo>
                  <a:pt x="11188700" y="1698576"/>
                </a:lnTo>
                <a:lnTo>
                  <a:pt x="11214100" y="1733910"/>
                </a:lnTo>
                <a:lnTo>
                  <a:pt x="11252200" y="1769520"/>
                </a:lnTo>
                <a:lnTo>
                  <a:pt x="11303000" y="1841557"/>
                </a:lnTo>
                <a:lnTo>
                  <a:pt x="11341100" y="1877980"/>
                </a:lnTo>
                <a:lnTo>
                  <a:pt x="11391900" y="1951620"/>
                </a:lnTo>
                <a:lnTo>
                  <a:pt x="11430000" y="1988834"/>
                </a:lnTo>
                <a:lnTo>
                  <a:pt x="11506200" y="2102019"/>
                </a:lnTo>
                <a:lnTo>
                  <a:pt x="11544300" y="2140254"/>
                </a:lnTo>
                <a:lnTo>
                  <a:pt x="11645900" y="2295667"/>
                </a:lnTo>
                <a:lnTo>
                  <a:pt x="11772900" y="2495318"/>
                </a:lnTo>
                <a:lnTo>
                  <a:pt x="11823700" y="2576793"/>
                </a:lnTo>
                <a:lnTo>
                  <a:pt x="11836400" y="2617867"/>
                </a:lnTo>
                <a:lnTo>
                  <a:pt x="11912600" y="2742407"/>
                </a:lnTo>
                <a:lnTo>
                  <a:pt x="11925300" y="2784352"/>
                </a:lnTo>
                <a:lnTo>
                  <a:pt x="11976100" y="2868875"/>
                </a:lnTo>
                <a:lnTo>
                  <a:pt x="11988800" y="2911448"/>
                </a:lnTo>
                <a:lnTo>
                  <a:pt x="12039600" y="2997206"/>
                </a:lnTo>
                <a:lnTo>
                  <a:pt x="12052300" y="3040387"/>
                </a:lnTo>
                <a:lnTo>
                  <a:pt x="12077700" y="3083765"/>
                </a:lnTo>
                <a:lnTo>
                  <a:pt x="12090400" y="3127338"/>
                </a:lnTo>
                <a:lnTo>
                  <a:pt x="12115800" y="3171104"/>
                </a:lnTo>
                <a:lnTo>
                  <a:pt x="12141200" y="3259206"/>
                </a:lnTo>
                <a:lnTo>
                  <a:pt x="12166600" y="3303537"/>
                </a:lnTo>
                <a:lnTo>
                  <a:pt x="12192000" y="3392746"/>
                </a:lnTo>
                <a:lnTo>
                  <a:pt x="12204700" y="3401120"/>
                </a:lnTo>
                <a:lnTo>
                  <a:pt x="12204700" y="3426240"/>
                </a:lnTo>
                <a:lnTo>
                  <a:pt x="12230100" y="3472655"/>
                </a:lnTo>
                <a:lnTo>
                  <a:pt x="12382500" y="4046480"/>
                </a:lnTo>
                <a:lnTo>
                  <a:pt x="12382500" y="4095599"/>
                </a:lnTo>
                <a:lnTo>
                  <a:pt x="12420600" y="4244045"/>
                </a:lnTo>
                <a:lnTo>
                  <a:pt x="12420600" y="4293880"/>
                </a:lnTo>
                <a:lnTo>
                  <a:pt x="12433300" y="4343885"/>
                </a:lnTo>
                <a:close/>
              </a:path>
              <a:path w="12484100" h="10287000">
                <a:moveTo>
                  <a:pt x="12446000" y="4444392"/>
                </a:moveTo>
                <a:lnTo>
                  <a:pt x="12446000" y="5771770"/>
                </a:lnTo>
                <a:lnTo>
                  <a:pt x="12433300" y="5822159"/>
                </a:lnTo>
                <a:lnTo>
                  <a:pt x="12433300" y="4394057"/>
                </a:lnTo>
                <a:lnTo>
                  <a:pt x="12446000" y="4444392"/>
                </a:lnTo>
                <a:close/>
              </a:path>
              <a:path w="12484100" h="10287000">
                <a:moveTo>
                  <a:pt x="12458700" y="4545540"/>
                </a:moveTo>
                <a:lnTo>
                  <a:pt x="12458700" y="5670711"/>
                </a:lnTo>
                <a:lnTo>
                  <a:pt x="12446000" y="5721283"/>
                </a:lnTo>
                <a:lnTo>
                  <a:pt x="12446000" y="4494888"/>
                </a:lnTo>
                <a:lnTo>
                  <a:pt x="12458700" y="4545540"/>
                </a:lnTo>
                <a:close/>
              </a:path>
              <a:path w="12484100" h="10287000">
                <a:moveTo>
                  <a:pt x="12471400" y="4647302"/>
                </a:moveTo>
                <a:lnTo>
                  <a:pt x="12471400" y="5569354"/>
                </a:lnTo>
                <a:lnTo>
                  <a:pt x="12458700" y="5620064"/>
                </a:lnTo>
                <a:lnTo>
                  <a:pt x="12458700" y="4596346"/>
                </a:lnTo>
                <a:lnTo>
                  <a:pt x="12471400" y="4647302"/>
                </a:lnTo>
                <a:close/>
              </a:path>
              <a:path w="12484100" h="10287000">
                <a:moveTo>
                  <a:pt x="12484100" y="4801035"/>
                </a:moveTo>
                <a:lnTo>
                  <a:pt x="12484100" y="5416969"/>
                </a:lnTo>
                <a:lnTo>
                  <a:pt x="12471400" y="5467795"/>
                </a:lnTo>
                <a:lnTo>
                  <a:pt x="12471400" y="4749650"/>
                </a:lnTo>
                <a:lnTo>
                  <a:pt x="12484100" y="4801035"/>
                </a:lnTo>
                <a:close/>
              </a:path>
            </a:pathLst>
          </a:custGeom>
          <a:solidFill>
            <a:srgbClr val="FFFFFF"/>
          </a:solidFill>
        </p:spPr>
        <p:txBody>
          <a:bodyPr wrap="square" lIns="0" tIns="0" rIns="0" bIns="0" rtlCol="0"/>
          <a:lstStyle/>
          <a:p>
            <a:endParaRPr/>
          </a:p>
        </p:txBody>
      </p:sp>
      <p:sp>
        <p:nvSpPr>
          <p:cNvPr id="4" name="object 4"/>
          <p:cNvSpPr txBox="1">
            <a:spLocks noGrp="1"/>
          </p:cNvSpPr>
          <p:nvPr>
            <p:ph type="title"/>
          </p:nvPr>
        </p:nvSpPr>
        <p:spPr>
          <a:xfrm>
            <a:off x="1539860" y="3204770"/>
            <a:ext cx="9237345" cy="3547765"/>
          </a:xfrm>
          <a:prstGeom prst="rect">
            <a:avLst/>
          </a:prstGeom>
        </p:spPr>
        <p:txBody>
          <a:bodyPr vert="horz" wrap="square" lIns="0" tIns="211454" rIns="0" bIns="0" rtlCol="0">
            <a:spAutoFit/>
          </a:bodyPr>
          <a:lstStyle/>
          <a:p>
            <a:pPr marL="2957830" marR="5080" indent="-2945765">
              <a:lnSpc>
                <a:spcPts val="13040"/>
              </a:lnSpc>
              <a:spcBef>
                <a:spcPts val="1664"/>
              </a:spcBef>
            </a:pPr>
            <a:r>
              <a:rPr sz="12000" spc="-620" dirty="0"/>
              <a:t>ALL</a:t>
            </a:r>
            <a:r>
              <a:rPr sz="12000" spc="-805" dirty="0"/>
              <a:t> </a:t>
            </a:r>
            <a:r>
              <a:rPr lang="en-US" sz="12000" spc="-1140" dirty="0"/>
              <a:t>ABOUT</a:t>
            </a:r>
            <a:r>
              <a:rPr sz="12000" spc="-1140" dirty="0"/>
              <a:t>  </a:t>
            </a:r>
            <a:r>
              <a:rPr sz="12000" spc="-570" dirty="0"/>
              <a:t>GPA</a:t>
            </a:r>
            <a:endParaRPr sz="12000" dirty="0"/>
          </a:p>
        </p:txBody>
      </p:sp>
      <p:sp>
        <p:nvSpPr>
          <p:cNvPr id="5" name="object 5"/>
          <p:cNvSpPr/>
          <p:nvPr/>
        </p:nvSpPr>
        <p:spPr>
          <a:xfrm>
            <a:off x="16073108" y="2928610"/>
            <a:ext cx="2215515" cy="4419600"/>
          </a:xfrm>
          <a:custGeom>
            <a:avLst/>
            <a:gdLst/>
            <a:ahLst/>
            <a:cxnLst/>
            <a:rect l="l" t="t" r="r" b="b"/>
            <a:pathLst>
              <a:path w="2215515" h="4419600">
                <a:moveTo>
                  <a:pt x="2214890" y="4419600"/>
                </a:moveTo>
                <a:lnTo>
                  <a:pt x="2024859" y="4419600"/>
                </a:lnTo>
                <a:lnTo>
                  <a:pt x="1997792" y="4406900"/>
                </a:lnTo>
                <a:lnTo>
                  <a:pt x="1916809" y="4406900"/>
                </a:lnTo>
                <a:lnTo>
                  <a:pt x="1889897" y="4394200"/>
                </a:lnTo>
                <a:lnTo>
                  <a:pt x="1836227" y="4394200"/>
                </a:lnTo>
                <a:lnTo>
                  <a:pt x="1809478" y="4381500"/>
                </a:lnTo>
                <a:lnTo>
                  <a:pt x="1756158" y="4381500"/>
                </a:lnTo>
                <a:lnTo>
                  <a:pt x="1729604" y="4368800"/>
                </a:lnTo>
                <a:lnTo>
                  <a:pt x="1703123" y="4368800"/>
                </a:lnTo>
                <a:lnTo>
                  <a:pt x="1676715" y="4356100"/>
                </a:lnTo>
                <a:lnTo>
                  <a:pt x="1650388" y="4356100"/>
                </a:lnTo>
                <a:lnTo>
                  <a:pt x="1598000" y="4330700"/>
                </a:lnTo>
                <a:lnTo>
                  <a:pt x="1571940" y="4330700"/>
                </a:lnTo>
                <a:lnTo>
                  <a:pt x="1520118" y="4305300"/>
                </a:lnTo>
                <a:lnTo>
                  <a:pt x="1494364" y="4305300"/>
                </a:lnTo>
                <a:lnTo>
                  <a:pt x="1443178" y="4279900"/>
                </a:lnTo>
                <a:lnTo>
                  <a:pt x="1417761" y="4279900"/>
                </a:lnTo>
                <a:lnTo>
                  <a:pt x="1292545" y="4216400"/>
                </a:lnTo>
                <a:lnTo>
                  <a:pt x="1267901" y="4216400"/>
                </a:lnTo>
                <a:lnTo>
                  <a:pt x="1219049" y="4191000"/>
                </a:lnTo>
                <a:lnTo>
                  <a:pt x="1099609" y="4127500"/>
                </a:lnTo>
                <a:lnTo>
                  <a:pt x="1076208" y="4102100"/>
                </a:lnTo>
                <a:lnTo>
                  <a:pt x="1052979" y="4089400"/>
                </a:lnTo>
                <a:lnTo>
                  <a:pt x="961854" y="4038600"/>
                </a:lnTo>
                <a:lnTo>
                  <a:pt x="939537" y="4013200"/>
                </a:lnTo>
                <a:lnTo>
                  <a:pt x="873747" y="3975100"/>
                </a:lnTo>
                <a:lnTo>
                  <a:pt x="852219" y="3949700"/>
                </a:lnTo>
                <a:lnTo>
                  <a:pt x="809778" y="3924300"/>
                </a:lnTo>
                <a:lnTo>
                  <a:pt x="788872" y="3898900"/>
                </a:lnTo>
                <a:lnTo>
                  <a:pt x="747713" y="3873500"/>
                </a:lnTo>
                <a:lnTo>
                  <a:pt x="727460" y="3848100"/>
                </a:lnTo>
                <a:lnTo>
                  <a:pt x="707431" y="3835400"/>
                </a:lnTo>
                <a:lnTo>
                  <a:pt x="687633" y="3810000"/>
                </a:lnTo>
                <a:lnTo>
                  <a:pt x="668064" y="3797300"/>
                </a:lnTo>
                <a:lnTo>
                  <a:pt x="648726" y="3771900"/>
                </a:lnTo>
                <a:lnTo>
                  <a:pt x="629623" y="3759200"/>
                </a:lnTo>
                <a:lnTo>
                  <a:pt x="610762" y="3733800"/>
                </a:lnTo>
                <a:lnTo>
                  <a:pt x="592142" y="3721100"/>
                </a:lnTo>
                <a:lnTo>
                  <a:pt x="573764" y="3695700"/>
                </a:lnTo>
                <a:lnTo>
                  <a:pt x="555633" y="3670300"/>
                </a:lnTo>
                <a:lnTo>
                  <a:pt x="537755" y="3657600"/>
                </a:lnTo>
                <a:lnTo>
                  <a:pt x="520129" y="3632200"/>
                </a:lnTo>
                <a:lnTo>
                  <a:pt x="502756" y="3619500"/>
                </a:lnTo>
                <a:lnTo>
                  <a:pt x="485641" y="3594100"/>
                </a:lnTo>
                <a:lnTo>
                  <a:pt x="468789" y="3568700"/>
                </a:lnTo>
                <a:lnTo>
                  <a:pt x="452199" y="3556000"/>
                </a:lnTo>
                <a:lnTo>
                  <a:pt x="435873" y="3530600"/>
                </a:lnTo>
                <a:lnTo>
                  <a:pt x="419815" y="3505200"/>
                </a:lnTo>
                <a:lnTo>
                  <a:pt x="404029" y="3479800"/>
                </a:lnTo>
                <a:lnTo>
                  <a:pt x="388516" y="3467100"/>
                </a:lnTo>
                <a:lnTo>
                  <a:pt x="373276" y="3441700"/>
                </a:lnTo>
                <a:lnTo>
                  <a:pt x="358313" y="3416300"/>
                </a:lnTo>
                <a:lnTo>
                  <a:pt x="343632" y="3390900"/>
                </a:lnTo>
                <a:lnTo>
                  <a:pt x="329232" y="3365500"/>
                </a:lnTo>
                <a:lnTo>
                  <a:pt x="315115" y="3352800"/>
                </a:lnTo>
                <a:lnTo>
                  <a:pt x="287742" y="3302000"/>
                </a:lnTo>
                <a:lnTo>
                  <a:pt x="261531" y="3251200"/>
                </a:lnTo>
                <a:lnTo>
                  <a:pt x="236496" y="3200400"/>
                </a:lnTo>
                <a:lnTo>
                  <a:pt x="212653" y="3149600"/>
                </a:lnTo>
                <a:lnTo>
                  <a:pt x="201181" y="3136900"/>
                </a:lnTo>
                <a:lnTo>
                  <a:pt x="179154" y="3086100"/>
                </a:lnTo>
                <a:lnTo>
                  <a:pt x="158350" y="3035300"/>
                </a:lnTo>
                <a:lnTo>
                  <a:pt x="138787" y="2984500"/>
                </a:lnTo>
                <a:lnTo>
                  <a:pt x="120473" y="2933700"/>
                </a:lnTo>
                <a:lnTo>
                  <a:pt x="103422" y="2882900"/>
                </a:lnTo>
                <a:lnTo>
                  <a:pt x="87641" y="2819400"/>
                </a:lnTo>
                <a:lnTo>
                  <a:pt x="80231" y="2794000"/>
                </a:lnTo>
                <a:lnTo>
                  <a:pt x="66377" y="2743200"/>
                </a:lnTo>
                <a:lnTo>
                  <a:pt x="53816" y="2692400"/>
                </a:lnTo>
                <a:lnTo>
                  <a:pt x="42558" y="2641600"/>
                </a:lnTo>
                <a:lnTo>
                  <a:pt x="32608" y="2590800"/>
                </a:lnTo>
                <a:lnTo>
                  <a:pt x="23972" y="2527300"/>
                </a:lnTo>
                <a:lnTo>
                  <a:pt x="20149" y="2501900"/>
                </a:lnTo>
                <a:lnTo>
                  <a:pt x="13495" y="2451100"/>
                </a:lnTo>
                <a:lnTo>
                  <a:pt x="8166" y="2400300"/>
                </a:lnTo>
                <a:lnTo>
                  <a:pt x="4168" y="2349500"/>
                </a:lnTo>
                <a:lnTo>
                  <a:pt x="2667" y="2311400"/>
                </a:lnTo>
                <a:lnTo>
                  <a:pt x="1500" y="2286000"/>
                </a:lnTo>
                <a:lnTo>
                  <a:pt x="666" y="2260600"/>
                </a:lnTo>
                <a:lnTo>
                  <a:pt x="166" y="2235200"/>
                </a:lnTo>
                <a:lnTo>
                  <a:pt x="0" y="2209800"/>
                </a:lnTo>
                <a:lnTo>
                  <a:pt x="166" y="2184400"/>
                </a:lnTo>
                <a:lnTo>
                  <a:pt x="1500" y="2120900"/>
                </a:lnTo>
                <a:lnTo>
                  <a:pt x="4168" y="2070100"/>
                </a:lnTo>
                <a:lnTo>
                  <a:pt x="8166" y="2019300"/>
                </a:lnTo>
                <a:lnTo>
                  <a:pt x="13495" y="1968500"/>
                </a:lnTo>
                <a:lnTo>
                  <a:pt x="16656" y="1943100"/>
                </a:lnTo>
                <a:lnTo>
                  <a:pt x="20149" y="1905000"/>
                </a:lnTo>
                <a:lnTo>
                  <a:pt x="28126" y="1854200"/>
                </a:lnTo>
                <a:lnTo>
                  <a:pt x="37419" y="1803400"/>
                </a:lnTo>
                <a:lnTo>
                  <a:pt x="48024" y="1752600"/>
                </a:lnTo>
                <a:lnTo>
                  <a:pt x="59934" y="1701800"/>
                </a:lnTo>
                <a:lnTo>
                  <a:pt x="66377" y="1676400"/>
                </a:lnTo>
                <a:lnTo>
                  <a:pt x="73143" y="1638300"/>
                </a:lnTo>
                <a:lnTo>
                  <a:pt x="87641" y="1587500"/>
                </a:lnTo>
                <a:lnTo>
                  <a:pt x="103422" y="1536700"/>
                </a:lnTo>
                <a:lnTo>
                  <a:pt x="120473" y="1485900"/>
                </a:lnTo>
                <a:lnTo>
                  <a:pt x="138787" y="1435100"/>
                </a:lnTo>
                <a:lnTo>
                  <a:pt x="158350" y="1384300"/>
                </a:lnTo>
                <a:lnTo>
                  <a:pt x="179154" y="1333500"/>
                </a:lnTo>
                <a:lnTo>
                  <a:pt x="201181" y="1282700"/>
                </a:lnTo>
                <a:lnTo>
                  <a:pt x="224425" y="1231900"/>
                </a:lnTo>
                <a:lnTo>
                  <a:pt x="248864" y="1193800"/>
                </a:lnTo>
                <a:lnTo>
                  <a:pt x="261531" y="1168400"/>
                </a:lnTo>
                <a:lnTo>
                  <a:pt x="287742" y="1117600"/>
                </a:lnTo>
                <a:lnTo>
                  <a:pt x="315115" y="1066800"/>
                </a:lnTo>
                <a:lnTo>
                  <a:pt x="343632" y="1028700"/>
                </a:lnTo>
                <a:lnTo>
                  <a:pt x="358313" y="1003300"/>
                </a:lnTo>
                <a:lnTo>
                  <a:pt x="373276" y="977900"/>
                </a:lnTo>
                <a:lnTo>
                  <a:pt x="388516" y="952500"/>
                </a:lnTo>
                <a:lnTo>
                  <a:pt x="404029" y="927100"/>
                </a:lnTo>
                <a:lnTo>
                  <a:pt x="419814" y="914400"/>
                </a:lnTo>
                <a:lnTo>
                  <a:pt x="435873" y="889000"/>
                </a:lnTo>
                <a:lnTo>
                  <a:pt x="452199" y="863600"/>
                </a:lnTo>
                <a:lnTo>
                  <a:pt x="468789" y="850900"/>
                </a:lnTo>
                <a:lnTo>
                  <a:pt x="485641" y="825500"/>
                </a:lnTo>
                <a:lnTo>
                  <a:pt x="502756" y="800100"/>
                </a:lnTo>
                <a:lnTo>
                  <a:pt x="520129" y="787400"/>
                </a:lnTo>
                <a:lnTo>
                  <a:pt x="537755" y="762000"/>
                </a:lnTo>
                <a:lnTo>
                  <a:pt x="555633" y="736600"/>
                </a:lnTo>
                <a:lnTo>
                  <a:pt x="573764" y="723900"/>
                </a:lnTo>
                <a:lnTo>
                  <a:pt x="592142" y="698500"/>
                </a:lnTo>
                <a:lnTo>
                  <a:pt x="610762" y="685800"/>
                </a:lnTo>
                <a:lnTo>
                  <a:pt x="629623" y="660400"/>
                </a:lnTo>
                <a:lnTo>
                  <a:pt x="648726" y="647700"/>
                </a:lnTo>
                <a:lnTo>
                  <a:pt x="668064" y="622300"/>
                </a:lnTo>
                <a:lnTo>
                  <a:pt x="687633" y="609600"/>
                </a:lnTo>
                <a:lnTo>
                  <a:pt x="707431" y="584200"/>
                </a:lnTo>
                <a:lnTo>
                  <a:pt x="727460" y="571500"/>
                </a:lnTo>
                <a:lnTo>
                  <a:pt x="747713" y="546100"/>
                </a:lnTo>
                <a:lnTo>
                  <a:pt x="768183" y="533400"/>
                </a:lnTo>
                <a:lnTo>
                  <a:pt x="788872" y="508000"/>
                </a:lnTo>
                <a:lnTo>
                  <a:pt x="830896" y="482600"/>
                </a:lnTo>
                <a:lnTo>
                  <a:pt x="852219" y="457200"/>
                </a:lnTo>
                <a:lnTo>
                  <a:pt x="917413" y="419100"/>
                </a:lnTo>
                <a:lnTo>
                  <a:pt x="939537" y="393700"/>
                </a:lnTo>
                <a:lnTo>
                  <a:pt x="1029928" y="342900"/>
                </a:lnTo>
                <a:lnTo>
                  <a:pt x="1052979" y="317500"/>
                </a:lnTo>
                <a:lnTo>
                  <a:pt x="1170797" y="254000"/>
                </a:lnTo>
                <a:lnTo>
                  <a:pt x="1317324" y="177800"/>
                </a:lnTo>
                <a:lnTo>
                  <a:pt x="1342238" y="177800"/>
                </a:lnTo>
                <a:lnTo>
                  <a:pt x="1443178" y="127000"/>
                </a:lnTo>
                <a:lnTo>
                  <a:pt x="1468715" y="127000"/>
                </a:lnTo>
                <a:lnTo>
                  <a:pt x="1520118" y="101600"/>
                </a:lnTo>
                <a:lnTo>
                  <a:pt x="1545977" y="101600"/>
                </a:lnTo>
                <a:lnTo>
                  <a:pt x="1598000" y="76200"/>
                </a:lnTo>
                <a:lnTo>
                  <a:pt x="1624150" y="76200"/>
                </a:lnTo>
                <a:lnTo>
                  <a:pt x="1650388" y="63500"/>
                </a:lnTo>
                <a:lnTo>
                  <a:pt x="1676715" y="63500"/>
                </a:lnTo>
                <a:lnTo>
                  <a:pt x="1703123" y="50800"/>
                </a:lnTo>
                <a:lnTo>
                  <a:pt x="1729604" y="50800"/>
                </a:lnTo>
                <a:lnTo>
                  <a:pt x="1756158" y="38100"/>
                </a:lnTo>
                <a:lnTo>
                  <a:pt x="1782785" y="38100"/>
                </a:lnTo>
                <a:lnTo>
                  <a:pt x="1809478" y="25400"/>
                </a:lnTo>
                <a:lnTo>
                  <a:pt x="1863033" y="25400"/>
                </a:lnTo>
                <a:lnTo>
                  <a:pt x="1889897" y="12700"/>
                </a:lnTo>
                <a:lnTo>
                  <a:pt x="1970757" y="12700"/>
                </a:lnTo>
                <a:lnTo>
                  <a:pt x="1997792" y="0"/>
                </a:lnTo>
                <a:lnTo>
                  <a:pt x="2214889" y="0"/>
                </a:lnTo>
                <a:lnTo>
                  <a:pt x="2214890" y="4419600"/>
                </a:lnTo>
                <a:close/>
              </a:path>
            </a:pathLst>
          </a:custGeom>
          <a:solidFill>
            <a:srgbClr val="FFC23C"/>
          </a:solidFill>
        </p:spPr>
        <p:txBody>
          <a:bodyPr wrap="square" lIns="0" tIns="0" rIns="0" bIns="0" rtlCol="0"/>
          <a:lstStyle/>
          <a:p>
            <a:endParaRPr/>
          </a:p>
        </p:txBody>
      </p:sp>
      <p:sp>
        <p:nvSpPr>
          <p:cNvPr id="6" name="object 6"/>
          <p:cNvSpPr/>
          <p:nvPr/>
        </p:nvSpPr>
        <p:spPr>
          <a:xfrm>
            <a:off x="15281309" y="5797289"/>
            <a:ext cx="2157095" cy="2146300"/>
          </a:xfrm>
          <a:custGeom>
            <a:avLst/>
            <a:gdLst/>
            <a:ahLst/>
            <a:cxnLst/>
            <a:rect l="l" t="t" r="r" b="b"/>
            <a:pathLst>
              <a:path w="2157094" h="2146300">
                <a:moveTo>
                  <a:pt x="1249623" y="12700"/>
                </a:moveTo>
                <a:lnTo>
                  <a:pt x="906998" y="12700"/>
                </a:lnTo>
                <a:lnTo>
                  <a:pt x="920078" y="0"/>
                </a:lnTo>
                <a:lnTo>
                  <a:pt x="1236544" y="0"/>
                </a:lnTo>
                <a:lnTo>
                  <a:pt x="1249623" y="12700"/>
                </a:lnTo>
                <a:close/>
              </a:path>
              <a:path w="2157094" h="2146300">
                <a:moveTo>
                  <a:pt x="1314588" y="25400"/>
                </a:moveTo>
                <a:lnTo>
                  <a:pt x="842034" y="25400"/>
                </a:lnTo>
                <a:lnTo>
                  <a:pt x="854962" y="12700"/>
                </a:lnTo>
                <a:lnTo>
                  <a:pt x="1301659" y="12700"/>
                </a:lnTo>
                <a:lnTo>
                  <a:pt x="1314588" y="25400"/>
                </a:lnTo>
                <a:close/>
              </a:path>
              <a:path w="2157094" h="2146300">
                <a:moveTo>
                  <a:pt x="1365932" y="38100"/>
                </a:moveTo>
                <a:lnTo>
                  <a:pt x="790690" y="38100"/>
                </a:lnTo>
                <a:lnTo>
                  <a:pt x="803465" y="25400"/>
                </a:lnTo>
                <a:lnTo>
                  <a:pt x="1353157" y="25400"/>
                </a:lnTo>
                <a:lnTo>
                  <a:pt x="1365932" y="38100"/>
                </a:lnTo>
                <a:close/>
              </a:path>
              <a:path w="2157094" h="2146300">
                <a:moveTo>
                  <a:pt x="1416583" y="50800"/>
                </a:moveTo>
                <a:lnTo>
                  <a:pt x="740039" y="50800"/>
                </a:lnTo>
                <a:lnTo>
                  <a:pt x="752629" y="38100"/>
                </a:lnTo>
                <a:lnTo>
                  <a:pt x="1403993" y="38100"/>
                </a:lnTo>
                <a:lnTo>
                  <a:pt x="1416583" y="50800"/>
                </a:lnTo>
                <a:close/>
              </a:path>
              <a:path w="2157094" h="2146300">
                <a:moveTo>
                  <a:pt x="1454044" y="63500"/>
                </a:moveTo>
                <a:lnTo>
                  <a:pt x="702578" y="63500"/>
                </a:lnTo>
                <a:lnTo>
                  <a:pt x="715011" y="50800"/>
                </a:lnTo>
                <a:lnTo>
                  <a:pt x="1441610" y="50800"/>
                </a:lnTo>
                <a:lnTo>
                  <a:pt x="1454044" y="63500"/>
                </a:lnTo>
                <a:close/>
              </a:path>
              <a:path w="2157094" h="2146300">
                <a:moveTo>
                  <a:pt x="1478735" y="76200"/>
                </a:moveTo>
                <a:lnTo>
                  <a:pt x="677886" y="76200"/>
                </a:lnTo>
                <a:lnTo>
                  <a:pt x="690203" y="63500"/>
                </a:lnTo>
                <a:lnTo>
                  <a:pt x="1466419" y="63500"/>
                </a:lnTo>
                <a:lnTo>
                  <a:pt x="1478735" y="76200"/>
                </a:lnTo>
                <a:close/>
              </a:path>
              <a:path w="2157094" h="2146300">
                <a:moveTo>
                  <a:pt x="1515320" y="88900"/>
                </a:moveTo>
                <a:lnTo>
                  <a:pt x="641302" y="88900"/>
                </a:lnTo>
                <a:lnTo>
                  <a:pt x="653432" y="76200"/>
                </a:lnTo>
                <a:lnTo>
                  <a:pt x="1503190" y="76200"/>
                </a:lnTo>
                <a:lnTo>
                  <a:pt x="1515320" y="88900"/>
                </a:lnTo>
                <a:close/>
              </a:path>
              <a:path w="2157094" h="2146300">
                <a:moveTo>
                  <a:pt x="1539383" y="101600"/>
                </a:moveTo>
                <a:lnTo>
                  <a:pt x="617238" y="101600"/>
                </a:lnTo>
                <a:lnTo>
                  <a:pt x="629237" y="88900"/>
                </a:lnTo>
                <a:lnTo>
                  <a:pt x="1527384" y="88900"/>
                </a:lnTo>
                <a:lnTo>
                  <a:pt x="1539383" y="101600"/>
                </a:lnTo>
                <a:close/>
              </a:path>
              <a:path w="2157094" h="2146300">
                <a:moveTo>
                  <a:pt x="1563168" y="114300"/>
                </a:moveTo>
                <a:lnTo>
                  <a:pt x="593453" y="114300"/>
                </a:lnTo>
                <a:lnTo>
                  <a:pt x="605309" y="101600"/>
                </a:lnTo>
                <a:lnTo>
                  <a:pt x="1551312" y="101600"/>
                </a:lnTo>
                <a:lnTo>
                  <a:pt x="1563168" y="114300"/>
                </a:lnTo>
                <a:close/>
              </a:path>
              <a:path w="2157094" h="2146300">
                <a:moveTo>
                  <a:pt x="1586661" y="127000"/>
                </a:moveTo>
                <a:lnTo>
                  <a:pt x="569960" y="127000"/>
                </a:lnTo>
                <a:lnTo>
                  <a:pt x="581670" y="114300"/>
                </a:lnTo>
                <a:lnTo>
                  <a:pt x="1574951" y="114300"/>
                </a:lnTo>
                <a:lnTo>
                  <a:pt x="1586661" y="127000"/>
                </a:lnTo>
                <a:close/>
              </a:path>
              <a:path w="2157094" h="2146300">
                <a:moveTo>
                  <a:pt x="1609848" y="139700"/>
                </a:moveTo>
                <a:lnTo>
                  <a:pt x="546773" y="139700"/>
                </a:lnTo>
                <a:lnTo>
                  <a:pt x="558326" y="127000"/>
                </a:lnTo>
                <a:lnTo>
                  <a:pt x="1598295" y="127000"/>
                </a:lnTo>
                <a:lnTo>
                  <a:pt x="1609848" y="139700"/>
                </a:lnTo>
                <a:close/>
              </a:path>
              <a:path w="2157094" h="2146300">
                <a:moveTo>
                  <a:pt x="1632715" y="152400"/>
                </a:moveTo>
                <a:lnTo>
                  <a:pt x="523906" y="152400"/>
                </a:lnTo>
                <a:lnTo>
                  <a:pt x="535300" y="139700"/>
                </a:lnTo>
                <a:lnTo>
                  <a:pt x="1621322" y="139700"/>
                </a:lnTo>
                <a:lnTo>
                  <a:pt x="1632715" y="152400"/>
                </a:lnTo>
                <a:close/>
              </a:path>
              <a:path w="2157094" h="2146300">
                <a:moveTo>
                  <a:pt x="1655248" y="165100"/>
                </a:moveTo>
                <a:lnTo>
                  <a:pt x="501373" y="165100"/>
                </a:lnTo>
                <a:lnTo>
                  <a:pt x="512596" y="152400"/>
                </a:lnTo>
                <a:lnTo>
                  <a:pt x="1644025" y="152400"/>
                </a:lnTo>
                <a:lnTo>
                  <a:pt x="1655248" y="165100"/>
                </a:lnTo>
                <a:close/>
              </a:path>
              <a:path w="2157094" h="2146300">
                <a:moveTo>
                  <a:pt x="1677433" y="177800"/>
                </a:moveTo>
                <a:lnTo>
                  <a:pt x="479188" y="177800"/>
                </a:lnTo>
                <a:lnTo>
                  <a:pt x="490237" y="165100"/>
                </a:lnTo>
                <a:lnTo>
                  <a:pt x="1666384" y="165100"/>
                </a:lnTo>
                <a:lnTo>
                  <a:pt x="1677433" y="177800"/>
                </a:lnTo>
                <a:close/>
              </a:path>
              <a:path w="2157094" h="2146300">
                <a:moveTo>
                  <a:pt x="1710030" y="203200"/>
                </a:moveTo>
                <a:lnTo>
                  <a:pt x="446591" y="203200"/>
                </a:lnTo>
                <a:lnTo>
                  <a:pt x="457363" y="190500"/>
                </a:lnTo>
                <a:lnTo>
                  <a:pt x="468229" y="177800"/>
                </a:lnTo>
                <a:lnTo>
                  <a:pt x="1688392" y="177800"/>
                </a:lnTo>
                <a:lnTo>
                  <a:pt x="1699258" y="190500"/>
                </a:lnTo>
                <a:lnTo>
                  <a:pt x="1710030" y="203200"/>
                </a:lnTo>
                <a:close/>
              </a:path>
              <a:path w="2157094" h="2146300">
                <a:moveTo>
                  <a:pt x="1731290" y="215900"/>
                </a:moveTo>
                <a:lnTo>
                  <a:pt x="425331" y="215900"/>
                </a:lnTo>
                <a:lnTo>
                  <a:pt x="435913" y="203200"/>
                </a:lnTo>
                <a:lnTo>
                  <a:pt x="1720708" y="203200"/>
                </a:lnTo>
                <a:lnTo>
                  <a:pt x="1731290" y="215900"/>
                </a:lnTo>
                <a:close/>
              </a:path>
              <a:path w="2157094" h="2146300">
                <a:moveTo>
                  <a:pt x="1762436" y="241300"/>
                </a:moveTo>
                <a:lnTo>
                  <a:pt x="394186" y="241300"/>
                </a:lnTo>
                <a:lnTo>
                  <a:pt x="404468" y="228600"/>
                </a:lnTo>
                <a:lnTo>
                  <a:pt x="414850" y="215900"/>
                </a:lnTo>
                <a:lnTo>
                  <a:pt x="1741772" y="215900"/>
                </a:lnTo>
                <a:lnTo>
                  <a:pt x="1752154" y="228600"/>
                </a:lnTo>
                <a:lnTo>
                  <a:pt x="1762436" y="241300"/>
                </a:lnTo>
                <a:close/>
              </a:path>
              <a:path w="2157094" h="2146300">
                <a:moveTo>
                  <a:pt x="1792654" y="266700"/>
                </a:moveTo>
                <a:lnTo>
                  <a:pt x="363967" y="266700"/>
                </a:lnTo>
                <a:lnTo>
                  <a:pt x="373934" y="254000"/>
                </a:lnTo>
                <a:lnTo>
                  <a:pt x="384007" y="241300"/>
                </a:lnTo>
                <a:lnTo>
                  <a:pt x="1772615" y="241300"/>
                </a:lnTo>
                <a:lnTo>
                  <a:pt x="1782687" y="254000"/>
                </a:lnTo>
                <a:lnTo>
                  <a:pt x="1792654" y="266700"/>
                </a:lnTo>
                <a:close/>
              </a:path>
              <a:path w="2157094" h="2146300">
                <a:moveTo>
                  <a:pt x="1831433" y="304800"/>
                </a:moveTo>
                <a:lnTo>
                  <a:pt x="325188" y="304800"/>
                </a:lnTo>
                <a:lnTo>
                  <a:pt x="334715" y="292100"/>
                </a:lnTo>
                <a:lnTo>
                  <a:pt x="344355" y="279400"/>
                </a:lnTo>
                <a:lnTo>
                  <a:pt x="354107" y="266700"/>
                </a:lnTo>
                <a:lnTo>
                  <a:pt x="1802515" y="266700"/>
                </a:lnTo>
                <a:lnTo>
                  <a:pt x="1812266" y="279400"/>
                </a:lnTo>
                <a:lnTo>
                  <a:pt x="1821906" y="292100"/>
                </a:lnTo>
                <a:lnTo>
                  <a:pt x="1831433" y="304800"/>
                </a:lnTo>
                <a:close/>
              </a:path>
              <a:path w="2157094" h="2146300">
                <a:moveTo>
                  <a:pt x="1868399" y="342900"/>
                </a:moveTo>
                <a:lnTo>
                  <a:pt x="288223" y="342900"/>
                </a:lnTo>
                <a:lnTo>
                  <a:pt x="297288" y="330200"/>
                </a:lnTo>
                <a:lnTo>
                  <a:pt x="306471" y="317500"/>
                </a:lnTo>
                <a:lnTo>
                  <a:pt x="315772" y="304800"/>
                </a:lnTo>
                <a:lnTo>
                  <a:pt x="1840849" y="304800"/>
                </a:lnTo>
                <a:lnTo>
                  <a:pt x="1850150" y="317500"/>
                </a:lnTo>
                <a:lnTo>
                  <a:pt x="1859333" y="330200"/>
                </a:lnTo>
                <a:lnTo>
                  <a:pt x="1868399" y="342900"/>
                </a:lnTo>
                <a:close/>
              </a:path>
              <a:path w="2157094" h="2146300">
                <a:moveTo>
                  <a:pt x="1911919" y="393700"/>
                </a:moveTo>
                <a:lnTo>
                  <a:pt x="244702" y="393700"/>
                </a:lnTo>
                <a:lnTo>
                  <a:pt x="253161" y="381000"/>
                </a:lnTo>
                <a:lnTo>
                  <a:pt x="261742" y="368300"/>
                </a:lnTo>
                <a:lnTo>
                  <a:pt x="270447" y="355600"/>
                </a:lnTo>
                <a:lnTo>
                  <a:pt x="279275" y="342900"/>
                </a:lnTo>
                <a:lnTo>
                  <a:pt x="1877347" y="342900"/>
                </a:lnTo>
                <a:lnTo>
                  <a:pt x="1886174" y="355600"/>
                </a:lnTo>
                <a:lnTo>
                  <a:pt x="1894879" y="368300"/>
                </a:lnTo>
                <a:lnTo>
                  <a:pt x="1903460" y="381000"/>
                </a:lnTo>
                <a:lnTo>
                  <a:pt x="1911919" y="393700"/>
                </a:lnTo>
                <a:close/>
              </a:path>
              <a:path w="2157094" h="2146300">
                <a:moveTo>
                  <a:pt x="1959988" y="457200"/>
                </a:moveTo>
                <a:lnTo>
                  <a:pt x="196633" y="457200"/>
                </a:lnTo>
                <a:lnTo>
                  <a:pt x="204319" y="444500"/>
                </a:lnTo>
                <a:lnTo>
                  <a:pt x="212138" y="431800"/>
                </a:lnTo>
                <a:lnTo>
                  <a:pt x="220087" y="419100"/>
                </a:lnTo>
                <a:lnTo>
                  <a:pt x="228164" y="406400"/>
                </a:lnTo>
                <a:lnTo>
                  <a:pt x="236369" y="393700"/>
                </a:lnTo>
                <a:lnTo>
                  <a:pt x="1920252" y="393700"/>
                </a:lnTo>
                <a:lnTo>
                  <a:pt x="1944483" y="431800"/>
                </a:lnTo>
                <a:lnTo>
                  <a:pt x="1959988" y="457200"/>
                </a:lnTo>
                <a:close/>
              </a:path>
              <a:path w="2157094" h="2146300">
                <a:moveTo>
                  <a:pt x="2016606" y="546100"/>
                </a:moveTo>
                <a:lnTo>
                  <a:pt x="140015" y="546100"/>
                </a:lnTo>
                <a:lnTo>
                  <a:pt x="146608" y="533400"/>
                </a:lnTo>
                <a:lnTo>
                  <a:pt x="167227" y="495300"/>
                </a:lnTo>
                <a:lnTo>
                  <a:pt x="189080" y="457200"/>
                </a:lnTo>
                <a:lnTo>
                  <a:pt x="1967541" y="457200"/>
                </a:lnTo>
                <a:lnTo>
                  <a:pt x="1989394" y="495300"/>
                </a:lnTo>
                <a:lnTo>
                  <a:pt x="2010013" y="533400"/>
                </a:lnTo>
                <a:lnTo>
                  <a:pt x="2016606" y="546100"/>
                </a:lnTo>
                <a:close/>
              </a:path>
              <a:path w="2157094" h="2146300">
                <a:moveTo>
                  <a:pt x="2035535" y="1574800"/>
                </a:moveTo>
                <a:lnTo>
                  <a:pt x="121086" y="1574800"/>
                </a:lnTo>
                <a:lnTo>
                  <a:pt x="115064" y="1562100"/>
                </a:lnTo>
                <a:lnTo>
                  <a:pt x="97870" y="1524000"/>
                </a:lnTo>
                <a:lnTo>
                  <a:pt x="82006" y="1485900"/>
                </a:lnTo>
                <a:lnTo>
                  <a:pt x="67492" y="1447800"/>
                </a:lnTo>
                <a:lnTo>
                  <a:pt x="54347" y="1409700"/>
                </a:lnTo>
                <a:lnTo>
                  <a:pt x="42589" y="1371600"/>
                </a:lnTo>
                <a:lnTo>
                  <a:pt x="32236" y="1333500"/>
                </a:lnTo>
                <a:lnTo>
                  <a:pt x="23301" y="1295400"/>
                </a:lnTo>
                <a:lnTo>
                  <a:pt x="15795" y="1257300"/>
                </a:lnTo>
                <a:lnTo>
                  <a:pt x="9729" y="1219200"/>
                </a:lnTo>
                <a:lnTo>
                  <a:pt x="5111" y="1181100"/>
                </a:lnTo>
                <a:lnTo>
                  <a:pt x="1948" y="1143000"/>
                </a:lnTo>
                <a:lnTo>
                  <a:pt x="243" y="1092200"/>
                </a:lnTo>
                <a:lnTo>
                  <a:pt x="0" y="1079500"/>
                </a:lnTo>
                <a:lnTo>
                  <a:pt x="243" y="1041400"/>
                </a:lnTo>
                <a:lnTo>
                  <a:pt x="1948" y="1003300"/>
                </a:lnTo>
                <a:lnTo>
                  <a:pt x="5111" y="965200"/>
                </a:lnTo>
                <a:lnTo>
                  <a:pt x="9729" y="927100"/>
                </a:lnTo>
                <a:lnTo>
                  <a:pt x="15795" y="889000"/>
                </a:lnTo>
                <a:lnTo>
                  <a:pt x="23301" y="850900"/>
                </a:lnTo>
                <a:lnTo>
                  <a:pt x="32236" y="812800"/>
                </a:lnTo>
                <a:lnTo>
                  <a:pt x="42589" y="774700"/>
                </a:lnTo>
                <a:lnTo>
                  <a:pt x="54347" y="736600"/>
                </a:lnTo>
                <a:lnTo>
                  <a:pt x="67492" y="698500"/>
                </a:lnTo>
                <a:lnTo>
                  <a:pt x="82006" y="660400"/>
                </a:lnTo>
                <a:lnTo>
                  <a:pt x="97870" y="622300"/>
                </a:lnTo>
                <a:lnTo>
                  <a:pt x="115064" y="584200"/>
                </a:lnTo>
                <a:lnTo>
                  <a:pt x="133564" y="546100"/>
                </a:lnTo>
                <a:lnTo>
                  <a:pt x="2023057" y="546100"/>
                </a:lnTo>
                <a:lnTo>
                  <a:pt x="2041557" y="584200"/>
                </a:lnTo>
                <a:lnTo>
                  <a:pt x="2058751" y="622300"/>
                </a:lnTo>
                <a:lnTo>
                  <a:pt x="2074615" y="660400"/>
                </a:lnTo>
                <a:lnTo>
                  <a:pt x="2089129" y="698500"/>
                </a:lnTo>
                <a:lnTo>
                  <a:pt x="2102274" y="736600"/>
                </a:lnTo>
                <a:lnTo>
                  <a:pt x="2114032" y="774700"/>
                </a:lnTo>
                <a:lnTo>
                  <a:pt x="2124385" y="812800"/>
                </a:lnTo>
                <a:lnTo>
                  <a:pt x="2133320" y="850900"/>
                </a:lnTo>
                <a:lnTo>
                  <a:pt x="2140827" y="889000"/>
                </a:lnTo>
                <a:lnTo>
                  <a:pt x="2146893" y="927100"/>
                </a:lnTo>
                <a:lnTo>
                  <a:pt x="2151510" y="965200"/>
                </a:lnTo>
                <a:lnTo>
                  <a:pt x="2154674" y="1003300"/>
                </a:lnTo>
                <a:lnTo>
                  <a:pt x="2156378" y="1041400"/>
                </a:lnTo>
                <a:lnTo>
                  <a:pt x="2156622" y="1079500"/>
                </a:lnTo>
                <a:lnTo>
                  <a:pt x="2156378" y="1092200"/>
                </a:lnTo>
                <a:lnTo>
                  <a:pt x="2155972" y="1117600"/>
                </a:lnTo>
                <a:lnTo>
                  <a:pt x="2153781" y="1155700"/>
                </a:lnTo>
                <a:lnTo>
                  <a:pt x="2150132" y="1193800"/>
                </a:lnTo>
                <a:lnTo>
                  <a:pt x="2145031" y="1231900"/>
                </a:lnTo>
                <a:lnTo>
                  <a:pt x="2138484" y="1270000"/>
                </a:lnTo>
                <a:lnTo>
                  <a:pt x="2130500" y="1308100"/>
                </a:lnTo>
                <a:lnTo>
                  <a:pt x="2121090" y="1346200"/>
                </a:lnTo>
                <a:lnTo>
                  <a:pt x="2110268" y="1384300"/>
                </a:lnTo>
                <a:lnTo>
                  <a:pt x="2098047" y="1422400"/>
                </a:lnTo>
                <a:lnTo>
                  <a:pt x="2084443" y="1460500"/>
                </a:lnTo>
                <a:lnTo>
                  <a:pt x="2069476" y="1498600"/>
                </a:lnTo>
                <a:lnTo>
                  <a:pt x="2053166" y="1536700"/>
                </a:lnTo>
                <a:lnTo>
                  <a:pt x="2041557" y="1562100"/>
                </a:lnTo>
                <a:lnTo>
                  <a:pt x="2035535" y="1574800"/>
                </a:lnTo>
                <a:close/>
              </a:path>
              <a:path w="2157094" h="2146300">
                <a:moveTo>
                  <a:pt x="1974961" y="1676400"/>
                </a:moveTo>
                <a:lnTo>
                  <a:pt x="181660" y="1676400"/>
                </a:lnTo>
                <a:lnTo>
                  <a:pt x="174375" y="1663700"/>
                </a:lnTo>
                <a:lnTo>
                  <a:pt x="153343" y="1625600"/>
                </a:lnTo>
                <a:lnTo>
                  <a:pt x="133564" y="1587500"/>
                </a:lnTo>
                <a:lnTo>
                  <a:pt x="127254" y="1574800"/>
                </a:lnTo>
                <a:lnTo>
                  <a:pt x="2029368" y="1574800"/>
                </a:lnTo>
                <a:lnTo>
                  <a:pt x="2010013" y="1612900"/>
                </a:lnTo>
                <a:lnTo>
                  <a:pt x="1989394" y="1651000"/>
                </a:lnTo>
                <a:lnTo>
                  <a:pt x="1974961" y="1676400"/>
                </a:lnTo>
                <a:close/>
              </a:path>
              <a:path w="2157094" h="2146300">
                <a:moveTo>
                  <a:pt x="1928457" y="1739900"/>
                </a:moveTo>
                <a:lnTo>
                  <a:pt x="228164" y="1739900"/>
                </a:lnTo>
                <a:lnTo>
                  <a:pt x="220087" y="1727200"/>
                </a:lnTo>
                <a:lnTo>
                  <a:pt x="212138" y="1714500"/>
                </a:lnTo>
                <a:lnTo>
                  <a:pt x="204319" y="1701800"/>
                </a:lnTo>
                <a:lnTo>
                  <a:pt x="196633" y="1689100"/>
                </a:lnTo>
                <a:lnTo>
                  <a:pt x="189080" y="1676400"/>
                </a:lnTo>
                <a:lnTo>
                  <a:pt x="1967541" y="1676400"/>
                </a:lnTo>
                <a:lnTo>
                  <a:pt x="1944483" y="1714500"/>
                </a:lnTo>
                <a:lnTo>
                  <a:pt x="1928457" y="1739900"/>
                </a:lnTo>
                <a:close/>
              </a:path>
              <a:path w="2157094" h="2146300">
                <a:moveTo>
                  <a:pt x="1886174" y="1790700"/>
                </a:moveTo>
                <a:lnTo>
                  <a:pt x="270447" y="1790700"/>
                </a:lnTo>
                <a:lnTo>
                  <a:pt x="261742" y="1778000"/>
                </a:lnTo>
                <a:lnTo>
                  <a:pt x="253161" y="1765300"/>
                </a:lnTo>
                <a:lnTo>
                  <a:pt x="244702" y="1752600"/>
                </a:lnTo>
                <a:lnTo>
                  <a:pt x="236369" y="1739900"/>
                </a:lnTo>
                <a:lnTo>
                  <a:pt x="1920252" y="1739900"/>
                </a:lnTo>
                <a:lnTo>
                  <a:pt x="1911919" y="1752600"/>
                </a:lnTo>
                <a:lnTo>
                  <a:pt x="1903460" y="1765300"/>
                </a:lnTo>
                <a:lnTo>
                  <a:pt x="1894879" y="1778000"/>
                </a:lnTo>
                <a:lnTo>
                  <a:pt x="1886174" y="1790700"/>
                </a:lnTo>
                <a:close/>
              </a:path>
              <a:path w="2157094" h="2146300">
                <a:moveTo>
                  <a:pt x="1850150" y="1828800"/>
                </a:moveTo>
                <a:lnTo>
                  <a:pt x="306471" y="1828800"/>
                </a:lnTo>
                <a:lnTo>
                  <a:pt x="297288" y="1816100"/>
                </a:lnTo>
                <a:lnTo>
                  <a:pt x="288223" y="1803400"/>
                </a:lnTo>
                <a:lnTo>
                  <a:pt x="279275" y="1790700"/>
                </a:lnTo>
                <a:lnTo>
                  <a:pt x="1877347" y="1790700"/>
                </a:lnTo>
                <a:lnTo>
                  <a:pt x="1868399" y="1803400"/>
                </a:lnTo>
                <a:lnTo>
                  <a:pt x="1859333" y="1816100"/>
                </a:lnTo>
                <a:lnTo>
                  <a:pt x="1850150" y="1828800"/>
                </a:lnTo>
                <a:close/>
              </a:path>
              <a:path w="2157094" h="2146300">
                <a:moveTo>
                  <a:pt x="1812266" y="1866900"/>
                </a:moveTo>
                <a:lnTo>
                  <a:pt x="344355" y="1866900"/>
                </a:lnTo>
                <a:lnTo>
                  <a:pt x="334715" y="1854200"/>
                </a:lnTo>
                <a:lnTo>
                  <a:pt x="325188" y="1841500"/>
                </a:lnTo>
                <a:lnTo>
                  <a:pt x="315772" y="1828800"/>
                </a:lnTo>
                <a:lnTo>
                  <a:pt x="1840849" y="1828800"/>
                </a:lnTo>
                <a:lnTo>
                  <a:pt x="1831433" y="1841500"/>
                </a:lnTo>
                <a:lnTo>
                  <a:pt x="1821906" y="1854200"/>
                </a:lnTo>
                <a:lnTo>
                  <a:pt x="1812266" y="1866900"/>
                </a:lnTo>
                <a:close/>
              </a:path>
              <a:path w="2157094" h="2146300">
                <a:moveTo>
                  <a:pt x="1782687" y="1892300"/>
                </a:moveTo>
                <a:lnTo>
                  <a:pt x="373934" y="1892300"/>
                </a:lnTo>
                <a:lnTo>
                  <a:pt x="363967" y="1879600"/>
                </a:lnTo>
                <a:lnTo>
                  <a:pt x="354107" y="1866900"/>
                </a:lnTo>
                <a:lnTo>
                  <a:pt x="1802515" y="1866900"/>
                </a:lnTo>
                <a:lnTo>
                  <a:pt x="1792654" y="1879600"/>
                </a:lnTo>
                <a:lnTo>
                  <a:pt x="1782687" y="1892300"/>
                </a:lnTo>
                <a:close/>
              </a:path>
              <a:path w="2157094" h="2146300">
                <a:moveTo>
                  <a:pt x="1752154" y="1917700"/>
                </a:moveTo>
                <a:lnTo>
                  <a:pt x="404468" y="1917700"/>
                </a:lnTo>
                <a:lnTo>
                  <a:pt x="394186" y="1905000"/>
                </a:lnTo>
                <a:lnTo>
                  <a:pt x="384007" y="1892300"/>
                </a:lnTo>
                <a:lnTo>
                  <a:pt x="1772615" y="1892300"/>
                </a:lnTo>
                <a:lnTo>
                  <a:pt x="1762436" y="1905000"/>
                </a:lnTo>
                <a:lnTo>
                  <a:pt x="1752154" y="1917700"/>
                </a:lnTo>
                <a:close/>
              </a:path>
              <a:path w="2157094" h="2146300">
                <a:moveTo>
                  <a:pt x="1720708" y="1943100"/>
                </a:moveTo>
                <a:lnTo>
                  <a:pt x="435913" y="1943100"/>
                </a:lnTo>
                <a:lnTo>
                  <a:pt x="425331" y="1930400"/>
                </a:lnTo>
                <a:lnTo>
                  <a:pt x="414850" y="1917700"/>
                </a:lnTo>
                <a:lnTo>
                  <a:pt x="1741772" y="1917700"/>
                </a:lnTo>
                <a:lnTo>
                  <a:pt x="1731290" y="1930400"/>
                </a:lnTo>
                <a:lnTo>
                  <a:pt x="1720708" y="1943100"/>
                </a:lnTo>
                <a:close/>
              </a:path>
              <a:path w="2157094" h="2146300">
                <a:moveTo>
                  <a:pt x="1699258" y="1955800"/>
                </a:moveTo>
                <a:lnTo>
                  <a:pt x="457363" y="1955800"/>
                </a:lnTo>
                <a:lnTo>
                  <a:pt x="446591" y="1943100"/>
                </a:lnTo>
                <a:lnTo>
                  <a:pt x="1710030" y="1943100"/>
                </a:lnTo>
                <a:lnTo>
                  <a:pt x="1699258" y="1955800"/>
                </a:lnTo>
                <a:close/>
              </a:path>
              <a:path w="2157094" h="2146300">
                <a:moveTo>
                  <a:pt x="1666384" y="1981200"/>
                </a:moveTo>
                <a:lnTo>
                  <a:pt x="490237" y="1981200"/>
                </a:lnTo>
                <a:lnTo>
                  <a:pt x="468229" y="1955800"/>
                </a:lnTo>
                <a:lnTo>
                  <a:pt x="1688392" y="1955800"/>
                </a:lnTo>
                <a:lnTo>
                  <a:pt x="1666384" y="1981200"/>
                </a:lnTo>
                <a:close/>
              </a:path>
              <a:path w="2157094" h="2146300">
                <a:moveTo>
                  <a:pt x="1644025" y="1993900"/>
                </a:moveTo>
                <a:lnTo>
                  <a:pt x="512596" y="1993900"/>
                </a:lnTo>
                <a:lnTo>
                  <a:pt x="501373" y="1981200"/>
                </a:lnTo>
                <a:lnTo>
                  <a:pt x="1655248" y="1981200"/>
                </a:lnTo>
                <a:lnTo>
                  <a:pt x="1644025" y="1993900"/>
                </a:lnTo>
                <a:close/>
              </a:path>
              <a:path w="2157094" h="2146300">
                <a:moveTo>
                  <a:pt x="1621322" y="2006600"/>
                </a:moveTo>
                <a:lnTo>
                  <a:pt x="535300" y="2006600"/>
                </a:lnTo>
                <a:lnTo>
                  <a:pt x="523906" y="1993900"/>
                </a:lnTo>
                <a:lnTo>
                  <a:pt x="1632715" y="1993900"/>
                </a:lnTo>
                <a:lnTo>
                  <a:pt x="1621322" y="2006600"/>
                </a:lnTo>
                <a:close/>
              </a:path>
              <a:path w="2157094" h="2146300">
                <a:moveTo>
                  <a:pt x="1598295" y="2019300"/>
                </a:moveTo>
                <a:lnTo>
                  <a:pt x="558326" y="2019300"/>
                </a:lnTo>
                <a:lnTo>
                  <a:pt x="546773" y="2006600"/>
                </a:lnTo>
                <a:lnTo>
                  <a:pt x="1609848" y="2006600"/>
                </a:lnTo>
                <a:lnTo>
                  <a:pt x="1598295" y="2019300"/>
                </a:lnTo>
                <a:close/>
              </a:path>
              <a:path w="2157094" h="2146300">
                <a:moveTo>
                  <a:pt x="1574951" y="2032000"/>
                </a:moveTo>
                <a:lnTo>
                  <a:pt x="581670" y="2032000"/>
                </a:lnTo>
                <a:lnTo>
                  <a:pt x="569960" y="2019300"/>
                </a:lnTo>
                <a:lnTo>
                  <a:pt x="1586661" y="2019300"/>
                </a:lnTo>
                <a:lnTo>
                  <a:pt x="1574951" y="2032000"/>
                </a:lnTo>
                <a:close/>
              </a:path>
              <a:path w="2157094" h="2146300">
                <a:moveTo>
                  <a:pt x="1551312" y="2044700"/>
                </a:moveTo>
                <a:lnTo>
                  <a:pt x="605309" y="2044700"/>
                </a:lnTo>
                <a:lnTo>
                  <a:pt x="593453" y="2032000"/>
                </a:lnTo>
                <a:lnTo>
                  <a:pt x="1563168" y="2032000"/>
                </a:lnTo>
                <a:lnTo>
                  <a:pt x="1551312" y="2044700"/>
                </a:lnTo>
                <a:close/>
              </a:path>
              <a:path w="2157094" h="2146300">
                <a:moveTo>
                  <a:pt x="1527384" y="2057400"/>
                </a:moveTo>
                <a:lnTo>
                  <a:pt x="629237" y="2057400"/>
                </a:lnTo>
                <a:lnTo>
                  <a:pt x="617238" y="2044700"/>
                </a:lnTo>
                <a:lnTo>
                  <a:pt x="1539383" y="2044700"/>
                </a:lnTo>
                <a:lnTo>
                  <a:pt x="1527384" y="2057400"/>
                </a:lnTo>
                <a:close/>
              </a:path>
              <a:path w="2157094" h="2146300">
                <a:moveTo>
                  <a:pt x="1490994" y="2070100"/>
                </a:moveTo>
                <a:lnTo>
                  <a:pt x="665628" y="2070100"/>
                </a:lnTo>
                <a:lnTo>
                  <a:pt x="653432" y="2057400"/>
                </a:lnTo>
                <a:lnTo>
                  <a:pt x="1503190" y="2057400"/>
                </a:lnTo>
                <a:lnTo>
                  <a:pt x="1490994" y="2070100"/>
                </a:lnTo>
                <a:close/>
              </a:path>
              <a:path w="2157094" h="2146300">
                <a:moveTo>
                  <a:pt x="1466419" y="2082800"/>
                </a:moveTo>
                <a:lnTo>
                  <a:pt x="690203" y="2082800"/>
                </a:lnTo>
                <a:lnTo>
                  <a:pt x="677886" y="2070100"/>
                </a:lnTo>
                <a:lnTo>
                  <a:pt x="1478735" y="2070100"/>
                </a:lnTo>
                <a:lnTo>
                  <a:pt x="1466419" y="2082800"/>
                </a:lnTo>
                <a:close/>
              </a:path>
              <a:path w="2157094" h="2146300">
                <a:moveTo>
                  <a:pt x="1429122" y="2095500"/>
                </a:moveTo>
                <a:lnTo>
                  <a:pt x="727499" y="2095500"/>
                </a:lnTo>
                <a:lnTo>
                  <a:pt x="715011" y="2082800"/>
                </a:lnTo>
                <a:lnTo>
                  <a:pt x="1441610" y="2082800"/>
                </a:lnTo>
                <a:lnTo>
                  <a:pt x="1429122" y="2095500"/>
                </a:lnTo>
                <a:close/>
              </a:path>
              <a:path w="2157094" h="2146300">
                <a:moveTo>
                  <a:pt x="1391351" y="2108200"/>
                </a:moveTo>
                <a:lnTo>
                  <a:pt x="765270" y="2108200"/>
                </a:lnTo>
                <a:lnTo>
                  <a:pt x="752629" y="2095500"/>
                </a:lnTo>
                <a:lnTo>
                  <a:pt x="1403992" y="2095500"/>
                </a:lnTo>
                <a:lnTo>
                  <a:pt x="1391351" y="2108200"/>
                </a:lnTo>
                <a:close/>
              </a:path>
              <a:path w="2157094" h="2146300">
                <a:moveTo>
                  <a:pt x="1353157" y="2120900"/>
                </a:moveTo>
                <a:lnTo>
                  <a:pt x="803465" y="2120900"/>
                </a:lnTo>
                <a:lnTo>
                  <a:pt x="790690" y="2108200"/>
                </a:lnTo>
                <a:lnTo>
                  <a:pt x="1365932" y="2108200"/>
                </a:lnTo>
                <a:lnTo>
                  <a:pt x="1353157" y="2120900"/>
                </a:lnTo>
                <a:close/>
              </a:path>
              <a:path w="2157094" h="2146300">
                <a:moveTo>
                  <a:pt x="1288695" y="2133600"/>
                </a:moveTo>
                <a:lnTo>
                  <a:pt x="867927" y="2133600"/>
                </a:lnTo>
                <a:lnTo>
                  <a:pt x="854962" y="2120900"/>
                </a:lnTo>
                <a:lnTo>
                  <a:pt x="1301659" y="2120900"/>
                </a:lnTo>
                <a:lnTo>
                  <a:pt x="1288695" y="2133600"/>
                </a:lnTo>
                <a:close/>
              </a:path>
              <a:path w="2157094" h="2146300">
                <a:moveTo>
                  <a:pt x="1223441" y="2146300"/>
                </a:moveTo>
                <a:lnTo>
                  <a:pt x="933181" y="2146300"/>
                </a:lnTo>
                <a:lnTo>
                  <a:pt x="920078" y="2133600"/>
                </a:lnTo>
                <a:lnTo>
                  <a:pt x="1236544" y="2133600"/>
                </a:lnTo>
                <a:lnTo>
                  <a:pt x="1223441" y="2146300"/>
                </a:lnTo>
                <a:close/>
              </a:path>
            </a:pathLst>
          </a:custGeom>
          <a:solidFill>
            <a:srgbClr val="9AD8D6"/>
          </a:solidFill>
        </p:spPr>
        <p:txBody>
          <a:bodyPr wrap="square" lIns="0" tIns="0" rIns="0" bIns="0" rtlCol="0"/>
          <a:lstStyle/>
          <a:p>
            <a:endParaRPr/>
          </a:p>
        </p:txBody>
      </p:sp>
      <p:sp>
        <p:nvSpPr>
          <p:cNvPr id="7" name="object 7"/>
          <p:cNvSpPr/>
          <p:nvPr/>
        </p:nvSpPr>
        <p:spPr>
          <a:xfrm>
            <a:off x="6972302" y="4956135"/>
            <a:ext cx="840105" cy="762635"/>
          </a:xfrm>
          <a:custGeom>
            <a:avLst/>
            <a:gdLst/>
            <a:ahLst/>
            <a:cxnLst/>
            <a:rect l="l" t="t" r="r" b="b"/>
            <a:pathLst>
              <a:path w="840104" h="762635">
                <a:moveTo>
                  <a:pt x="212680" y="690218"/>
                </a:moveTo>
                <a:lnTo>
                  <a:pt x="0" y="352889"/>
                </a:lnTo>
                <a:lnTo>
                  <a:pt x="262331" y="0"/>
                </a:lnTo>
                <a:lnTo>
                  <a:pt x="839653" y="415311"/>
                </a:lnTo>
                <a:lnTo>
                  <a:pt x="604872" y="762236"/>
                </a:lnTo>
                <a:lnTo>
                  <a:pt x="212680" y="690218"/>
                </a:lnTo>
                <a:close/>
              </a:path>
            </a:pathLst>
          </a:custGeom>
          <a:solidFill>
            <a:srgbClr val="171717"/>
          </a:solidFill>
        </p:spPr>
        <p:txBody>
          <a:bodyPr wrap="square" lIns="0" tIns="0" rIns="0" bIns="0" rtlCol="0"/>
          <a:lstStyle/>
          <a:p>
            <a:endParaRPr/>
          </a:p>
        </p:txBody>
      </p:sp>
      <p:sp>
        <p:nvSpPr>
          <p:cNvPr id="8" name="object 8"/>
          <p:cNvSpPr/>
          <p:nvPr/>
        </p:nvSpPr>
        <p:spPr>
          <a:xfrm>
            <a:off x="6966076" y="4949518"/>
            <a:ext cx="852805" cy="775335"/>
          </a:xfrm>
          <a:custGeom>
            <a:avLst/>
            <a:gdLst/>
            <a:ahLst/>
            <a:cxnLst/>
            <a:rect l="l" t="t" r="r" b="b"/>
            <a:pathLst>
              <a:path w="852804" h="775335">
                <a:moveTo>
                  <a:pt x="216239" y="702295"/>
                </a:moveTo>
                <a:lnTo>
                  <a:pt x="214815" y="701332"/>
                </a:lnTo>
                <a:lnTo>
                  <a:pt x="0" y="360590"/>
                </a:lnTo>
                <a:lnTo>
                  <a:pt x="99" y="358174"/>
                </a:lnTo>
                <a:lnTo>
                  <a:pt x="1390" y="356234"/>
                </a:lnTo>
                <a:lnTo>
                  <a:pt x="265783" y="564"/>
                </a:lnTo>
                <a:lnTo>
                  <a:pt x="269379" y="0"/>
                </a:lnTo>
                <a:lnTo>
                  <a:pt x="607652" y="243346"/>
                </a:lnTo>
                <a:lnTo>
                  <a:pt x="269817" y="14716"/>
                </a:lnTo>
                <a:lnTo>
                  <a:pt x="13315" y="359779"/>
                </a:lnTo>
                <a:lnTo>
                  <a:pt x="222470" y="691541"/>
                </a:lnTo>
                <a:lnTo>
                  <a:pt x="246599" y="707870"/>
                </a:lnTo>
                <a:lnTo>
                  <a:pt x="216239" y="702295"/>
                </a:lnTo>
                <a:close/>
              </a:path>
              <a:path w="852804" h="775335">
                <a:moveTo>
                  <a:pt x="608404" y="762409"/>
                </a:moveTo>
                <a:lnTo>
                  <a:pt x="837856" y="423359"/>
                </a:lnTo>
                <a:lnTo>
                  <a:pt x="269817" y="14716"/>
                </a:lnTo>
                <a:lnTo>
                  <a:pt x="607652" y="243346"/>
                </a:lnTo>
                <a:lnTo>
                  <a:pt x="851865" y="419027"/>
                </a:lnTo>
                <a:lnTo>
                  <a:pt x="852484" y="422591"/>
                </a:lnTo>
                <a:lnTo>
                  <a:pt x="618941" y="767687"/>
                </a:lnTo>
                <a:lnTo>
                  <a:pt x="612162" y="763099"/>
                </a:lnTo>
                <a:lnTo>
                  <a:pt x="608404" y="762409"/>
                </a:lnTo>
                <a:close/>
              </a:path>
              <a:path w="852804" h="775335">
                <a:moveTo>
                  <a:pt x="611097" y="768853"/>
                </a:moveTo>
                <a:lnTo>
                  <a:pt x="606259" y="765579"/>
                </a:lnTo>
                <a:lnTo>
                  <a:pt x="608404" y="762409"/>
                </a:lnTo>
                <a:lnTo>
                  <a:pt x="612162" y="763099"/>
                </a:lnTo>
                <a:lnTo>
                  <a:pt x="611097" y="768853"/>
                </a:lnTo>
                <a:close/>
              </a:path>
              <a:path w="852804" h="775335">
                <a:moveTo>
                  <a:pt x="615936" y="772127"/>
                </a:moveTo>
                <a:lnTo>
                  <a:pt x="611097" y="768853"/>
                </a:lnTo>
                <a:lnTo>
                  <a:pt x="612162" y="763099"/>
                </a:lnTo>
                <a:lnTo>
                  <a:pt x="618941" y="767687"/>
                </a:lnTo>
                <a:lnTo>
                  <a:pt x="615936" y="772127"/>
                </a:lnTo>
                <a:close/>
              </a:path>
              <a:path w="852804" h="775335">
                <a:moveTo>
                  <a:pt x="246599" y="707870"/>
                </a:moveTo>
                <a:lnTo>
                  <a:pt x="222470" y="691541"/>
                </a:lnTo>
                <a:lnTo>
                  <a:pt x="608404" y="762409"/>
                </a:lnTo>
                <a:lnTo>
                  <a:pt x="606259" y="765579"/>
                </a:lnTo>
                <a:lnTo>
                  <a:pt x="615936" y="772127"/>
                </a:lnTo>
                <a:lnTo>
                  <a:pt x="614629" y="774057"/>
                </a:lnTo>
                <a:lnTo>
                  <a:pt x="612339" y="775027"/>
                </a:lnTo>
                <a:lnTo>
                  <a:pt x="246599" y="707870"/>
                </a:lnTo>
                <a:close/>
              </a:path>
            </a:pathLst>
          </a:custGeom>
          <a:solidFill>
            <a:srgbClr val="040505"/>
          </a:solidFill>
        </p:spPr>
        <p:txBody>
          <a:bodyPr wrap="square" lIns="0" tIns="0" rIns="0" bIns="0" rtlCol="0"/>
          <a:lstStyle/>
          <a:p>
            <a:endParaRPr/>
          </a:p>
        </p:txBody>
      </p:sp>
      <p:sp>
        <p:nvSpPr>
          <p:cNvPr id="9" name="object 9"/>
          <p:cNvSpPr/>
          <p:nvPr/>
        </p:nvSpPr>
        <p:spPr>
          <a:xfrm>
            <a:off x="7522693" y="5146568"/>
            <a:ext cx="145415" cy="114300"/>
          </a:xfrm>
          <a:custGeom>
            <a:avLst/>
            <a:gdLst/>
            <a:ahLst/>
            <a:cxnLst/>
            <a:rect l="l" t="t" r="r" b="b"/>
            <a:pathLst>
              <a:path w="145415" h="114300">
                <a:moveTo>
                  <a:pt x="145279" y="114103"/>
                </a:moveTo>
                <a:lnTo>
                  <a:pt x="0" y="9587"/>
                </a:lnTo>
                <a:lnTo>
                  <a:pt x="6488" y="0"/>
                </a:lnTo>
                <a:lnTo>
                  <a:pt x="145279" y="114103"/>
                </a:lnTo>
                <a:close/>
              </a:path>
            </a:pathLst>
          </a:custGeom>
          <a:solidFill>
            <a:srgbClr val="BABDBA"/>
          </a:solidFill>
        </p:spPr>
        <p:txBody>
          <a:bodyPr wrap="square" lIns="0" tIns="0" rIns="0" bIns="0" rtlCol="0"/>
          <a:lstStyle/>
          <a:p>
            <a:endParaRPr/>
          </a:p>
        </p:txBody>
      </p:sp>
      <p:sp>
        <p:nvSpPr>
          <p:cNvPr id="10" name="object 10"/>
          <p:cNvSpPr/>
          <p:nvPr/>
        </p:nvSpPr>
        <p:spPr>
          <a:xfrm>
            <a:off x="7193874" y="5165844"/>
            <a:ext cx="610235" cy="546100"/>
          </a:xfrm>
          <a:custGeom>
            <a:avLst/>
            <a:gdLst/>
            <a:ahLst/>
            <a:cxnLst/>
            <a:rect l="l" t="t" r="r" b="b"/>
            <a:pathLst>
              <a:path w="610234" h="546100">
                <a:moveTo>
                  <a:pt x="0" y="476191"/>
                </a:moveTo>
                <a:lnTo>
                  <a:pt x="322261" y="0"/>
                </a:lnTo>
                <a:lnTo>
                  <a:pt x="610058" y="207033"/>
                </a:lnTo>
                <a:lnTo>
                  <a:pt x="380603" y="546087"/>
                </a:lnTo>
                <a:lnTo>
                  <a:pt x="0" y="476191"/>
                </a:lnTo>
                <a:close/>
              </a:path>
            </a:pathLst>
          </a:custGeom>
          <a:solidFill>
            <a:srgbClr val="121212"/>
          </a:solidFill>
        </p:spPr>
        <p:txBody>
          <a:bodyPr wrap="square" lIns="0" tIns="0" rIns="0" bIns="0" rtlCol="0"/>
          <a:lstStyle/>
          <a:p>
            <a:endParaRPr/>
          </a:p>
        </p:txBody>
      </p:sp>
      <p:sp>
        <p:nvSpPr>
          <p:cNvPr id="11" name="object 11"/>
          <p:cNvSpPr/>
          <p:nvPr/>
        </p:nvSpPr>
        <p:spPr>
          <a:xfrm>
            <a:off x="7516137" y="5156156"/>
            <a:ext cx="288290" cy="217170"/>
          </a:xfrm>
          <a:custGeom>
            <a:avLst/>
            <a:gdLst/>
            <a:ahLst/>
            <a:cxnLst/>
            <a:rect l="l" t="t" r="r" b="b"/>
            <a:pathLst>
              <a:path w="288290" h="217170">
                <a:moveTo>
                  <a:pt x="287796" y="216721"/>
                </a:moveTo>
                <a:lnTo>
                  <a:pt x="0" y="9688"/>
                </a:lnTo>
                <a:lnTo>
                  <a:pt x="6556" y="0"/>
                </a:lnTo>
                <a:lnTo>
                  <a:pt x="151835" y="104515"/>
                </a:lnTo>
                <a:lnTo>
                  <a:pt x="287992" y="216431"/>
                </a:lnTo>
                <a:lnTo>
                  <a:pt x="287796" y="216721"/>
                </a:lnTo>
                <a:close/>
              </a:path>
            </a:pathLst>
          </a:custGeom>
          <a:solidFill>
            <a:srgbClr val="040505"/>
          </a:solidFill>
        </p:spPr>
        <p:txBody>
          <a:bodyPr wrap="square" lIns="0" tIns="0" rIns="0" bIns="0" rtlCol="0"/>
          <a:lstStyle/>
          <a:p>
            <a:endParaRPr/>
          </a:p>
        </p:txBody>
      </p:sp>
      <p:sp>
        <p:nvSpPr>
          <p:cNvPr id="12" name="object 12"/>
          <p:cNvSpPr/>
          <p:nvPr/>
        </p:nvSpPr>
        <p:spPr>
          <a:xfrm>
            <a:off x="7182359" y="5131986"/>
            <a:ext cx="636270" cy="593090"/>
          </a:xfrm>
          <a:custGeom>
            <a:avLst/>
            <a:gdLst/>
            <a:ahLst/>
            <a:cxnLst/>
            <a:rect l="l" t="t" r="r" b="b"/>
            <a:pathLst>
              <a:path w="636270" h="593089">
                <a:moveTo>
                  <a:pt x="0" y="519655"/>
                </a:moveTo>
                <a:lnTo>
                  <a:pt x="761" y="519968"/>
                </a:lnTo>
                <a:lnTo>
                  <a:pt x="396056" y="592559"/>
                </a:lnTo>
                <a:lnTo>
                  <a:pt x="740" y="519972"/>
                </a:lnTo>
                <a:lnTo>
                  <a:pt x="0" y="519655"/>
                </a:lnTo>
                <a:close/>
              </a:path>
              <a:path w="636270" h="593089">
                <a:moveTo>
                  <a:pt x="635769" y="239089"/>
                </a:moveTo>
                <a:lnTo>
                  <a:pt x="635637" y="237645"/>
                </a:lnTo>
                <a:lnTo>
                  <a:pt x="634165" y="235802"/>
                </a:lnTo>
                <a:lnTo>
                  <a:pt x="635650" y="237653"/>
                </a:lnTo>
                <a:lnTo>
                  <a:pt x="635769" y="239089"/>
                </a:lnTo>
                <a:close/>
              </a:path>
              <a:path w="636270" h="593089">
                <a:moveTo>
                  <a:pt x="634669" y="242360"/>
                </a:moveTo>
                <a:lnTo>
                  <a:pt x="635865" y="240245"/>
                </a:lnTo>
                <a:lnTo>
                  <a:pt x="635769" y="239089"/>
                </a:lnTo>
                <a:lnTo>
                  <a:pt x="635868" y="240265"/>
                </a:lnTo>
                <a:lnTo>
                  <a:pt x="634669" y="242360"/>
                </a:lnTo>
                <a:close/>
              </a:path>
              <a:path w="636270" h="593089">
                <a:moveTo>
                  <a:pt x="340334" y="24169"/>
                </a:moveTo>
                <a:lnTo>
                  <a:pt x="330845" y="17343"/>
                </a:lnTo>
                <a:lnTo>
                  <a:pt x="341662" y="1360"/>
                </a:lnTo>
                <a:lnTo>
                  <a:pt x="343121" y="453"/>
                </a:lnTo>
                <a:lnTo>
                  <a:pt x="346202" y="0"/>
                </a:lnTo>
                <a:lnTo>
                  <a:pt x="347647" y="334"/>
                </a:lnTo>
                <a:lnTo>
                  <a:pt x="349008" y="1255"/>
                </a:lnTo>
                <a:lnTo>
                  <a:pt x="397651" y="41237"/>
                </a:lnTo>
                <a:lnTo>
                  <a:pt x="345578" y="5997"/>
                </a:lnTo>
                <a:lnTo>
                  <a:pt x="341876" y="10517"/>
                </a:lnTo>
                <a:lnTo>
                  <a:pt x="446042" y="81011"/>
                </a:lnTo>
                <a:lnTo>
                  <a:pt x="450982" y="85072"/>
                </a:lnTo>
                <a:lnTo>
                  <a:pt x="346822" y="14582"/>
                </a:lnTo>
                <a:lnTo>
                  <a:pt x="340334" y="24169"/>
                </a:lnTo>
                <a:close/>
              </a:path>
              <a:path w="636270" h="593089">
                <a:moveTo>
                  <a:pt x="446042" y="81011"/>
                </a:moveTo>
                <a:lnTo>
                  <a:pt x="341876" y="10517"/>
                </a:lnTo>
                <a:lnTo>
                  <a:pt x="345578" y="5997"/>
                </a:lnTo>
                <a:lnTo>
                  <a:pt x="397651" y="41237"/>
                </a:lnTo>
                <a:lnTo>
                  <a:pt x="446042" y="81011"/>
                </a:lnTo>
                <a:close/>
              </a:path>
              <a:path w="636270" h="593089">
                <a:moveTo>
                  <a:pt x="633269" y="234901"/>
                </a:moveTo>
                <a:lnTo>
                  <a:pt x="485613" y="128685"/>
                </a:lnTo>
                <a:lnTo>
                  <a:pt x="346822" y="14582"/>
                </a:lnTo>
                <a:lnTo>
                  <a:pt x="450982" y="85072"/>
                </a:lnTo>
                <a:lnTo>
                  <a:pt x="633269" y="234901"/>
                </a:lnTo>
                <a:close/>
              </a:path>
            </a:pathLst>
          </a:custGeom>
          <a:solidFill>
            <a:srgbClr val="040505"/>
          </a:solidFill>
        </p:spPr>
        <p:txBody>
          <a:bodyPr wrap="square" lIns="0" tIns="0" rIns="0" bIns="0" rtlCol="0"/>
          <a:lstStyle/>
          <a:p>
            <a:endParaRPr/>
          </a:p>
        </p:txBody>
      </p:sp>
      <p:sp>
        <p:nvSpPr>
          <p:cNvPr id="13" name="object 13"/>
          <p:cNvSpPr/>
          <p:nvPr/>
        </p:nvSpPr>
        <p:spPr>
          <a:xfrm>
            <a:off x="7178273" y="5260672"/>
            <a:ext cx="640080" cy="464184"/>
          </a:xfrm>
          <a:custGeom>
            <a:avLst/>
            <a:gdLst/>
            <a:ahLst/>
            <a:cxnLst/>
            <a:rect l="l" t="t" r="r" b="b"/>
            <a:pathLst>
              <a:path w="640079" h="464185">
                <a:moveTo>
                  <a:pt x="34388" y="396707"/>
                </a:moveTo>
                <a:lnTo>
                  <a:pt x="10273" y="380387"/>
                </a:lnTo>
                <a:lnTo>
                  <a:pt x="396205" y="451259"/>
                </a:lnTo>
                <a:lnTo>
                  <a:pt x="625855" y="111915"/>
                </a:lnTo>
                <a:lnTo>
                  <a:pt x="489699" y="0"/>
                </a:lnTo>
                <a:lnTo>
                  <a:pt x="637396" y="106262"/>
                </a:lnTo>
                <a:lnTo>
                  <a:pt x="637719" y="106518"/>
                </a:lnTo>
                <a:lnTo>
                  <a:pt x="638251" y="107117"/>
                </a:lnTo>
                <a:lnTo>
                  <a:pt x="639723" y="108959"/>
                </a:lnTo>
                <a:lnTo>
                  <a:pt x="639961" y="111566"/>
                </a:lnTo>
                <a:lnTo>
                  <a:pt x="638733" y="113733"/>
                </a:lnTo>
                <a:lnTo>
                  <a:pt x="402432" y="462904"/>
                </a:lnTo>
                <a:lnTo>
                  <a:pt x="400141" y="463873"/>
                </a:lnTo>
                <a:lnTo>
                  <a:pt x="34388" y="396707"/>
                </a:lnTo>
                <a:close/>
              </a:path>
              <a:path w="640079" h="464185">
                <a:moveTo>
                  <a:pt x="4085" y="390969"/>
                </a:moveTo>
                <a:lnTo>
                  <a:pt x="0" y="385850"/>
                </a:lnTo>
                <a:lnTo>
                  <a:pt x="85" y="383443"/>
                </a:lnTo>
                <a:lnTo>
                  <a:pt x="6360" y="374171"/>
                </a:lnTo>
                <a:lnTo>
                  <a:pt x="10273" y="380387"/>
                </a:lnTo>
                <a:lnTo>
                  <a:pt x="34388" y="396707"/>
                </a:lnTo>
                <a:lnTo>
                  <a:pt x="4847" y="391282"/>
                </a:lnTo>
                <a:lnTo>
                  <a:pt x="4085" y="390969"/>
                </a:lnTo>
                <a:close/>
              </a:path>
            </a:pathLst>
          </a:custGeom>
          <a:solidFill>
            <a:srgbClr val="040505"/>
          </a:solidFill>
        </p:spPr>
        <p:txBody>
          <a:bodyPr wrap="square" lIns="0" tIns="0" rIns="0" bIns="0" rtlCol="0"/>
          <a:lstStyle/>
          <a:p>
            <a:endParaRPr/>
          </a:p>
        </p:txBody>
      </p:sp>
      <p:sp>
        <p:nvSpPr>
          <p:cNvPr id="14" name="object 14"/>
          <p:cNvSpPr/>
          <p:nvPr/>
        </p:nvSpPr>
        <p:spPr>
          <a:xfrm>
            <a:off x="7184634" y="5159018"/>
            <a:ext cx="332105" cy="483234"/>
          </a:xfrm>
          <a:custGeom>
            <a:avLst/>
            <a:gdLst/>
            <a:ahLst/>
            <a:cxnLst/>
            <a:rect l="l" t="t" r="r" b="b"/>
            <a:pathLst>
              <a:path w="332104" h="483235">
                <a:moveTo>
                  <a:pt x="3912" y="482041"/>
                </a:moveTo>
                <a:lnTo>
                  <a:pt x="0" y="475825"/>
                </a:lnTo>
                <a:lnTo>
                  <a:pt x="322014" y="0"/>
                </a:lnTo>
                <a:lnTo>
                  <a:pt x="331502" y="6825"/>
                </a:lnTo>
                <a:lnTo>
                  <a:pt x="9240" y="483017"/>
                </a:lnTo>
                <a:lnTo>
                  <a:pt x="3912" y="482041"/>
                </a:lnTo>
                <a:close/>
              </a:path>
            </a:pathLst>
          </a:custGeom>
          <a:solidFill>
            <a:srgbClr val="040505"/>
          </a:solidFill>
        </p:spPr>
        <p:txBody>
          <a:bodyPr wrap="square" lIns="0" tIns="0" rIns="0" bIns="0" rtlCol="0"/>
          <a:lstStyle/>
          <a:p>
            <a:endParaRPr/>
          </a:p>
        </p:txBody>
      </p:sp>
      <p:sp>
        <p:nvSpPr>
          <p:cNvPr id="15" name="object 15"/>
          <p:cNvSpPr/>
          <p:nvPr/>
        </p:nvSpPr>
        <p:spPr>
          <a:xfrm>
            <a:off x="6895389" y="4805249"/>
            <a:ext cx="1152525" cy="835660"/>
          </a:xfrm>
          <a:custGeom>
            <a:avLst/>
            <a:gdLst/>
            <a:ahLst/>
            <a:cxnLst/>
            <a:rect l="l" t="t" r="r" b="b"/>
            <a:pathLst>
              <a:path w="1152525" h="835660">
                <a:moveTo>
                  <a:pt x="429833" y="633878"/>
                </a:moveTo>
                <a:lnTo>
                  <a:pt x="0" y="17459"/>
                </a:lnTo>
                <a:lnTo>
                  <a:pt x="11815" y="0"/>
                </a:lnTo>
                <a:lnTo>
                  <a:pt x="1152309" y="817846"/>
                </a:lnTo>
                <a:lnTo>
                  <a:pt x="1140493" y="835305"/>
                </a:lnTo>
                <a:lnTo>
                  <a:pt x="429833" y="633878"/>
                </a:lnTo>
                <a:close/>
              </a:path>
            </a:pathLst>
          </a:custGeom>
          <a:solidFill>
            <a:srgbClr val="090909"/>
          </a:solidFill>
        </p:spPr>
        <p:txBody>
          <a:bodyPr wrap="square" lIns="0" tIns="0" rIns="0" bIns="0" rtlCol="0"/>
          <a:lstStyle/>
          <a:p>
            <a:endParaRPr/>
          </a:p>
        </p:txBody>
      </p:sp>
      <p:sp>
        <p:nvSpPr>
          <p:cNvPr id="16" name="object 16"/>
          <p:cNvSpPr/>
          <p:nvPr/>
        </p:nvSpPr>
        <p:spPr>
          <a:xfrm>
            <a:off x="6889194" y="4799213"/>
            <a:ext cx="1165225" cy="847725"/>
          </a:xfrm>
          <a:custGeom>
            <a:avLst/>
            <a:gdLst/>
            <a:ahLst/>
            <a:cxnLst/>
            <a:rect l="l" t="t" r="r" b="b"/>
            <a:pathLst>
              <a:path w="1165225" h="847725">
                <a:moveTo>
                  <a:pt x="433114" y="645170"/>
                </a:moveTo>
                <a:lnTo>
                  <a:pt x="431997" y="644377"/>
                </a:lnTo>
                <a:lnTo>
                  <a:pt x="22" y="24853"/>
                </a:lnTo>
                <a:lnTo>
                  <a:pt x="0" y="22226"/>
                </a:lnTo>
                <a:lnTo>
                  <a:pt x="14060" y="1449"/>
                </a:lnTo>
                <a:lnTo>
                  <a:pt x="15435" y="558"/>
                </a:lnTo>
                <a:lnTo>
                  <a:pt x="18550" y="0"/>
                </a:lnTo>
                <a:lnTo>
                  <a:pt x="20130" y="352"/>
                </a:lnTo>
                <a:lnTo>
                  <a:pt x="376207" y="255691"/>
                </a:lnTo>
                <a:lnTo>
                  <a:pt x="19485" y="14280"/>
                </a:lnTo>
                <a:lnTo>
                  <a:pt x="13287" y="23438"/>
                </a:lnTo>
                <a:lnTo>
                  <a:pt x="439616" y="634856"/>
                </a:lnTo>
                <a:lnTo>
                  <a:pt x="470523" y="655772"/>
                </a:lnTo>
                <a:lnTo>
                  <a:pt x="433114" y="645170"/>
                </a:lnTo>
                <a:close/>
              </a:path>
              <a:path w="1165225" h="847725">
                <a:moveTo>
                  <a:pt x="439616" y="634856"/>
                </a:moveTo>
                <a:lnTo>
                  <a:pt x="13287" y="23438"/>
                </a:lnTo>
                <a:lnTo>
                  <a:pt x="19485" y="14280"/>
                </a:lnTo>
                <a:lnTo>
                  <a:pt x="1150482" y="825313"/>
                </a:lnTo>
                <a:lnTo>
                  <a:pt x="1144224" y="834560"/>
                </a:lnTo>
                <a:lnTo>
                  <a:pt x="439616" y="634856"/>
                </a:lnTo>
                <a:close/>
              </a:path>
              <a:path w="1165225" h="847725">
                <a:moveTo>
                  <a:pt x="1144224" y="834560"/>
                </a:moveTo>
                <a:lnTo>
                  <a:pt x="1150482" y="825313"/>
                </a:lnTo>
                <a:lnTo>
                  <a:pt x="19485" y="14280"/>
                </a:lnTo>
                <a:lnTo>
                  <a:pt x="376207" y="255691"/>
                </a:lnTo>
                <a:lnTo>
                  <a:pt x="1164499" y="820968"/>
                </a:lnTo>
                <a:lnTo>
                  <a:pt x="1165120" y="824481"/>
                </a:lnTo>
                <a:lnTo>
                  <a:pt x="1154621" y="839995"/>
                </a:lnTo>
                <a:lnTo>
                  <a:pt x="1148293" y="835713"/>
                </a:lnTo>
                <a:lnTo>
                  <a:pt x="1144224" y="834560"/>
                </a:lnTo>
                <a:close/>
              </a:path>
              <a:path w="1165225" h="847725">
                <a:moveTo>
                  <a:pt x="1151505" y="844600"/>
                </a:moveTo>
                <a:lnTo>
                  <a:pt x="1146689" y="841341"/>
                </a:lnTo>
                <a:lnTo>
                  <a:pt x="1148293" y="835713"/>
                </a:lnTo>
                <a:lnTo>
                  <a:pt x="1154621" y="839995"/>
                </a:lnTo>
                <a:lnTo>
                  <a:pt x="1151505" y="844600"/>
                </a:lnTo>
                <a:close/>
              </a:path>
              <a:path w="1165225" h="847725">
                <a:moveTo>
                  <a:pt x="470523" y="655772"/>
                </a:moveTo>
                <a:lnTo>
                  <a:pt x="439616" y="634856"/>
                </a:lnTo>
                <a:lnTo>
                  <a:pt x="1144224" y="834560"/>
                </a:lnTo>
                <a:lnTo>
                  <a:pt x="1141851" y="838067"/>
                </a:lnTo>
                <a:lnTo>
                  <a:pt x="1151505" y="844600"/>
                </a:lnTo>
                <a:lnTo>
                  <a:pt x="1150066" y="846725"/>
                </a:lnTo>
                <a:lnTo>
                  <a:pt x="1147519" y="847660"/>
                </a:lnTo>
                <a:lnTo>
                  <a:pt x="470523" y="655772"/>
                </a:lnTo>
                <a:close/>
              </a:path>
            </a:pathLst>
          </a:custGeom>
          <a:solidFill>
            <a:srgbClr val="040505"/>
          </a:solidFill>
        </p:spPr>
        <p:txBody>
          <a:bodyPr wrap="square" lIns="0" tIns="0" rIns="0" bIns="0" rtlCol="0"/>
          <a:lstStyle/>
          <a:p>
            <a:endParaRPr/>
          </a:p>
        </p:txBody>
      </p:sp>
      <p:sp>
        <p:nvSpPr>
          <p:cNvPr id="17" name="object 17"/>
          <p:cNvSpPr/>
          <p:nvPr/>
        </p:nvSpPr>
        <p:spPr>
          <a:xfrm>
            <a:off x="6907204" y="4805249"/>
            <a:ext cx="1141095" cy="817880"/>
          </a:xfrm>
          <a:custGeom>
            <a:avLst/>
            <a:gdLst/>
            <a:ahLst/>
            <a:cxnLst/>
            <a:rect l="l" t="t" r="r" b="b"/>
            <a:pathLst>
              <a:path w="1141095" h="817879">
                <a:moveTo>
                  <a:pt x="429833" y="616419"/>
                </a:moveTo>
                <a:lnTo>
                  <a:pt x="0" y="0"/>
                </a:lnTo>
                <a:lnTo>
                  <a:pt x="648120" y="292265"/>
                </a:lnTo>
                <a:lnTo>
                  <a:pt x="1140493" y="817846"/>
                </a:lnTo>
                <a:lnTo>
                  <a:pt x="429833" y="616419"/>
                </a:lnTo>
                <a:close/>
              </a:path>
            </a:pathLst>
          </a:custGeom>
          <a:solidFill>
            <a:srgbClr val="171717"/>
          </a:solidFill>
        </p:spPr>
        <p:txBody>
          <a:bodyPr wrap="square" lIns="0" tIns="0" rIns="0" bIns="0" rtlCol="0"/>
          <a:lstStyle/>
          <a:p>
            <a:endParaRPr/>
          </a:p>
        </p:txBody>
      </p:sp>
      <p:sp>
        <p:nvSpPr>
          <p:cNvPr id="18" name="object 18"/>
          <p:cNvSpPr/>
          <p:nvPr/>
        </p:nvSpPr>
        <p:spPr>
          <a:xfrm>
            <a:off x="6900910" y="4798834"/>
            <a:ext cx="1153160" cy="831215"/>
          </a:xfrm>
          <a:custGeom>
            <a:avLst/>
            <a:gdLst/>
            <a:ahLst/>
            <a:cxnLst/>
            <a:rect l="l" t="t" r="r" b="b"/>
            <a:pathLst>
              <a:path w="1153159" h="831214">
                <a:moveTo>
                  <a:pt x="433222" y="628077"/>
                </a:moveTo>
                <a:lnTo>
                  <a:pt x="432105" y="627284"/>
                </a:lnTo>
                <a:lnTo>
                  <a:pt x="0" y="7599"/>
                </a:lnTo>
                <a:lnTo>
                  <a:pt x="123" y="4703"/>
                </a:lnTo>
                <a:lnTo>
                  <a:pt x="3488" y="653"/>
                </a:lnTo>
                <a:lnTo>
                  <a:pt x="6300" y="0"/>
                </a:lnTo>
                <a:lnTo>
                  <a:pt x="657529" y="293670"/>
                </a:lnTo>
                <a:lnTo>
                  <a:pt x="658150" y="294109"/>
                </a:lnTo>
                <a:lnTo>
                  <a:pt x="694730" y="333155"/>
                </a:lnTo>
                <a:lnTo>
                  <a:pt x="650950" y="303527"/>
                </a:lnTo>
                <a:lnTo>
                  <a:pt x="23221" y="20463"/>
                </a:lnTo>
                <a:lnTo>
                  <a:pt x="439724" y="617763"/>
                </a:lnTo>
                <a:lnTo>
                  <a:pt x="470671" y="638707"/>
                </a:lnTo>
                <a:lnTo>
                  <a:pt x="434523" y="628461"/>
                </a:lnTo>
                <a:lnTo>
                  <a:pt x="433222" y="628077"/>
                </a:lnTo>
                <a:close/>
              </a:path>
              <a:path w="1153159" h="831214">
                <a:moveTo>
                  <a:pt x="1128130" y="812890"/>
                </a:moveTo>
                <a:lnTo>
                  <a:pt x="650950" y="303527"/>
                </a:lnTo>
                <a:lnTo>
                  <a:pt x="694730" y="333155"/>
                </a:lnTo>
                <a:lnTo>
                  <a:pt x="1151060" y="820255"/>
                </a:lnTo>
                <a:lnTo>
                  <a:pt x="1148392" y="818633"/>
                </a:lnTo>
                <a:lnTo>
                  <a:pt x="1128130" y="812890"/>
                </a:lnTo>
                <a:close/>
              </a:path>
              <a:path w="1153159" h="831214">
                <a:moveTo>
                  <a:pt x="1144762" y="829769"/>
                </a:moveTo>
                <a:lnTo>
                  <a:pt x="1142524" y="828254"/>
                </a:lnTo>
                <a:lnTo>
                  <a:pt x="1151060" y="820255"/>
                </a:lnTo>
                <a:lnTo>
                  <a:pt x="1152865" y="822175"/>
                </a:lnTo>
                <a:lnTo>
                  <a:pt x="1153155" y="825057"/>
                </a:lnTo>
                <a:lnTo>
                  <a:pt x="1150168" y="829641"/>
                </a:lnTo>
                <a:lnTo>
                  <a:pt x="1147719" y="830593"/>
                </a:lnTo>
                <a:lnTo>
                  <a:pt x="1144762" y="829769"/>
                </a:lnTo>
                <a:close/>
              </a:path>
              <a:path w="1153159" h="831214">
                <a:moveTo>
                  <a:pt x="1142524" y="828254"/>
                </a:moveTo>
                <a:lnTo>
                  <a:pt x="1128130" y="812890"/>
                </a:lnTo>
                <a:lnTo>
                  <a:pt x="1148392" y="818633"/>
                </a:lnTo>
                <a:lnTo>
                  <a:pt x="1146787" y="824261"/>
                </a:lnTo>
                <a:lnTo>
                  <a:pt x="1142524" y="828254"/>
                </a:lnTo>
                <a:close/>
              </a:path>
              <a:path w="1153159" h="831214">
                <a:moveTo>
                  <a:pt x="1146787" y="824261"/>
                </a:moveTo>
                <a:lnTo>
                  <a:pt x="1148392" y="818633"/>
                </a:lnTo>
                <a:lnTo>
                  <a:pt x="1150946" y="820362"/>
                </a:lnTo>
                <a:lnTo>
                  <a:pt x="1146787" y="824261"/>
                </a:lnTo>
                <a:close/>
              </a:path>
              <a:path w="1153159" h="831214">
                <a:moveTo>
                  <a:pt x="470671" y="638707"/>
                </a:moveTo>
                <a:lnTo>
                  <a:pt x="439724" y="617763"/>
                </a:lnTo>
                <a:lnTo>
                  <a:pt x="1128130" y="812890"/>
                </a:lnTo>
                <a:lnTo>
                  <a:pt x="1142524" y="828254"/>
                </a:lnTo>
                <a:lnTo>
                  <a:pt x="1144762" y="829769"/>
                </a:lnTo>
                <a:lnTo>
                  <a:pt x="470671" y="638707"/>
                </a:lnTo>
                <a:close/>
              </a:path>
            </a:pathLst>
          </a:custGeom>
          <a:solidFill>
            <a:srgbClr val="040505"/>
          </a:solidFill>
        </p:spPr>
        <p:txBody>
          <a:bodyPr wrap="square" lIns="0" tIns="0" rIns="0" bIns="0" rtlCol="0"/>
          <a:lstStyle/>
          <a:p>
            <a:endParaRPr/>
          </a:p>
        </p:txBody>
      </p:sp>
      <p:sp>
        <p:nvSpPr>
          <p:cNvPr id="19" name="object 19"/>
          <p:cNvSpPr/>
          <p:nvPr/>
        </p:nvSpPr>
        <p:spPr>
          <a:xfrm>
            <a:off x="7103674" y="4891278"/>
            <a:ext cx="340360" cy="239395"/>
          </a:xfrm>
          <a:custGeom>
            <a:avLst/>
            <a:gdLst/>
            <a:ahLst/>
            <a:cxnLst/>
            <a:rect l="l" t="t" r="r" b="b"/>
            <a:pathLst>
              <a:path w="340359" h="239395">
                <a:moveTo>
                  <a:pt x="0" y="16841"/>
                </a:moveTo>
                <a:lnTo>
                  <a:pt x="328529" y="239173"/>
                </a:lnTo>
                <a:lnTo>
                  <a:pt x="339926" y="222332"/>
                </a:lnTo>
                <a:lnTo>
                  <a:pt x="11397" y="0"/>
                </a:lnTo>
                <a:lnTo>
                  <a:pt x="0" y="16841"/>
                </a:lnTo>
                <a:close/>
              </a:path>
            </a:pathLst>
          </a:custGeom>
          <a:solidFill>
            <a:srgbClr val="F04525"/>
          </a:solidFill>
        </p:spPr>
        <p:txBody>
          <a:bodyPr wrap="square" lIns="0" tIns="0" rIns="0" bIns="0" rtlCol="0"/>
          <a:lstStyle/>
          <a:p>
            <a:endParaRPr/>
          </a:p>
        </p:txBody>
      </p:sp>
      <p:sp>
        <p:nvSpPr>
          <p:cNvPr id="20" name="object 20"/>
          <p:cNvSpPr/>
          <p:nvPr/>
        </p:nvSpPr>
        <p:spPr>
          <a:xfrm>
            <a:off x="7097632" y="4885237"/>
            <a:ext cx="352425" cy="251460"/>
          </a:xfrm>
          <a:custGeom>
            <a:avLst/>
            <a:gdLst/>
            <a:ahLst/>
            <a:cxnLst/>
            <a:rect l="l" t="t" r="r" b="b"/>
            <a:pathLst>
              <a:path w="352425" h="251460">
                <a:moveTo>
                  <a:pt x="2763" y="27725"/>
                </a:moveTo>
                <a:lnTo>
                  <a:pt x="1478" y="26856"/>
                </a:lnTo>
                <a:lnTo>
                  <a:pt x="580" y="25494"/>
                </a:lnTo>
                <a:lnTo>
                  <a:pt x="0" y="22471"/>
                </a:lnTo>
                <a:lnTo>
                  <a:pt x="341" y="20881"/>
                </a:lnTo>
                <a:lnTo>
                  <a:pt x="13462" y="1492"/>
                </a:lnTo>
                <a:lnTo>
                  <a:pt x="14803" y="597"/>
                </a:lnTo>
                <a:lnTo>
                  <a:pt x="17834" y="0"/>
                </a:lnTo>
                <a:lnTo>
                  <a:pt x="19431" y="326"/>
                </a:lnTo>
                <a:lnTo>
                  <a:pt x="350518" y="224389"/>
                </a:lnTo>
                <a:lnTo>
                  <a:pt x="351416" y="225751"/>
                </a:lnTo>
                <a:lnTo>
                  <a:pt x="351988" y="228787"/>
                </a:lnTo>
                <a:lnTo>
                  <a:pt x="351668" y="230372"/>
                </a:lnTo>
                <a:lnTo>
                  <a:pt x="347528" y="236491"/>
                </a:lnTo>
                <a:lnTo>
                  <a:pt x="18998" y="14159"/>
                </a:lnTo>
                <a:lnTo>
                  <a:pt x="14158" y="21311"/>
                </a:lnTo>
                <a:lnTo>
                  <a:pt x="9319" y="18037"/>
                </a:lnTo>
                <a:lnTo>
                  <a:pt x="2763" y="27725"/>
                </a:lnTo>
                <a:close/>
              </a:path>
              <a:path w="352425" h="251460">
                <a:moveTo>
                  <a:pt x="339409" y="248488"/>
                </a:moveTo>
                <a:lnTo>
                  <a:pt x="10879" y="26156"/>
                </a:lnTo>
                <a:lnTo>
                  <a:pt x="14158" y="21311"/>
                </a:lnTo>
                <a:lnTo>
                  <a:pt x="333011" y="237095"/>
                </a:lnTo>
                <a:lnTo>
                  <a:pt x="337851" y="229942"/>
                </a:lnTo>
                <a:lnTo>
                  <a:pt x="347528" y="236491"/>
                </a:lnTo>
                <a:lnTo>
                  <a:pt x="339409" y="248488"/>
                </a:lnTo>
                <a:close/>
              </a:path>
              <a:path w="352425" h="251460">
                <a:moveTo>
                  <a:pt x="332565" y="250919"/>
                </a:moveTo>
                <a:lnTo>
                  <a:pt x="2763" y="27725"/>
                </a:lnTo>
                <a:lnTo>
                  <a:pt x="9319" y="18037"/>
                </a:lnTo>
                <a:lnTo>
                  <a:pt x="14158" y="21311"/>
                </a:lnTo>
                <a:lnTo>
                  <a:pt x="10879" y="26156"/>
                </a:lnTo>
                <a:lnTo>
                  <a:pt x="339409" y="248488"/>
                </a:lnTo>
                <a:lnTo>
                  <a:pt x="338546" y="249762"/>
                </a:lnTo>
                <a:lnTo>
                  <a:pt x="337185" y="250661"/>
                </a:lnTo>
                <a:lnTo>
                  <a:pt x="334162" y="251246"/>
                </a:lnTo>
                <a:lnTo>
                  <a:pt x="332565" y="250919"/>
                </a:lnTo>
                <a:close/>
              </a:path>
            </a:pathLst>
          </a:custGeom>
          <a:solidFill>
            <a:srgbClr val="040505"/>
          </a:solidFill>
        </p:spPr>
        <p:txBody>
          <a:bodyPr wrap="square" lIns="0" tIns="0" rIns="0" bIns="0" rtlCol="0"/>
          <a:lstStyle/>
          <a:p>
            <a:endParaRPr/>
          </a:p>
        </p:txBody>
      </p:sp>
      <p:sp>
        <p:nvSpPr>
          <p:cNvPr id="21" name="object 21"/>
          <p:cNvSpPr/>
          <p:nvPr/>
        </p:nvSpPr>
        <p:spPr>
          <a:xfrm>
            <a:off x="6892438" y="4891278"/>
            <a:ext cx="240029" cy="340360"/>
          </a:xfrm>
          <a:custGeom>
            <a:avLst/>
            <a:gdLst/>
            <a:ahLst/>
            <a:cxnLst/>
            <a:rect l="l" t="t" r="r" b="b"/>
            <a:pathLst>
              <a:path w="240029" h="340360">
                <a:moveTo>
                  <a:pt x="16795" y="340340"/>
                </a:moveTo>
                <a:lnTo>
                  <a:pt x="239427" y="11366"/>
                </a:lnTo>
                <a:lnTo>
                  <a:pt x="222632" y="0"/>
                </a:lnTo>
                <a:lnTo>
                  <a:pt x="0" y="328974"/>
                </a:lnTo>
                <a:lnTo>
                  <a:pt x="16795" y="340340"/>
                </a:lnTo>
                <a:close/>
              </a:path>
            </a:pathLst>
          </a:custGeom>
          <a:solidFill>
            <a:srgbClr val="F04525"/>
          </a:solidFill>
        </p:spPr>
        <p:txBody>
          <a:bodyPr wrap="square" lIns="0" tIns="0" rIns="0" bIns="0" rtlCol="0"/>
          <a:lstStyle/>
          <a:p>
            <a:endParaRPr/>
          </a:p>
        </p:txBody>
      </p:sp>
      <p:sp>
        <p:nvSpPr>
          <p:cNvPr id="22" name="object 22"/>
          <p:cNvSpPr/>
          <p:nvPr/>
        </p:nvSpPr>
        <p:spPr>
          <a:xfrm>
            <a:off x="6886396" y="4885237"/>
            <a:ext cx="252095" cy="352425"/>
          </a:xfrm>
          <a:custGeom>
            <a:avLst/>
            <a:gdLst/>
            <a:ahLst/>
            <a:cxnLst/>
            <a:rect l="l" t="t" r="r" b="b"/>
            <a:pathLst>
              <a:path w="252095" h="352425">
                <a:moveTo>
                  <a:pt x="20830" y="352086"/>
                </a:moveTo>
                <a:lnTo>
                  <a:pt x="1478" y="338989"/>
                </a:lnTo>
                <a:lnTo>
                  <a:pt x="580" y="337627"/>
                </a:lnTo>
                <a:lnTo>
                  <a:pt x="0" y="334604"/>
                </a:lnTo>
                <a:lnTo>
                  <a:pt x="341" y="333014"/>
                </a:lnTo>
                <a:lnTo>
                  <a:pt x="224698" y="1492"/>
                </a:lnTo>
                <a:lnTo>
                  <a:pt x="226039" y="597"/>
                </a:lnTo>
                <a:lnTo>
                  <a:pt x="229070" y="0"/>
                </a:lnTo>
                <a:lnTo>
                  <a:pt x="230667" y="326"/>
                </a:lnTo>
                <a:lnTo>
                  <a:pt x="250020" y="13423"/>
                </a:lnTo>
                <a:lnTo>
                  <a:pt x="250917" y="14785"/>
                </a:lnTo>
                <a:lnTo>
                  <a:pt x="251490" y="17821"/>
                </a:lnTo>
                <a:lnTo>
                  <a:pt x="251169" y="19406"/>
                </a:lnTo>
                <a:lnTo>
                  <a:pt x="247029" y="25525"/>
                </a:lnTo>
                <a:lnTo>
                  <a:pt x="230234" y="14159"/>
                </a:lnTo>
                <a:lnTo>
                  <a:pt x="14158" y="333444"/>
                </a:lnTo>
                <a:lnTo>
                  <a:pt x="21276" y="338262"/>
                </a:lnTo>
                <a:lnTo>
                  <a:pt x="17998" y="343106"/>
                </a:lnTo>
                <a:lnTo>
                  <a:pt x="27674" y="349655"/>
                </a:lnTo>
                <a:lnTo>
                  <a:pt x="26812" y="350929"/>
                </a:lnTo>
                <a:lnTo>
                  <a:pt x="25450" y="351828"/>
                </a:lnTo>
                <a:lnTo>
                  <a:pt x="22428" y="352413"/>
                </a:lnTo>
                <a:lnTo>
                  <a:pt x="20830" y="352086"/>
                </a:lnTo>
                <a:close/>
              </a:path>
              <a:path w="252095" h="352425">
                <a:moveTo>
                  <a:pt x="22836" y="346380"/>
                </a:moveTo>
                <a:lnTo>
                  <a:pt x="17998" y="343106"/>
                </a:lnTo>
                <a:lnTo>
                  <a:pt x="237353" y="18976"/>
                </a:lnTo>
                <a:lnTo>
                  <a:pt x="247029" y="25525"/>
                </a:lnTo>
                <a:lnTo>
                  <a:pt x="30953" y="344810"/>
                </a:lnTo>
                <a:lnTo>
                  <a:pt x="26114" y="341536"/>
                </a:lnTo>
                <a:lnTo>
                  <a:pt x="22836" y="346380"/>
                </a:lnTo>
                <a:close/>
              </a:path>
              <a:path w="252095" h="352425">
                <a:moveTo>
                  <a:pt x="27674" y="349655"/>
                </a:moveTo>
                <a:lnTo>
                  <a:pt x="22836" y="346380"/>
                </a:lnTo>
                <a:lnTo>
                  <a:pt x="26114" y="341536"/>
                </a:lnTo>
                <a:lnTo>
                  <a:pt x="30953" y="344810"/>
                </a:lnTo>
                <a:lnTo>
                  <a:pt x="27674" y="349655"/>
                </a:lnTo>
                <a:close/>
              </a:path>
            </a:pathLst>
          </a:custGeom>
          <a:solidFill>
            <a:srgbClr val="040505"/>
          </a:solidFill>
        </p:spPr>
        <p:txBody>
          <a:bodyPr wrap="square" lIns="0" tIns="0" rIns="0" bIns="0" rtlCol="0"/>
          <a:lstStyle/>
          <a:p>
            <a:endParaRPr/>
          </a:p>
        </p:txBody>
      </p:sp>
      <p:sp>
        <p:nvSpPr>
          <p:cNvPr id="23" name="object 23"/>
          <p:cNvSpPr/>
          <p:nvPr/>
        </p:nvSpPr>
        <p:spPr>
          <a:xfrm>
            <a:off x="6811603" y="5171221"/>
            <a:ext cx="137486" cy="160442"/>
          </a:xfrm>
          <a:prstGeom prst="rect">
            <a:avLst/>
          </a:prstGeom>
          <a:blipFill>
            <a:blip r:embed="rId3" cstate="print"/>
            <a:stretch>
              <a:fillRect/>
            </a:stretch>
          </a:blipFill>
        </p:spPr>
        <p:txBody>
          <a:bodyPr wrap="square" lIns="0" tIns="0" rIns="0" bIns="0" rtlCol="0"/>
          <a:lstStyle/>
          <a:p>
            <a:endParaRPr/>
          </a:p>
        </p:txBody>
      </p:sp>
      <p:sp>
        <p:nvSpPr>
          <p:cNvPr id="24" name="object 24"/>
          <p:cNvSpPr/>
          <p:nvPr/>
        </p:nvSpPr>
        <p:spPr>
          <a:xfrm>
            <a:off x="7378913" y="5070116"/>
            <a:ext cx="246449" cy="212026"/>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357"/>
            <a:ext cx="6871970" cy="10284460"/>
          </a:xfrm>
          <a:custGeom>
            <a:avLst/>
            <a:gdLst/>
            <a:ahLst/>
            <a:cxnLst/>
            <a:rect l="l" t="t" r="r" b="b"/>
            <a:pathLst>
              <a:path w="6871970" h="10284460">
                <a:moveTo>
                  <a:pt x="0" y="0"/>
                </a:moveTo>
                <a:lnTo>
                  <a:pt x="6871652" y="0"/>
                </a:lnTo>
                <a:lnTo>
                  <a:pt x="6871652" y="10284013"/>
                </a:lnTo>
                <a:lnTo>
                  <a:pt x="0" y="10284013"/>
                </a:lnTo>
                <a:lnTo>
                  <a:pt x="0" y="0"/>
                </a:lnTo>
                <a:close/>
              </a:path>
            </a:pathLst>
          </a:custGeom>
          <a:solidFill>
            <a:srgbClr val="9AD8D6"/>
          </a:solidFill>
        </p:spPr>
        <p:txBody>
          <a:bodyPr wrap="square" lIns="0" tIns="0" rIns="0" bIns="0" rtlCol="0"/>
          <a:lstStyle/>
          <a:p>
            <a:endParaRPr/>
          </a:p>
        </p:txBody>
      </p:sp>
      <p:sp>
        <p:nvSpPr>
          <p:cNvPr id="3" name="object 3"/>
          <p:cNvSpPr/>
          <p:nvPr/>
        </p:nvSpPr>
        <p:spPr>
          <a:xfrm>
            <a:off x="2896" y="6858006"/>
            <a:ext cx="6852284" cy="3429000"/>
          </a:xfrm>
          <a:custGeom>
            <a:avLst/>
            <a:gdLst/>
            <a:ahLst/>
            <a:cxnLst/>
            <a:rect l="l" t="t" r="r" b="b"/>
            <a:pathLst>
              <a:path w="6852284" h="3429000">
                <a:moveTo>
                  <a:pt x="3423207" y="3428999"/>
                </a:moveTo>
                <a:lnTo>
                  <a:pt x="3374722" y="3428664"/>
                </a:lnTo>
                <a:lnTo>
                  <a:pt x="3326402" y="3427660"/>
                </a:lnTo>
                <a:lnTo>
                  <a:pt x="3278250" y="3425992"/>
                </a:lnTo>
                <a:lnTo>
                  <a:pt x="3230271" y="3423664"/>
                </a:lnTo>
                <a:lnTo>
                  <a:pt x="3182469" y="3420682"/>
                </a:lnTo>
                <a:lnTo>
                  <a:pt x="3134849" y="3417048"/>
                </a:lnTo>
                <a:lnTo>
                  <a:pt x="3087416" y="3412768"/>
                </a:lnTo>
                <a:lnTo>
                  <a:pt x="3040173" y="3407846"/>
                </a:lnTo>
                <a:lnTo>
                  <a:pt x="2993124" y="3402287"/>
                </a:lnTo>
                <a:lnTo>
                  <a:pt x="2946275" y="3396095"/>
                </a:lnTo>
                <a:lnTo>
                  <a:pt x="2899629" y="3389274"/>
                </a:lnTo>
                <a:lnTo>
                  <a:pt x="2853192" y="3381828"/>
                </a:lnTo>
                <a:lnTo>
                  <a:pt x="2806966" y="3373763"/>
                </a:lnTo>
                <a:lnTo>
                  <a:pt x="2760958" y="3365082"/>
                </a:lnTo>
                <a:lnTo>
                  <a:pt x="2715170" y="3355790"/>
                </a:lnTo>
                <a:lnTo>
                  <a:pt x="2669607" y="3345891"/>
                </a:lnTo>
                <a:lnTo>
                  <a:pt x="2624275" y="3335390"/>
                </a:lnTo>
                <a:lnTo>
                  <a:pt x="2579176" y="3324291"/>
                </a:lnTo>
                <a:lnTo>
                  <a:pt x="2534316" y="3312599"/>
                </a:lnTo>
                <a:lnTo>
                  <a:pt x="2489699" y="3300317"/>
                </a:lnTo>
                <a:lnTo>
                  <a:pt x="2445329" y="3287451"/>
                </a:lnTo>
                <a:lnTo>
                  <a:pt x="2401210" y="3274005"/>
                </a:lnTo>
                <a:lnTo>
                  <a:pt x="2357347" y="3259982"/>
                </a:lnTo>
                <a:lnTo>
                  <a:pt x="2313745" y="3245389"/>
                </a:lnTo>
                <a:lnTo>
                  <a:pt x="2270407" y="3230228"/>
                </a:lnTo>
                <a:lnTo>
                  <a:pt x="2227338" y="3214504"/>
                </a:lnTo>
                <a:lnTo>
                  <a:pt x="2184543" y="3198222"/>
                </a:lnTo>
                <a:lnTo>
                  <a:pt x="2142025" y="3181387"/>
                </a:lnTo>
                <a:lnTo>
                  <a:pt x="2099789" y="3164002"/>
                </a:lnTo>
                <a:lnTo>
                  <a:pt x="2057840" y="3146072"/>
                </a:lnTo>
                <a:lnTo>
                  <a:pt x="2016181" y="3127601"/>
                </a:lnTo>
                <a:lnTo>
                  <a:pt x="1974818" y="3108594"/>
                </a:lnTo>
                <a:lnTo>
                  <a:pt x="1933754" y="3089055"/>
                </a:lnTo>
                <a:lnTo>
                  <a:pt x="1892994" y="3068989"/>
                </a:lnTo>
                <a:lnTo>
                  <a:pt x="1852542" y="3048400"/>
                </a:lnTo>
                <a:lnTo>
                  <a:pt x="1812403" y="3027292"/>
                </a:lnTo>
                <a:lnTo>
                  <a:pt x="1772581" y="3005670"/>
                </a:lnTo>
                <a:lnTo>
                  <a:pt x="1733080" y="2983539"/>
                </a:lnTo>
                <a:lnTo>
                  <a:pt x="1693905" y="2960902"/>
                </a:lnTo>
                <a:lnTo>
                  <a:pt x="1655060" y="2937763"/>
                </a:lnTo>
                <a:lnTo>
                  <a:pt x="1616549" y="2914129"/>
                </a:lnTo>
                <a:lnTo>
                  <a:pt x="1578377" y="2890002"/>
                </a:lnTo>
                <a:lnTo>
                  <a:pt x="1540548" y="2865387"/>
                </a:lnTo>
                <a:lnTo>
                  <a:pt x="1503067" y="2840289"/>
                </a:lnTo>
                <a:lnTo>
                  <a:pt x="1465937" y="2814712"/>
                </a:lnTo>
                <a:lnTo>
                  <a:pt x="1429164" y="2788660"/>
                </a:lnTo>
                <a:lnTo>
                  <a:pt x="1392751" y="2762139"/>
                </a:lnTo>
                <a:lnTo>
                  <a:pt x="1356703" y="2735151"/>
                </a:lnTo>
                <a:lnTo>
                  <a:pt x="1321025" y="2707703"/>
                </a:lnTo>
                <a:lnTo>
                  <a:pt x="1285720" y="2679797"/>
                </a:lnTo>
                <a:lnTo>
                  <a:pt x="1250793" y="2651439"/>
                </a:lnTo>
                <a:lnTo>
                  <a:pt x="1216248" y="2622632"/>
                </a:lnTo>
                <a:lnTo>
                  <a:pt x="1182091" y="2593382"/>
                </a:lnTo>
                <a:lnTo>
                  <a:pt x="1148324" y="2563693"/>
                </a:lnTo>
                <a:lnTo>
                  <a:pt x="1114953" y="2533568"/>
                </a:lnTo>
                <a:lnTo>
                  <a:pt x="1081982" y="2503013"/>
                </a:lnTo>
                <a:lnTo>
                  <a:pt x="1049414" y="2472032"/>
                </a:lnTo>
                <a:lnTo>
                  <a:pt x="1017256" y="2440630"/>
                </a:lnTo>
                <a:lnTo>
                  <a:pt x="985510" y="2408810"/>
                </a:lnTo>
                <a:lnTo>
                  <a:pt x="954182" y="2376577"/>
                </a:lnTo>
                <a:lnTo>
                  <a:pt x="923275" y="2343936"/>
                </a:lnTo>
                <a:lnTo>
                  <a:pt x="892794" y="2310890"/>
                </a:lnTo>
                <a:lnTo>
                  <a:pt x="862744" y="2277445"/>
                </a:lnTo>
                <a:lnTo>
                  <a:pt x="833128" y="2243605"/>
                </a:lnTo>
                <a:lnTo>
                  <a:pt x="803951" y="2209374"/>
                </a:lnTo>
                <a:lnTo>
                  <a:pt x="775218" y="2174756"/>
                </a:lnTo>
                <a:lnTo>
                  <a:pt x="746933" y="2139756"/>
                </a:lnTo>
                <a:lnTo>
                  <a:pt x="719100" y="2104379"/>
                </a:lnTo>
                <a:lnTo>
                  <a:pt x="691723" y="2068628"/>
                </a:lnTo>
                <a:lnTo>
                  <a:pt x="664807" y="2032509"/>
                </a:lnTo>
                <a:lnTo>
                  <a:pt x="638356" y="1996025"/>
                </a:lnTo>
                <a:lnTo>
                  <a:pt x="612375" y="1959181"/>
                </a:lnTo>
                <a:lnTo>
                  <a:pt x="586868" y="1921981"/>
                </a:lnTo>
                <a:lnTo>
                  <a:pt x="561840" y="1884431"/>
                </a:lnTo>
                <a:lnTo>
                  <a:pt x="537294" y="1846533"/>
                </a:lnTo>
                <a:lnTo>
                  <a:pt x="513235" y="1808293"/>
                </a:lnTo>
                <a:lnTo>
                  <a:pt x="489667" y="1769715"/>
                </a:lnTo>
                <a:lnTo>
                  <a:pt x="466596" y="1730804"/>
                </a:lnTo>
                <a:lnTo>
                  <a:pt x="444024" y="1691563"/>
                </a:lnTo>
                <a:lnTo>
                  <a:pt x="421957" y="1651997"/>
                </a:lnTo>
                <a:lnTo>
                  <a:pt x="400399" y="1612111"/>
                </a:lnTo>
                <a:lnTo>
                  <a:pt x="379354" y="1571909"/>
                </a:lnTo>
                <a:lnTo>
                  <a:pt x="358826" y="1531396"/>
                </a:lnTo>
                <a:lnTo>
                  <a:pt x="338821" y="1490575"/>
                </a:lnTo>
                <a:lnTo>
                  <a:pt x="319342" y="1449452"/>
                </a:lnTo>
                <a:lnTo>
                  <a:pt x="300393" y="1408030"/>
                </a:lnTo>
                <a:lnTo>
                  <a:pt x="281980" y="1366314"/>
                </a:lnTo>
                <a:lnTo>
                  <a:pt x="264106" y="1324309"/>
                </a:lnTo>
                <a:lnTo>
                  <a:pt x="246776" y="1282018"/>
                </a:lnTo>
                <a:lnTo>
                  <a:pt x="229993" y="1239447"/>
                </a:lnTo>
                <a:lnTo>
                  <a:pt x="213764" y="1196599"/>
                </a:lnTo>
                <a:lnTo>
                  <a:pt x="198091" y="1153480"/>
                </a:lnTo>
                <a:lnTo>
                  <a:pt x="182979" y="1110093"/>
                </a:lnTo>
                <a:lnTo>
                  <a:pt x="168433" y="1066443"/>
                </a:lnTo>
                <a:lnTo>
                  <a:pt x="154457" y="1022534"/>
                </a:lnTo>
                <a:lnTo>
                  <a:pt x="141055" y="978371"/>
                </a:lnTo>
                <a:lnTo>
                  <a:pt x="128232" y="933958"/>
                </a:lnTo>
                <a:lnTo>
                  <a:pt x="115992" y="889299"/>
                </a:lnTo>
                <a:lnTo>
                  <a:pt x="104339" y="844400"/>
                </a:lnTo>
                <a:lnTo>
                  <a:pt x="93278" y="799263"/>
                </a:lnTo>
                <a:lnTo>
                  <a:pt x="82813" y="753895"/>
                </a:lnTo>
                <a:lnTo>
                  <a:pt x="72948" y="708298"/>
                </a:lnTo>
                <a:lnTo>
                  <a:pt x="63688" y="662478"/>
                </a:lnTo>
                <a:lnTo>
                  <a:pt x="55038" y="616439"/>
                </a:lnTo>
                <a:lnTo>
                  <a:pt x="47001" y="570185"/>
                </a:lnTo>
                <a:lnTo>
                  <a:pt x="39581" y="523721"/>
                </a:lnTo>
                <a:lnTo>
                  <a:pt x="32784" y="477051"/>
                </a:lnTo>
                <a:lnTo>
                  <a:pt x="26614" y="430180"/>
                </a:lnTo>
                <a:lnTo>
                  <a:pt x="21075" y="383112"/>
                </a:lnTo>
                <a:lnTo>
                  <a:pt x="16171" y="335851"/>
                </a:lnTo>
                <a:lnTo>
                  <a:pt x="11907" y="288401"/>
                </a:lnTo>
                <a:lnTo>
                  <a:pt x="8287" y="240768"/>
                </a:lnTo>
                <a:lnTo>
                  <a:pt x="5315" y="192956"/>
                </a:lnTo>
                <a:lnTo>
                  <a:pt x="2996" y="144968"/>
                </a:lnTo>
                <a:lnTo>
                  <a:pt x="1334" y="96810"/>
                </a:lnTo>
                <a:lnTo>
                  <a:pt x="334" y="48486"/>
                </a:lnTo>
                <a:lnTo>
                  <a:pt x="0" y="0"/>
                </a:lnTo>
                <a:lnTo>
                  <a:pt x="6852207" y="0"/>
                </a:lnTo>
                <a:lnTo>
                  <a:pt x="6851871" y="48486"/>
                </a:lnTo>
                <a:lnTo>
                  <a:pt x="6850867" y="96810"/>
                </a:lnTo>
                <a:lnTo>
                  <a:pt x="6849199" y="144968"/>
                </a:lnTo>
                <a:lnTo>
                  <a:pt x="6846872" y="192956"/>
                </a:lnTo>
                <a:lnTo>
                  <a:pt x="6843889" y="240768"/>
                </a:lnTo>
                <a:lnTo>
                  <a:pt x="6840256" y="288401"/>
                </a:lnTo>
                <a:lnTo>
                  <a:pt x="6835976" y="335851"/>
                </a:lnTo>
                <a:lnTo>
                  <a:pt x="6831054" y="383112"/>
                </a:lnTo>
                <a:lnTo>
                  <a:pt x="6825495" y="430180"/>
                </a:lnTo>
                <a:lnTo>
                  <a:pt x="6819302" y="477051"/>
                </a:lnTo>
                <a:lnTo>
                  <a:pt x="6812481" y="523721"/>
                </a:lnTo>
                <a:lnTo>
                  <a:pt x="6805036" y="570185"/>
                </a:lnTo>
                <a:lnTo>
                  <a:pt x="6796970" y="616439"/>
                </a:lnTo>
                <a:lnTo>
                  <a:pt x="6788289" y="662478"/>
                </a:lnTo>
                <a:lnTo>
                  <a:pt x="6778997" y="708298"/>
                </a:lnTo>
                <a:lnTo>
                  <a:pt x="6769099" y="753895"/>
                </a:lnTo>
                <a:lnTo>
                  <a:pt x="6758598" y="799263"/>
                </a:lnTo>
                <a:lnTo>
                  <a:pt x="6747499" y="844400"/>
                </a:lnTo>
                <a:lnTo>
                  <a:pt x="6735806" y="889299"/>
                </a:lnTo>
                <a:lnTo>
                  <a:pt x="6723525" y="933958"/>
                </a:lnTo>
                <a:lnTo>
                  <a:pt x="6710659" y="978371"/>
                </a:lnTo>
                <a:lnTo>
                  <a:pt x="6697212" y="1022534"/>
                </a:lnTo>
                <a:lnTo>
                  <a:pt x="6683190" y="1066443"/>
                </a:lnTo>
                <a:lnTo>
                  <a:pt x="6668596" y="1110093"/>
                </a:lnTo>
                <a:lnTo>
                  <a:pt x="6653435" y="1153480"/>
                </a:lnTo>
                <a:lnTo>
                  <a:pt x="6637712" y="1196599"/>
                </a:lnTo>
                <a:lnTo>
                  <a:pt x="6621430" y="1239447"/>
                </a:lnTo>
                <a:lnTo>
                  <a:pt x="6604594" y="1282018"/>
                </a:lnTo>
                <a:lnTo>
                  <a:pt x="6587209" y="1324309"/>
                </a:lnTo>
                <a:lnTo>
                  <a:pt x="6569279" y="1366314"/>
                </a:lnTo>
                <a:lnTo>
                  <a:pt x="6550809" y="1408030"/>
                </a:lnTo>
                <a:lnTo>
                  <a:pt x="6531802" y="1449452"/>
                </a:lnTo>
                <a:lnTo>
                  <a:pt x="6512263" y="1490575"/>
                </a:lnTo>
                <a:lnTo>
                  <a:pt x="6492197" y="1531396"/>
                </a:lnTo>
                <a:lnTo>
                  <a:pt x="6471608" y="1571909"/>
                </a:lnTo>
                <a:lnTo>
                  <a:pt x="6450500" y="1612111"/>
                </a:lnTo>
                <a:lnTo>
                  <a:pt x="6428878" y="1651997"/>
                </a:lnTo>
                <a:lnTo>
                  <a:pt x="6406746" y="1691563"/>
                </a:lnTo>
                <a:lnTo>
                  <a:pt x="6384109" y="1730804"/>
                </a:lnTo>
                <a:lnTo>
                  <a:pt x="6360971" y="1769715"/>
                </a:lnTo>
                <a:lnTo>
                  <a:pt x="6337336" y="1808293"/>
                </a:lnTo>
                <a:lnTo>
                  <a:pt x="6313209" y="1846533"/>
                </a:lnTo>
                <a:lnTo>
                  <a:pt x="6288595" y="1884431"/>
                </a:lnTo>
                <a:lnTo>
                  <a:pt x="6263497" y="1921981"/>
                </a:lnTo>
                <a:lnTo>
                  <a:pt x="6237920" y="1959181"/>
                </a:lnTo>
                <a:lnTo>
                  <a:pt x="6211868" y="1996025"/>
                </a:lnTo>
                <a:lnTo>
                  <a:pt x="6185346" y="2032509"/>
                </a:lnTo>
                <a:lnTo>
                  <a:pt x="6158359" y="2068628"/>
                </a:lnTo>
                <a:lnTo>
                  <a:pt x="6130910" y="2104379"/>
                </a:lnTo>
                <a:lnTo>
                  <a:pt x="6103004" y="2139756"/>
                </a:lnTo>
                <a:lnTo>
                  <a:pt x="6074646" y="2174756"/>
                </a:lnTo>
                <a:lnTo>
                  <a:pt x="6045840" y="2209374"/>
                </a:lnTo>
                <a:lnTo>
                  <a:pt x="6016590" y="2243605"/>
                </a:lnTo>
                <a:lnTo>
                  <a:pt x="5986900" y="2277445"/>
                </a:lnTo>
                <a:lnTo>
                  <a:pt x="5956776" y="2310890"/>
                </a:lnTo>
                <a:lnTo>
                  <a:pt x="5926221" y="2343936"/>
                </a:lnTo>
                <a:lnTo>
                  <a:pt x="5895240" y="2376577"/>
                </a:lnTo>
                <a:lnTo>
                  <a:pt x="5863837" y="2408810"/>
                </a:lnTo>
                <a:lnTo>
                  <a:pt x="5832017" y="2440630"/>
                </a:lnTo>
                <a:lnTo>
                  <a:pt x="5799785" y="2472032"/>
                </a:lnTo>
                <a:lnTo>
                  <a:pt x="5767143" y="2503013"/>
                </a:lnTo>
                <a:lnTo>
                  <a:pt x="5734098" y="2533568"/>
                </a:lnTo>
                <a:lnTo>
                  <a:pt x="5700653" y="2563693"/>
                </a:lnTo>
                <a:lnTo>
                  <a:pt x="5666812" y="2593382"/>
                </a:lnTo>
                <a:lnTo>
                  <a:pt x="5632581" y="2622632"/>
                </a:lnTo>
                <a:lnTo>
                  <a:pt x="5597964" y="2651439"/>
                </a:lnTo>
                <a:lnTo>
                  <a:pt x="5562964" y="2679797"/>
                </a:lnTo>
                <a:lnTo>
                  <a:pt x="5527586" y="2707703"/>
                </a:lnTo>
                <a:lnTo>
                  <a:pt x="5491836" y="2735151"/>
                </a:lnTo>
                <a:lnTo>
                  <a:pt x="5455716" y="2762139"/>
                </a:lnTo>
                <a:lnTo>
                  <a:pt x="5419232" y="2788660"/>
                </a:lnTo>
                <a:lnTo>
                  <a:pt x="5382389" y="2814712"/>
                </a:lnTo>
                <a:lnTo>
                  <a:pt x="5345189" y="2840289"/>
                </a:lnTo>
                <a:lnTo>
                  <a:pt x="5307638" y="2865387"/>
                </a:lnTo>
                <a:lnTo>
                  <a:pt x="5269741" y="2890002"/>
                </a:lnTo>
                <a:lnTo>
                  <a:pt x="5231501" y="2914129"/>
                </a:lnTo>
                <a:lnTo>
                  <a:pt x="5192923" y="2937763"/>
                </a:lnTo>
                <a:lnTo>
                  <a:pt x="5154011" y="2960902"/>
                </a:lnTo>
                <a:lnTo>
                  <a:pt x="5114770" y="2983539"/>
                </a:lnTo>
                <a:lnTo>
                  <a:pt x="5075205" y="3005670"/>
                </a:lnTo>
                <a:lnTo>
                  <a:pt x="5035319" y="3027292"/>
                </a:lnTo>
                <a:lnTo>
                  <a:pt x="4995117" y="3048400"/>
                </a:lnTo>
                <a:lnTo>
                  <a:pt x="4954603" y="3068989"/>
                </a:lnTo>
                <a:lnTo>
                  <a:pt x="4913783" y="3089055"/>
                </a:lnTo>
                <a:lnTo>
                  <a:pt x="4872659" y="3108594"/>
                </a:lnTo>
                <a:lnTo>
                  <a:pt x="4831237" y="3127601"/>
                </a:lnTo>
                <a:lnTo>
                  <a:pt x="4789522" y="3146072"/>
                </a:lnTo>
                <a:lnTo>
                  <a:pt x="4747516" y="3164002"/>
                </a:lnTo>
                <a:lnTo>
                  <a:pt x="4705226" y="3181387"/>
                </a:lnTo>
                <a:lnTo>
                  <a:pt x="4662655" y="3198222"/>
                </a:lnTo>
                <a:lnTo>
                  <a:pt x="4619807" y="3214504"/>
                </a:lnTo>
                <a:lnTo>
                  <a:pt x="4576688" y="3230228"/>
                </a:lnTo>
                <a:lnTo>
                  <a:pt x="4533301" y="3245389"/>
                </a:lnTo>
                <a:lnTo>
                  <a:pt x="4489650" y="3259982"/>
                </a:lnTo>
                <a:lnTo>
                  <a:pt x="4445742" y="3274005"/>
                </a:lnTo>
                <a:lnTo>
                  <a:pt x="4401578" y="3287451"/>
                </a:lnTo>
                <a:lnTo>
                  <a:pt x="4357165" y="3300317"/>
                </a:lnTo>
                <a:lnTo>
                  <a:pt x="4312507" y="3312599"/>
                </a:lnTo>
                <a:lnTo>
                  <a:pt x="4267607" y="3324291"/>
                </a:lnTo>
                <a:lnTo>
                  <a:pt x="4222471" y="3335390"/>
                </a:lnTo>
                <a:lnTo>
                  <a:pt x="4177102" y="3345891"/>
                </a:lnTo>
                <a:lnTo>
                  <a:pt x="4131506" y="3355790"/>
                </a:lnTo>
                <a:lnTo>
                  <a:pt x="4085686" y="3365082"/>
                </a:lnTo>
                <a:lnTo>
                  <a:pt x="4039647" y="3373763"/>
                </a:lnTo>
                <a:lnTo>
                  <a:pt x="3993393" y="3381828"/>
                </a:lnTo>
                <a:lnTo>
                  <a:pt x="3946929" y="3389274"/>
                </a:lnTo>
                <a:lnTo>
                  <a:pt x="3900259" y="3396095"/>
                </a:lnTo>
                <a:lnTo>
                  <a:pt x="3853388" y="3402287"/>
                </a:lnTo>
                <a:lnTo>
                  <a:pt x="3806319" y="3407846"/>
                </a:lnTo>
                <a:lnTo>
                  <a:pt x="3759058" y="3412768"/>
                </a:lnTo>
                <a:lnTo>
                  <a:pt x="3711609" y="3417048"/>
                </a:lnTo>
                <a:lnTo>
                  <a:pt x="3663976" y="3420682"/>
                </a:lnTo>
                <a:lnTo>
                  <a:pt x="3616163" y="3423664"/>
                </a:lnTo>
                <a:lnTo>
                  <a:pt x="3568176" y="3425992"/>
                </a:lnTo>
                <a:lnTo>
                  <a:pt x="3520018" y="3427660"/>
                </a:lnTo>
                <a:lnTo>
                  <a:pt x="3471693" y="3428664"/>
                </a:lnTo>
                <a:lnTo>
                  <a:pt x="3423207" y="3428999"/>
                </a:lnTo>
                <a:close/>
              </a:path>
            </a:pathLst>
          </a:custGeom>
          <a:solidFill>
            <a:srgbClr val="23334D"/>
          </a:solidFill>
        </p:spPr>
        <p:txBody>
          <a:bodyPr wrap="square" lIns="0" tIns="0" rIns="0" bIns="0" rtlCol="0"/>
          <a:lstStyle/>
          <a:p>
            <a:endParaRPr/>
          </a:p>
        </p:txBody>
      </p:sp>
      <p:sp>
        <p:nvSpPr>
          <p:cNvPr id="4" name="object 4"/>
          <p:cNvSpPr/>
          <p:nvPr/>
        </p:nvSpPr>
        <p:spPr>
          <a:xfrm>
            <a:off x="3429000" y="2901"/>
            <a:ext cx="3429000" cy="6852284"/>
          </a:xfrm>
          <a:custGeom>
            <a:avLst/>
            <a:gdLst/>
            <a:ahLst/>
            <a:cxnLst/>
            <a:rect l="l" t="t" r="r" b="b"/>
            <a:pathLst>
              <a:path w="3429000" h="6852284">
                <a:moveTo>
                  <a:pt x="3428999" y="3428999"/>
                </a:moveTo>
                <a:lnTo>
                  <a:pt x="3428664" y="3477484"/>
                </a:lnTo>
                <a:lnTo>
                  <a:pt x="3427660" y="3525805"/>
                </a:lnTo>
                <a:lnTo>
                  <a:pt x="3425992" y="3573957"/>
                </a:lnTo>
                <a:lnTo>
                  <a:pt x="3423664" y="3621936"/>
                </a:lnTo>
                <a:lnTo>
                  <a:pt x="3420682" y="3669737"/>
                </a:lnTo>
                <a:lnTo>
                  <a:pt x="3417048" y="3717357"/>
                </a:lnTo>
                <a:lnTo>
                  <a:pt x="3412768" y="3764791"/>
                </a:lnTo>
                <a:lnTo>
                  <a:pt x="3407846" y="3812034"/>
                </a:lnTo>
                <a:lnTo>
                  <a:pt x="3402287" y="3859082"/>
                </a:lnTo>
                <a:lnTo>
                  <a:pt x="3396095" y="3905932"/>
                </a:lnTo>
                <a:lnTo>
                  <a:pt x="3389274" y="3952577"/>
                </a:lnTo>
                <a:lnTo>
                  <a:pt x="3381828" y="3999015"/>
                </a:lnTo>
                <a:lnTo>
                  <a:pt x="3373763" y="4045240"/>
                </a:lnTo>
                <a:lnTo>
                  <a:pt x="3365082" y="4091249"/>
                </a:lnTo>
                <a:lnTo>
                  <a:pt x="3355790" y="4137037"/>
                </a:lnTo>
                <a:lnTo>
                  <a:pt x="3345891" y="4182599"/>
                </a:lnTo>
                <a:lnTo>
                  <a:pt x="3335390" y="4227932"/>
                </a:lnTo>
                <a:lnTo>
                  <a:pt x="3324291" y="4273030"/>
                </a:lnTo>
                <a:lnTo>
                  <a:pt x="3312599" y="4317891"/>
                </a:lnTo>
                <a:lnTo>
                  <a:pt x="3300317" y="4362508"/>
                </a:lnTo>
                <a:lnTo>
                  <a:pt x="3287451" y="4406878"/>
                </a:lnTo>
                <a:lnTo>
                  <a:pt x="3274005" y="4450997"/>
                </a:lnTo>
                <a:lnTo>
                  <a:pt x="3259982" y="4494859"/>
                </a:lnTo>
                <a:lnTo>
                  <a:pt x="3245389" y="4538462"/>
                </a:lnTo>
                <a:lnTo>
                  <a:pt x="3230228" y="4581800"/>
                </a:lnTo>
                <a:lnTo>
                  <a:pt x="3214504" y="4624868"/>
                </a:lnTo>
                <a:lnTo>
                  <a:pt x="3198222" y="4667664"/>
                </a:lnTo>
                <a:lnTo>
                  <a:pt x="3181387" y="4710182"/>
                </a:lnTo>
                <a:lnTo>
                  <a:pt x="3164002" y="4752417"/>
                </a:lnTo>
                <a:lnTo>
                  <a:pt x="3146072" y="4794367"/>
                </a:lnTo>
                <a:lnTo>
                  <a:pt x="3127601" y="4836025"/>
                </a:lnTo>
                <a:lnTo>
                  <a:pt x="3108594" y="4877389"/>
                </a:lnTo>
                <a:lnTo>
                  <a:pt x="3089055" y="4918453"/>
                </a:lnTo>
                <a:lnTo>
                  <a:pt x="3068989" y="4959213"/>
                </a:lnTo>
                <a:lnTo>
                  <a:pt x="3048400" y="4999664"/>
                </a:lnTo>
                <a:lnTo>
                  <a:pt x="3027292" y="5039803"/>
                </a:lnTo>
                <a:lnTo>
                  <a:pt x="3005670" y="5079626"/>
                </a:lnTo>
                <a:lnTo>
                  <a:pt x="2983539" y="5119127"/>
                </a:lnTo>
                <a:lnTo>
                  <a:pt x="2960902" y="5158302"/>
                </a:lnTo>
                <a:lnTo>
                  <a:pt x="2937763" y="5197147"/>
                </a:lnTo>
                <a:lnTo>
                  <a:pt x="2914129" y="5235658"/>
                </a:lnTo>
                <a:lnTo>
                  <a:pt x="2890002" y="5273830"/>
                </a:lnTo>
                <a:lnTo>
                  <a:pt x="2865387" y="5311659"/>
                </a:lnTo>
                <a:lnTo>
                  <a:pt x="2840289" y="5349140"/>
                </a:lnTo>
                <a:lnTo>
                  <a:pt x="2814712" y="5386269"/>
                </a:lnTo>
                <a:lnTo>
                  <a:pt x="2788660" y="5423043"/>
                </a:lnTo>
                <a:lnTo>
                  <a:pt x="2762139" y="5459456"/>
                </a:lnTo>
                <a:lnTo>
                  <a:pt x="2735151" y="5495503"/>
                </a:lnTo>
                <a:lnTo>
                  <a:pt x="2707703" y="5531182"/>
                </a:lnTo>
                <a:lnTo>
                  <a:pt x="2679797" y="5566487"/>
                </a:lnTo>
                <a:lnTo>
                  <a:pt x="2651439" y="5601414"/>
                </a:lnTo>
                <a:lnTo>
                  <a:pt x="2622632" y="5635958"/>
                </a:lnTo>
                <a:lnTo>
                  <a:pt x="2593382" y="5670116"/>
                </a:lnTo>
                <a:lnTo>
                  <a:pt x="2563693" y="5703882"/>
                </a:lnTo>
                <a:lnTo>
                  <a:pt x="2533568" y="5737254"/>
                </a:lnTo>
                <a:lnTo>
                  <a:pt x="2503013" y="5770225"/>
                </a:lnTo>
                <a:lnTo>
                  <a:pt x="2472032" y="5802792"/>
                </a:lnTo>
                <a:lnTo>
                  <a:pt x="2440630" y="5834951"/>
                </a:lnTo>
                <a:lnTo>
                  <a:pt x="2408810" y="5866696"/>
                </a:lnTo>
                <a:lnTo>
                  <a:pt x="2376577" y="5898025"/>
                </a:lnTo>
                <a:lnTo>
                  <a:pt x="2343936" y="5928932"/>
                </a:lnTo>
                <a:lnTo>
                  <a:pt x="2310890" y="5959412"/>
                </a:lnTo>
                <a:lnTo>
                  <a:pt x="2277445" y="5989463"/>
                </a:lnTo>
                <a:lnTo>
                  <a:pt x="2243605" y="6019079"/>
                </a:lnTo>
                <a:lnTo>
                  <a:pt x="2209374" y="6048255"/>
                </a:lnTo>
                <a:lnTo>
                  <a:pt x="2174756" y="6076988"/>
                </a:lnTo>
                <a:lnTo>
                  <a:pt x="2139756" y="6105274"/>
                </a:lnTo>
                <a:lnTo>
                  <a:pt x="2104379" y="6133107"/>
                </a:lnTo>
                <a:lnTo>
                  <a:pt x="2068628" y="6160484"/>
                </a:lnTo>
                <a:lnTo>
                  <a:pt x="2032509" y="6187400"/>
                </a:lnTo>
                <a:lnTo>
                  <a:pt x="1996025" y="6213850"/>
                </a:lnTo>
                <a:lnTo>
                  <a:pt x="1959181" y="6239831"/>
                </a:lnTo>
                <a:lnTo>
                  <a:pt x="1921981" y="6265338"/>
                </a:lnTo>
                <a:lnTo>
                  <a:pt x="1884431" y="6290367"/>
                </a:lnTo>
                <a:lnTo>
                  <a:pt x="1846533" y="6314913"/>
                </a:lnTo>
                <a:lnTo>
                  <a:pt x="1808293" y="6338972"/>
                </a:lnTo>
                <a:lnTo>
                  <a:pt x="1769715" y="6362539"/>
                </a:lnTo>
                <a:lnTo>
                  <a:pt x="1730804" y="6385611"/>
                </a:lnTo>
                <a:lnTo>
                  <a:pt x="1691563" y="6408182"/>
                </a:lnTo>
                <a:lnTo>
                  <a:pt x="1651997" y="6430249"/>
                </a:lnTo>
                <a:lnTo>
                  <a:pt x="1612111" y="6451808"/>
                </a:lnTo>
                <a:lnTo>
                  <a:pt x="1571909" y="6472853"/>
                </a:lnTo>
                <a:lnTo>
                  <a:pt x="1531396" y="6493380"/>
                </a:lnTo>
                <a:lnTo>
                  <a:pt x="1490575" y="6513386"/>
                </a:lnTo>
                <a:lnTo>
                  <a:pt x="1449452" y="6532865"/>
                </a:lnTo>
                <a:lnTo>
                  <a:pt x="1408030" y="6551813"/>
                </a:lnTo>
                <a:lnTo>
                  <a:pt x="1366314" y="6570227"/>
                </a:lnTo>
                <a:lnTo>
                  <a:pt x="1324309" y="6588101"/>
                </a:lnTo>
                <a:lnTo>
                  <a:pt x="1282018" y="6605431"/>
                </a:lnTo>
                <a:lnTo>
                  <a:pt x="1239447" y="6622213"/>
                </a:lnTo>
                <a:lnTo>
                  <a:pt x="1196599" y="6638443"/>
                </a:lnTo>
                <a:lnTo>
                  <a:pt x="1153480" y="6654116"/>
                </a:lnTo>
                <a:lnTo>
                  <a:pt x="1110093" y="6669227"/>
                </a:lnTo>
                <a:lnTo>
                  <a:pt x="1066443" y="6683773"/>
                </a:lnTo>
                <a:lnTo>
                  <a:pt x="1022534" y="6697750"/>
                </a:lnTo>
                <a:lnTo>
                  <a:pt x="978371" y="6711151"/>
                </a:lnTo>
                <a:lnTo>
                  <a:pt x="933958" y="6723975"/>
                </a:lnTo>
                <a:lnTo>
                  <a:pt x="889299" y="6736215"/>
                </a:lnTo>
                <a:lnTo>
                  <a:pt x="844400" y="6747868"/>
                </a:lnTo>
                <a:lnTo>
                  <a:pt x="799263" y="6758929"/>
                </a:lnTo>
                <a:lnTo>
                  <a:pt x="753895" y="6769394"/>
                </a:lnTo>
                <a:lnTo>
                  <a:pt x="708298" y="6779259"/>
                </a:lnTo>
                <a:lnTo>
                  <a:pt x="662478" y="6788518"/>
                </a:lnTo>
                <a:lnTo>
                  <a:pt x="616439" y="6797169"/>
                </a:lnTo>
                <a:lnTo>
                  <a:pt x="570185" y="6805206"/>
                </a:lnTo>
                <a:lnTo>
                  <a:pt x="523721" y="6812625"/>
                </a:lnTo>
                <a:lnTo>
                  <a:pt x="477051" y="6819422"/>
                </a:lnTo>
                <a:lnTo>
                  <a:pt x="430180" y="6825592"/>
                </a:lnTo>
                <a:lnTo>
                  <a:pt x="383112" y="6831132"/>
                </a:lnTo>
                <a:lnTo>
                  <a:pt x="335851" y="6836036"/>
                </a:lnTo>
                <a:lnTo>
                  <a:pt x="288401" y="6840300"/>
                </a:lnTo>
                <a:lnTo>
                  <a:pt x="240768" y="6843920"/>
                </a:lnTo>
                <a:lnTo>
                  <a:pt x="192956" y="6846892"/>
                </a:lnTo>
                <a:lnTo>
                  <a:pt x="144968" y="6849211"/>
                </a:lnTo>
                <a:lnTo>
                  <a:pt x="96810" y="6850872"/>
                </a:lnTo>
                <a:lnTo>
                  <a:pt x="48486" y="6851873"/>
                </a:lnTo>
                <a:lnTo>
                  <a:pt x="0" y="6852207"/>
                </a:lnTo>
                <a:lnTo>
                  <a:pt x="0" y="0"/>
                </a:lnTo>
                <a:lnTo>
                  <a:pt x="48486" y="335"/>
                </a:lnTo>
                <a:lnTo>
                  <a:pt x="96810" y="1339"/>
                </a:lnTo>
                <a:lnTo>
                  <a:pt x="144968" y="3007"/>
                </a:lnTo>
                <a:lnTo>
                  <a:pt x="192956" y="5335"/>
                </a:lnTo>
                <a:lnTo>
                  <a:pt x="240768" y="8317"/>
                </a:lnTo>
                <a:lnTo>
                  <a:pt x="288401" y="11951"/>
                </a:lnTo>
                <a:lnTo>
                  <a:pt x="335851" y="16231"/>
                </a:lnTo>
                <a:lnTo>
                  <a:pt x="383112" y="21152"/>
                </a:lnTo>
                <a:lnTo>
                  <a:pt x="430180" y="26712"/>
                </a:lnTo>
                <a:lnTo>
                  <a:pt x="477051" y="32904"/>
                </a:lnTo>
                <a:lnTo>
                  <a:pt x="523721" y="39725"/>
                </a:lnTo>
                <a:lnTo>
                  <a:pt x="570185" y="47171"/>
                </a:lnTo>
                <a:lnTo>
                  <a:pt x="616439" y="55236"/>
                </a:lnTo>
                <a:lnTo>
                  <a:pt x="662478" y="63917"/>
                </a:lnTo>
                <a:lnTo>
                  <a:pt x="708298" y="73209"/>
                </a:lnTo>
                <a:lnTo>
                  <a:pt x="753895" y="83108"/>
                </a:lnTo>
                <a:lnTo>
                  <a:pt x="799263" y="93609"/>
                </a:lnTo>
                <a:lnTo>
                  <a:pt x="844400" y="104708"/>
                </a:lnTo>
                <a:lnTo>
                  <a:pt x="889299" y="116400"/>
                </a:lnTo>
                <a:lnTo>
                  <a:pt x="933958" y="128682"/>
                </a:lnTo>
                <a:lnTo>
                  <a:pt x="978371" y="141548"/>
                </a:lnTo>
                <a:lnTo>
                  <a:pt x="1022534" y="154994"/>
                </a:lnTo>
                <a:lnTo>
                  <a:pt x="1066443" y="169017"/>
                </a:lnTo>
                <a:lnTo>
                  <a:pt x="1110093" y="183610"/>
                </a:lnTo>
                <a:lnTo>
                  <a:pt x="1153480" y="198771"/>
                </a:lnTo>
                <a:lnTo>
                  <a:pt x="1196599" y="214495"/>
                </a:lnTo>
                <a:lnTo>
                  <a:pt x="1239447" y="230776"/>
                </a:lnTo>
                <a:lnTo>
                  <a:pt x="1282018" y="247612"/>
                </a:lnTo>
                <a:lnTo>
                  <a:pt x="1324309" y="264997"/>
                </a:lnTo>
                <a:lnTo>
                  <a:pt x="1366314" y="282927"/>
                </a:lnTo>
                <a:lnTo>
                  <a:pt x="1408030" y="301398"/>
                </a:lnTo>
                <a:lnTo>
                  <a:pt x="1449452" y="320405"/>
                </a:lnTo>
                <a:lnTo>
                  <a:pt x="1490575" y="339943"/>
                </a:lnTo>
                <a:lnTo>
                  <a:pt x="1531396" y="360010"/>
                </a:lnTo>
                <a:lnTo>
                  <a:pt x="1571909" y="380599"/>
                </a:lnTo>
                <a:lnTo>
                  <a:pt x="1612111" y="401707"/>
                </a:lnTo>
                <a:lnTo>
                  <a:pt x="1651997" y="423329"/>
                </a:lnTo>
                <a:lnTo>
                  <a:pt x="1691563" y="445460"/>
                </a:lnTo>
                <a:lnTo>
                  <a:pt x="1730804" y="468097"/>
                </a:lnTo>
                <a:lnTo>
                  <a:pt x="1769715" y="491236"/>
                </a:lnTo>
                <a:lnTo>
                  <a:pt x="1808293" y="514870"/>
                </a:lnTo>
                <a:lnTo>
                  <a:pt x="1846533" y="538997"/>
                </a:lnTo>
                <a:lnTo>
                  <a:pt x="1884431" y="563612"/>
                </a:lnTo>
                <a:lnTo>
                  <a:pt x="1921981" y="588710"/>
                </a:lnTo>
                <a:lnTo>
                  <a:pt x="1959181" y="614287"/>
                </a:lnTo>
                <a:lnTo>
                  <a:pt x="1996025" y="640338"/>
                </a:lnTo>
                <a:lnTo>
                  <a:pt x="2032509" y="666860"/>
                </a:lnTo>
                <a:lnTo>
                  <a:pt x="2068628" y="693848"/>
                </a:lnTo>
                <a:lnTo>
                  <a:pt x="2104379" y="721296"/>
                </a:lnTo>
                <a:lnTo>
                  <a:pt x="2139756" y="749202"/>
                </a:lnTo>
                <a:lnTo>
                  <a:pt x="2174756" y="777560"/>
                </a:lnTo>
                <a:lnTo>
                  <a:pt x="2209374" y="806367"/>
                </a:lnTo>
                <a:lnTo>
                  <a:pt x="2243605" y="835617"/>
                </a:lnTo>
                <a:lnTo>
                  <a:pt x="2277445" y="865306"/>
                </a:lnTo>
                <a:lnTo>
                  <a:pt x="2310890" y="895431"/>
                </a:lnTo>
                <a:lnTo>
                  <a:pt x="2343936" y="925986"/>
                </a:lnTo>
                <a:lnTo>
                  <a:pt x="2376577" y="956967"/>
                </a:lnTo>
                <a:lnTo>
                  <a:pt x="2408810" y="988369"/>
                </a:lnTo>
                <a:lnTo>
                  <a:pt x="2440630" y="1020189"/>
                </a:lnTo>
                <a:lnTo>
                  <a:pt x="2472032" y="1052422"/>
                </a:lnTo>
                <a:lnTo>
                  <a:pt x="2503013" y="1085063"/>
                </a:lnTo>
                <a:lnTo>
                  <a:pt x="2533568" y="1118109"/>
                </a:lnTo>
                <a:lnTo>
                  <a:pt x="2563693" y="1151554"/>
                </a:lnTo>
                <a:lnTo>
                  <a:pt x="2593382" y="1185394"/>
                </a:lnTo>
                <a:lnTo>
                  <a:pt x="2622632" y="1219625"/>
                </a:lnTo>
                <a:lnTo>
                  <a:pt x="2651439" y="1254243"/>
                </a:lnTo>
                <a:lnTo>
                  <a:pt x="2679797" y="1289243"/>
                </a:lnTo>
                <a:lnTo>
                  <a:pt x="2707703" y="1324620"/>
                </a:lnTo>
                <a:lnTo>
                  <a:pt x="2735151" y="1360371"/>
                </a:lnTo>
                <a:lnTo>
                  <a:pt x="2762139" y="1396490"/>
                </a:lnTo>
                <a:lnTo>
                  <a:pt x="2788660" y="1432974"/>
                </a:lnTo>
                <a:lnTo>
                  <a:pt x="2814712" y="1469818"/>
                </a:lnTo>
                <a:lnTo>
                  <a:pt x="2840289" y="1507018"/>
                </a:lnTo>
                <a:lnTo>
                  <a:pt x="2865387" y="1544568"/>
                </a:lnTo>
                <a:lnTo>
                  <a:pt x="2890002" y="1582466"/>
                </a:lnTo>
                <a:lnTo>
                  <a:pt x="2914129" y="1620706"/>
                </a:lnTo>
                <a:lnTo>
                  <a:pt x="2937763" y="1659284"/>
                </a:lnTo>
                <a:lnTo>
                  <a:pt x="2960902" y="1698195"/>
                </a:lnTo>
                <a:lnTo>
                  <a:pt x="2983539" y="1737436"/>
                </a:lnTo>
                <a:lnTo>
                  <a:pt x="3005670" y="1777002"/>
                </a:lnTo>
                <a:lnTo>
                  <a:pt x="3027292" y="1816888"/>
                </a:lnTo>
                <a:lnTo>
                  <a:pt x="3048400" y="1857090"/>
                </a:lnTo>
                <a:lnTo>
                  <a:pt x="3068989" y="1897603"/>
                </a:lnTo>
                <a:lnTo>
                  <a:pt x="3089055" y="1938424"/>
                </a:lnTo>
                <a:lnTo>
                  <a:pt x="3108594" y="1979547"/>
                </a:lnTo>
                <a:lnTo>
                  <a:pt x="3127601" y="2020969"/>
                </a:lnTo>
                <a:lnTo>
                  <a:pt x="3146072" y="2062685"/>
                </a:lnTo>
                <a:lnTo>
                  <a:pt x="3164002" y="2104690"/>
                </a:lnTo>
                <a:lnTo>
                  <a:pt x="3181387" y="2146981"/>
                </a:lnTo>
                <a:lnTo>
                  <a:pt x="3198222" y="2189552"/>
                </a:lnTo>
                <a:lnTo>
                  <a:pt x="3214504" y="2232399"/>
                </a:lnTo>
                <a:lnTo>
                  <a:pt x="3230228" y="2275519"/>
                </a:lnTo>
                <a:lnTo>
                  <a:pt x="3245389" y="2318906"/>
                </a:lnTo>
                <a:lnTo>
                  <a:pt x="3259982" y="2362556"/>
                </a:lnTo>
                <a:lnTo>
                  <a:pt x="3274005" y="2406465"/>
                </a:lnTo>
                <a:lnTo>
                  <a:pt x="3287451" y="2450628"/>
                </a:lnTo>
                <a:lnTo>
                  <a:pt x="3300317" y="2495041"/>
                </a:lnTo>
                <a:lnTo>
                  <a:pt x="3312599" y="2539700"/>
                </a:lnTo>
                <a:lnTo>
                  <a:pt x="3324291" y="2584599"/>
                </a:lnTo>
                <a:lnTo>
                  <a:pt x="3335390" y="2629736"/>
                </a:lnTo>
                <a:lnTo>
                  <a:pt x="3345891" y="2675104"/>
                </a:lnTo>
                <a:lnTo>
                  <a:pt x="3355790" y="2720701"/>
                </a:lnTo>
                <a:lnTo>
                  <a:pt x="3365082" y="2766521"/>
                </a:lnTo>
                <a:lnTo>
                  <a:pt x="3373763" y="2812560"/>
                </a:lnTo>
                <a:lnTo>
                  <a:pt x="3381828" y="2858814"/>
                </a:lnTo>
                <a:lnTo>
                  <a:pt x="3389274" y="2905278"/>
                </a:lnTo>
                <a:lnTo>
                  <a:pt x="3396095" y="2951948"/>
                </a:lnTo>
                <a:lnTo>
                  <a:pt x="3402287" y="2998819"/>
                </a:lnTo>
                <a:lnTo>
                  <a:pt x="3407846" y="3045887"/>
                </a:lnTo>
                <a:lnTo>
                  <a:pt x="3412768" y="3093148"/>
                </a:lnTo>
                <a:lnTo>
                  <a:pt x="3417048" y="3140598"/>
                </a:lnTo>
                <a:lnTo>
                  <a:pt x="3420682" y="3188231"/>
                </a:lnTo>
                <a:lnTo>
                  <a:pt x="3423664" y="3236043"/>
                </a:lnTo>
                <a:lnTo>
                  <a:pt x="3425992" y="3284031"/>
                </a:lnTo>
                <a:lnTo>
                  <a:pt x="3427660" y="3332189"/>
                </a:lnTo>
                <a:lnTo>
                  <a:pt x="3428664" y="3380513"/>
                </a:lnTo>
                <a:lnTo>
                  <a:pt x="3428999" y="3428999"/>
                </a:lnTo>
                <a:close/>
              </a:path>
            </a:pathLst>
          </a:custGeom>
          <a:solidFill>
            <a:srgbClr val="FFC23C"/>
          </a:solidFill>
        </p:spPr>
        <p:txBody>
          <a:bodyPr wrap="square" lIns="0" tIns="0" rIns="0" bIns="0" rtlCol="0"/>
          <a:lstStyle/>
          <a:p>
            <a:endParaRPr/>
          </a:p>
        </p:txBody>
      </p:sp>
      <p:sp>
        <p:nvSpPr>
          <p:cNvPr id="5" name="object 5"/>
          <p:cNvSpPr/>
          <p:nvPr/>
        </p:nvSpPr>
        <p:spPr>
          <a:xfrm>
            <a:off x="0" y="16"/>
            <a:ext cx="3429000" cy="3429000"/>
          </a:xfrm>
          <a:custGeom>
            <a:avLst/>
            <a:gdLst/>
            <a:ahLst/>
            <a:cxnLst/>
            <a:rect l="l" t="t" r="r" b="b"/>
            <a:pathLst>
              <a:path w="3429000" h="3429000">
                <a:moveTo>
                  <a:pt x="3428999" y="3428979"/>
                </a:moveTo>
                <a:lnTo>
                  <a:pt x="0" y="3428979"/>
                </a:lnTo>
                <a:lnTo>
                  <a:pt x="336" y="3380500"/>
                </a:lnTo>
                <a:lnTo>
                  <a:pt x="1340" y="3332182"/>
                </a:lnTo>
                <a:lnTo>
                  <a:pt x="3009" y="3284031"/>
                </a:lnTo>
                <a:lnTo>
                  <a:pt x="5337" y="3236050"/>
                </a:lnTo>
                <a:lnTo>
                  <a:pt x="8321" y="3188243"/>
                </a:lnTo>
                <a:lnTo>
                  <a:pt x="11955" y="3140616"/>
                </a:lnTo>
                <a:lnTo>
                  <a:pt x="16236" y="3093173"/>
                </a:lnTo>
                <a:lnTo>
                  <a:pt x="21159" y="3045917"/>
                </a:lnTo>
                <a:lnTo>
                  <a:pt x="26719" y="2998854"/>
                </a:lnTo>
                <a:lnTo>
                  <a:pt x="32913" y="2951988"/>
                </a:lnTo>
                <a:lnTo>
                  <a:pt x="39735" y="2905323"/>
                </a:lnTo>
                <a:lnTo>
                  <a:pt x="47182" y="2858864"/>
                </a:lnTo>
                <a:lnTo>
                  <a:pt x="55249" y="2812615"/>
                </a:lnTo>
                <a:lnTo>
                  <a:pt x="63931" y="2766580"/>
                </a:lnTo>
                <a:lnTo>
                  <a:pt x="73225" y="2720764"/>
                </a:lnTo>
                <a:lnTo>
                  <a:pt x="83126" y="2675172"/>
                </a:lnTo>
                <a:lnTo>
                  <a:pt x="93628" y="2629807"/>
                </a:lnTo>
                <a:lnTo>
                  <a:pt x="104729" y="2584674"/>
                </a:lnTo>
                <a:lnTo>
                  <a:pt x="116423" y="2539778"/>
                </a:lnTo>
                <a:lnTo>
                  <a:pt x="128707" y="2495122"/>
                </a:lnTo>
                <a:lnTo>
                  <a:pt x="141575" y="2450712"/>
                </a:lnTo>
                <a:lnTo>
                  <a:pt x="155023" y="2406552"/>
                </a:lnTo>
                <a:lnTo>
                  <a:pt x="169048" y="2362646"/>
                </a:lnTo>
                <a:lnTo>
                  <a:pt x="183644" y="2318998"/>
                </a:lnTo>
                <a:lnTo>
                  <a:pt x="198807" y="2275613"/>
                </a:lnTo>
                <a:lnTo>
                  <a:pt x="214532" y="2232496"/>
                </a:lnTo>
                <a:lnTo>
                  <a:pt x="230816" y="2189650"/>
                </a:lnTo>
                <a:lnTo>
                  <a:pt x="247654" y="2147081"/>
                </a:lnTo>
                <a:lnTo>
                  <a:pt x="265041" y="2104792"/>
                </a:lnTo>
                <a:lnTo>
                  <a:pt x="282974" y="2062788"/>
                </a:lnTo>
                <a:lnTo>
                  <a:pt x="301447" y="2021074"/>
                </a:lnTo>
                <a:lnTo>
                  <a:pt x="320456" y="1979653"/>
                </a:lnTo>
                <a:lnTo>
                  <a:pt x="339997" y="1938531"/>
                </a:lnTo>
                <a:lnTo>
                  <a:pt x="360065" y="1897711"/>
                </a:lnTo>
                <a:lnTo>
                  <a:pt x="380657" y="1857199"/>
                </a:lnTo>
                <a:lnTo>
                  <a:pt x="401767" y="1816997"/>
                </a:lnTo>
                <a:lnTo>
                  <a:pt x="423391" y="1777112"/>
                </a:lnTo>
                <a:lnTo>
                  <a:pt x="445526" y="1737547"/>
                </a:lnTo>
                <a:lnTo>
                  <a:pt x="468165" y="1698306"/>
                </a:lnTo>
                <a:lnTo>
                  <a:pt x="491306" y="1659395"/>
                </a:lnTo>
                <a:lnTo>
                  <a:pt x="514943" y="1620817"/>
                </a:lnTo>
                <a:lnTo>
                  <a:pt x="539072" y="1582577"/>
                </a:lnTo>
                <a:lnTo>
                  <a:pt x="563689" y="1544679"/>
                </a:lnTo>
                <a:lnTo>
                  <a:pt x="588789" y="1507128"/>
                </a:lnTo>
                <a:lnTo>
                  <a:pt x="614369" y="1469928"/>
                </a:lnTo>
                <a:lnTo>
                  <a:pt x="640422" y="1433084"/>
                </a:lnTo>
                <a:lnTo>
                  <a:pt x="666946" y="1396599"/>
                </a:lnTo>
                <a:lnTo>
                  <a:pt x="693936" y="1360479"/>
                </a:lnTo>
                <a:lnTo>
                  <a:pt x="721387" y="1324728"/>
                </a:lnTo>
                <a:lnTo>
                  <a:pt x="749295" y="1289350"/>
                </a:lnTo>
                <a:lnTo>
                  <a:pt x="777655" y="1254349"/>
                </a:lnTo>
                <a:lnTo>
                  <a:pt x="806464" y="1219730"/>
                </a:lnTo>
                <a:lnTo>
                  <a:pt x="835716" y="1185498"/>
                </a:lnTo>
                <a:lnTo>
                  <a:pt x="865407" y="1151656"/>
                </a:lnTo>
                <a:lnTo>
                  <a:pt x="895534" y="1118210"/>
                </a:lnTo>
                <a:lnTo>
                  <a:pt x="926090" y="1085163"/>
                </a:lnTo>
                <a:lnTo>
                  <a:pt x="957073" y="1052520"/>
                </a:lnTo>
                <a:lnTo>
                  <a:pt x="988477" y="1020286"/>
                </a:lnTo>
                <a:lnTo>
                  <a:pt x="1020299" y="988465"/>
                </a:lnTo>
                <a:lnTo>
                  <a:pt x="1052534" y="957060"/>
                </a:lnTo>
                <a:lnTo>
                  <a:pt x="1085176" y="926078"/>
                </a:lnTo>
                <a:lnTo>
                  <a:pt x="1118223" y="895521"/>
                </a:lnTo>
                <a:lnTo>
                  <a:pt x="1151670" y="865395"/>
                </a:lnTo>
                <a:lnTo>
                  <a:pt x="1185511" y="835704"/>
                </a:lnTo>
                <a:lnTo>
                  <a:pt x="1219744" y="806452"/>
                </a:lnTo>
                <a:lnTo>
                  <a:pt x="1254363" y="777643"/>
                </a:lnTo>
                <a:lnTo>
                  <a:pt x="1289364" y="749283"/>
                </a:lnTo>
                <a:lnTo>
                  <a:pt x="1324742" y="721376"/>
                </a:lnTo>
                <a:lnTo>
                  <a:pt x="1360493" y="693925"/>
                </a:lnTo>
                <a:lnTo>
                  <a:pt x="1396614" y="666935"/>
                </a:lnTo>
                <a:lnTo>
                  <a:pt x="1433098" y="640411"/>
                </a:lnTo>
                <a:lnTo>
                  <a:pt x="1469943" y="614358"/>
                </a:lnTo>
                <a:lnTo>
                  <a:pt x="1507143" y="588779"/>
                </a:lnTo>
                <a:lnTo>
                  <a:pt x="1544694" y="563678"/>
                </a:lnTo>
                <a:lnTo>
                  <a:pt x="1582592" y="539062"/>
                </a:lnTo>
                <a:lnTo>
                  <a:pt x="1620832" y="514932"/>
                </a:lnTo>
                <a:lnTo>
                  <a:pt x="1659410" y="491296"/>
                </a:lnTo>
                <a:lnTo>
                  <a:pt x="1698322" y="468155"/>
                </a:lnTo>
                <a:lnTo>
                  <a:pt x="1737562" y="445516"/>
                </a:lnTo>
                <a:lnTo>
                  <a:pt x="1777127" y="423382"/>
                </a:lnTo>
                <a:lnTo>
                  <a:pt x="1817013" y="401758"/>
                </a:lnTo>
                <a:lnTo>
                  <a:pt x="1857214" y="380648"/>
                </a:lnTo>
                <a:lnTo>
                  <a:pt x="1897727" y="360056"/>
                </a:lnTo>
                <a:lnTo>
                  <a:pt x="1938547" y="339988"/>
                </a:lnTo>
                <a:lnTo>
                  <a:pt x="1979670" y="320447"/>
                </a:lnTo>
                <a:lnTo>
                  <a:pt x="2021090" y="301438"/>
                </a:lnTo>
                <a:lnTo>
                  <a:pt x="2062805" y="282965"/>
                </a:lnTo>
                <a:lnTo>
                  <a:pt x="2104809" y="265033"/>
                </a:lnTo>
                <a:lnTo>
                  <a:pt x="2147098" y="247646"/>
                </a:lnTo>
                <a:lnTo>
                  <a:pt x="2189667" y="230809"/>
                </a:lnTo>
                <a:lnTo>
                  <a:pt x="2232513" y="214525"/>
                </a:lnTo>
                <a:lnTo>
                  <a:pt x="2275630" y="198799"/>
                </a:lnTo>
                <a:lnTo>
                  <a:pt x="2319015" y="183637"/>
                </a:lnTo>
                <a:lnTo>
                  <a:pt x="2362663" y="169041"/>
                </a:lnTo>
                <a:lnTo>
                  <a:pt x="2406569" y="155017"/>
                </a:lnTo>
                <a:lnTo>
                  <a:pt x="2450730" y="141569"/>
                </a:lnTo>
                <a:lnTo>
                  <a:pt x="2495140" y="128701"/>
                </a:lnTo>
                <a:lnTo>
                  <a:pt x="2539795" y="116418"/>
                </a:lnTo>
                <a:lnTo>
                  <a:pt x="2584692" y="104724"/>
                </a:lnTo>
                <a:lnTo>
                  <a:pt x="2629825" y="93623"/>
                </a:lnTo>
                <a:lnTo>
                  <a:pt x="2675190" y="83121"/>
                </a:lnTo>
                <a:lnTo>
                  <a:pt x="2720782" y="73220"/>
                </a:lnTo>
                <a:lnTo>
                  <a:pt x="2766598" y="63927"/>
                </a:lnTo>
                <a:lnTo>
                  <a:pt x="2812633" y="55245"/>
                </a:lnTo>
                <a:lnTo>
                  <a:pt x="2858883" y="47178"/>
                </a:lnTo>
                <a:lnTo>
                  <a:pt x="2905342" y="39732"/>
                </a:lnTo>
                <a:lnTo>
                  <a:pt x="2952007" y="32909"/>
                </a:lnTo>
                <a:lnTo>
                  <a:pt x="2998873" y="26716"/>
                </a:lnTo>
                <a:lnTo>
                  <a:pt x="3045937" y="21156"/>
                </a:lnTo>
                <a:lnTo>
                  <a:pt x="3093192" y="16233"/>
                </a:lnTo>
                <a:lnTo>
                  <a:pt x="3140636" y="11953"/>
                </a:lnTo>
                <a:lnTo>
                  <a:pt x="3188263" y="8319"/>
                </a:lnTo>
                <a:lnTo>
                  <a:pt x="3236070" y="5336"/>
                </a:lnTo>
                <a:lnTo>
                  <a:pt x="3284051" y="3008"/>
                </a:lnTo>
                <a:lnTo>
                  <a:pt x="3332202" y="1339"/>
                </a:lnTo>
                <a:lnTo>
                  <a:pt x="3380520" y="335"/>
                </a:lnTo>
                <a:lnTo>
                  <a:pt x="3428999" y="0"/>
                </a:lnTo>
                <a:lnTo>
                  <a:pt x="3428999" y="3428979"/>
                </a:lnTo>
                <a:close/>
              </a:path>
            </a:pathLst>
          </a:custGeom>
          <a:solidFill>
            <a:srgbClr val="FFFFFF"/>
          </a:solidFill>
        </p:spPr>
        <p:txBody>
          <a:bodyPr wrap="square" lIns="0" tIns="0" rIns="0" bIns="0" rtlCol="0"/>
          <a:lstStyle/>
          <a:p>
            <a:endParaRPr/>
          </a:p>
        </p:txBody>
      </p:sp>
      <p:sp>
        <p:nvSpPr>
          <p:cNvPr id="8" name="object 2">
            <a:extLst>
              <a:ext uri="{FF2B5EF4-FFF2-40B4-BE49-F238E27FC236}">
                <a16:creationId xmlns:a16="http://schemas.microsoft.com/office/drawing/2014/main" id="{4D72CAFA-C23D-4E5C-8B81-07102B72B6CD}"/>
              </a:ext>
            </a:extLst>
          </p:cNvPr>
          <p:cNvSpPr txBox="1">
            <a:spLocks/>
          </p:cNvSpPr>
          <p:nvPr/>
        </p:nvSpPr>
        <p:spPr>
          <a:xfrm>
            <a:off x="7086600" y="800100"/>
            <a:ext cx="11201400" cy="1189878"/>
          </a:xfrm>
          <a:prstGeom prst="rect">
            <a:avLst/>
          </a:prstGeom>
        </p:spPr>
        <p:txBody>
          <a:bodyPr vert="horz" wrap="square" lIns="0" tIns="197485" rIns="0" bIns="0" rtlCol="0">
            <a:spAutoFit/>
          </a:bodyPr>
          <a:lstStyle>
            <a:lvl1pPr>
              <a:defRPr sz="8000" b="1" i="0">
                <a:solidFill>
                  <a:srgbClr val="23334D"/>
                </a:solidFill>
                <a:latin typeface="Verdana"/>
                <a:ea typeface="+mj-ea"/>
                <a:cs typeface="Verdana"/>
              </a:defRPr>
            </a:lvl1pPr>
          </a:lstStyle>
          <a:p>
            <a:pPr marL="12700" marR="5080">
              <a:lnSpc>
                <a:spcPts val="7180"/>
              </a:lnSpc>
              <a:spcBef>
                <a:spcPts val="1555"/>
              </a:spcBef>
            </a:pPr>
            <a:r>
              <a:rPr lang="en-US" sz="8800" kern="0" spc="-500" dirty="0">
                <a:latin typeface="+mj-lt"/>
              </a:rPr>
              <a:t>Weighted GPA Is </a:t>
            </a:r>
            <a:r>
              <a:rPr lang="en-US" sz="8800" kern="0" spc="-500">
                <a:latin typeface="+mj-lt"/>
              </a:rPr>
              <a:t>Used for</a:t>
            </a:r>
            <a:r>
              <a:rPr lang="en-US" sz="8800" kern="0" spc="-500" dirty="0">
                <a:latin typeface="+mj-lt"/>
              </a:rPr>
              <a:t>: </a:t>
            </a:r>
            <a:endParaRPr lang="en-US" sz="8800" kern="0" dirty="0">
              <a:latin typeface="+mj-lt"/>
            </a:endParaRPr>
          </a:p>
        </p:txBody>
      </p:sp>
      <p:sp>
        <p:nvSpPr>
          <p:cNvPr id="6" name="TextBox 5">
            <a:extLst>
              <a:ext uri="{FF2B5EF4-FFF2-40B4-BE49-F238E27FC236}">
                <a16:creationId xmlns:a16="http://schemas.microsoft.com/office/drawing/2014/main" id="{78B69999-FBBF-5A9D-EC2B-33E123A3F5F2}"/>
              </a:ext>
            </a:extLst>
          </p:cNvPr>
          <p:cNvSpPr txBox="1"/>
          <p:nvPr/>
        </p:nvSpPr>
        <p:spPr>
          <a:xfrm>
            <a:off x="7239000" y="2476500"/>
            <a:ext cx="10523418" cy="4524315"/>
          </a:xfrm>
          <a:prstGeom prst="rect">
            <a:avLst/>
          </a:prstGeom>
          <a:noFill/>
        </p:spPr>
        <p:txBody>
          <a:bodyPr wrap="square" rtlCol="0">
            <a:spAutoFit/>
          </a:bodyPr>
          <a:lstStyle/>
          <a:p>
            <a:pPr algn="just"/>
            <a:r>
              <a:rPr lang="en-US" sz="2400" b="1" dirty="0">
                <a:solidFill>
                  <a:schemeClr val="tx2"/>
                </a:solidFill>
              </a:rPr>
              <a:t>Superintendent’s Diploma of Distinction:  </a:t>
            </a:r>
            <a:r>
              <a:rPr lang="en-US" sz="2400" dirty="0"/>
              <a:t>In addition to the State’s high school diploma options, M-DCPS offers students the opportunity to obtain the Superintendent’s Diploma of Distinction.  This diploma is awarded to students who meet the requirements of the standard diploma and:</a:t>
            </a:r>
          </a:p>
          <a:p>
            <a:pPr algn="just"/>
            <a:r>
              <a:rPr lang="en-US" sz="2400" dirty="0"/>
              <a:t> </a:t>
            </a:r>
          </a:p>
          <a:p>
            <a:pPr marL="285750" indent="-285750" algn="just">
              <a:buFont typeface="Arial" panose="020B0604020202020204" pitchFamily="34" charset="0"/>
              <a:buChar char="•"/>
            </a:pPr>
            <a:r>
              <a:rPr lang="en-US" sz="2400" dirty="0"/>
              <a:t>Complete an academically rigorous program of study, including at least four honors, Advanced Placement (AP), International Baccalaureate (IB), Advanced International Certificate of Education (AICE), International Studies (IS), and/or dual Enrollment courses;</a:t>
            </a:r>
          </a:p>
          <a:p>
            <a:pPr marL="285750" indent="-285750" algn="just">
              <a:buFont typeface="Arial" panose="020B0604020202020204" pitchFamily="34" charset="0"/>
              <a:buChar char="•"/>
            </a:pPr>
            <a:r>
              <a:rPr lang="en-US" sz="2400" dirty="0"/>
              <a:t>Complete a 75-hour community service project or work hours; and</a:t>
            </a:r>
          </a:p>
          <a:p>
            <a:pPr marL="285750" indent="-285750" algn="just">
              <a:buFont typeface="Arial" panose="020B0604020202020204" pitchFamily="34" charset="0"/>
              <a:buChar char="•"/>
            </a:pPr>
            <a:r>
              <a:rPr lang="en-US" sz="2400" b="1" dirty="0">
                <a:highlight>
                  <a:srgbClr val="FFFF00"/>
                </a:highlight>
              </a:rPr>
              <a:t>Earn a 3.5 weighted GPA </a:t>
            </a:r>
            <a:r>
              <a:rPr lang="en-US" sz="2400" dirty="0"/>
              <a:t>by the end of the first semester of the senior year with no final grades reflected on the transcript less than a “C.”</a:t>
            </a:r>
          </a:p>
        </p:txBody>
      </p:sp>
    </p:spTree>
    <p:extLst>
      <p:ext uri="{BB962C8B-B14F-4D97-AF65-F5344CB8AC3E}">
        <p14:creationId xmlns:p14="http://schemas.microsoft.com/office/powerpoint/2010/main" val="6749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273"/>
            <a:ext cx="7379334" cy="10287000"/>
          </a:xfrm>
          <a:custGeom>
            <a:avLst/>
            <a:gdLst/>
            <a:ahLst/>
            <a:cxnLst/>
            <a:rect l="l" t="t" r="r" b="b"/>
            <a:pathLst>
              <a:path w="7379334" h="10287000">
                <a:moveTo>
                  <a:pt x="0" y="0"/>
                </a:moveTo>
                <a:lnTo>
                  <a:pt x="7379051" y="0"/>
                </a:lnTo>
                <a:lnTo>
                  <a:pt x="7379051" y="10286726"/>
                </a:lnTo>
                <a:lnTo>
                  <a:pt x="0" y="10286726"/>
                </a:lnTo>
                <a:lnTo>
                  <a:pt x="0" y="0"/>
                </a:lnTo>
                <a:close/>
              </a:path>
            </a:pathLst>
          </a:custGeom>
          <a:solidFill>
            <a:srgbClr val="FFC23C"/>
          </a:solidFill>
        </p:spPr>
        <p:txBody>
          <a:bodyPr wrap="square" lIns="0" tIns="0" rIns="0" bIns="0" rtlCol="0"/>
          <a:lstStyle/>
          <a:p>
            <a:endParaRPr/>
          </a:p>
        </p:txBody>
      </p:sp>
      <p:sp>
        <p:nvSpPr>
          <p:cNvPr id="3" name="object 3"/>
          <p:cNvSpPr/>
          <p:nvPr/>
        </p:nvSpPr>
        <p:spPr>
          <a:xfrm>
            <a:off x="0" y="2922609"/>
            <a:ext cx="7364730" cy="7353300"/>
          </a:xfrm>
          <a:custGeom>
            <a:avLst/>
            <a:gdLst/>
            <a:ahLst/>
            <a:cxnLst/>
            <a:rect l="l" t="t" r="r" b="b"/>
            <a:pathLst>
              <a:path w="7364730" h="7353300">
                <a:moveTo>
                  <a:pt x="3998114" y="12699"/>
                </a:moveTo>
                <a:lnTo>
                  <a:pt x="3366276" y="12699"/>
                </a:lnTo>
                <a:lnTo>
                  <a:pt x="3411316" y="0"/>
                </a:lnTo>
                <a:lnTo>
                  <a:pt x="3953074" y="0"/>
                </a:lnTo>
                <a:lnTo>
                  <a:pt x="3998114" y="12699"/>
                </a:lnTo>
                <a:close/>
              </a:path>
              <a:path w="7364730" h="7353300">
                <a:moveTo>
                  <a:pt x="4132934" y="25399"/>
                </a:moveTo>
                <a:lnTo>
                  <a:pt x="3231455" y="25399"/>
                </a:lnTo>
                <a:lnTo>
                  <a:pt x="3276332" y="12699"/>
                </a:lnTo>
                <a:lnTo>
                  <a:pt x="4088058" y="12699"/>
                </a:lnTo>
                <a:lnTo>
                  <a:pt x="4132934" y="25399"/>
                </a:lnTo>
                <a:close/>
              </a:path>
              <a:path w="7364730" h="7353300">
                <a:moveTo>
                  <a:pt x="4222484" y="38099"/>
                </a:moveTo>
                <a:lnTo>
                  <a:pt x="3141904" y="38099"/>
                </a:lnTo>
                <a:lnTo>
                  <a:pt x="3186645" y="25399"/>
                </a:lnTo>
                <a:lnTo>
                  <a:pt x="4177743" y="25399"/>
                </a:lnTo>
                <a:lnTo>
                  <a:pt x="4222484" y="38099"/>
                </a:lnTo>
                <a:close/>
              </a:path>
              <a:path w="7364730" h="7353300">
                <a:moveTo>
                  <a:pt x="4311709" y="50799"/>
                </a:moveTo>
                <a:lnTo>
                  <a:pt x="3052679" y="50799"/>
                </a:lnTo>
                <a:lnTo>
                  <a:pt x="3097244" y="38099"/>
                </a:lnTo>
                <a:lnTo>
                  <a:pt x="4267144" y="38099"/>
                </a:lnTo>
                <a:lnTo>
                  <a:pt x="4311709" y="50799"/>
                </a:lnTo>
                <a:close/>
              </a:path>
              <a:path w="7364730" h="7353300">
                <a:moveTo>
                  <a:pt x="4488968" y="88899"/>
                </a:moveTo>
                <a:lnTo>
                  <a:pt x="2875421" y="88899"/>
                </a:lnTo>
                <a:lnTo>
                  <a:pt x="3008209" y="50799"/>
                </a:lnTo>
                <a:lnTo>
                  <a:pt x="4356180" y="50799"/>
                </a:lnTo>
                <a:lnTo>
                  <a:pt x="4488968" y="88899"/>
                </a:lnTo>
                <a:close/>
              </a:path>
              <a:path w="7364730" h="7353300">
                <a:moveTo>
                  <a:pt x="4532992" y="7264399"/>
                </a:moveTo>
                <a:lnTo>
                  <a:pt x="2831397" y="7264399"/>
                </a:lnTo>
                <a:lnTo>
                  <a:pt x="2484342" y="7162799"/>
                </a:lnTo>
                <a:lnTo>
                  <a:pt x="2441700" y="7137399"/>
                </a:lnTo>
                <a:lnTo>
                  <a:pt x="2314935" y="7099299"/>
                </a:lnTo>
                <a:lnTo>
                  <a:pt x="2273079" y="7073899"/>
                </a:lnTo>
                <a:lnTo>
                  <a:pt x="2231436" y="7061199"/>
                </a:lnTo>
                <a:lnTo>
                  <a:pt x="2190017" y="7035799"/>
                </a:lnTo>
                <a:lnTo>
                  <a:pt x="2107853" y="7010399"/>
                </a:lnTo>
                <a:lnTo>
                  <a:pt x="2026638" y="6959599"/>
                </a:lnTo>
                <a:lnTo>
                  <a:pt x="1986404" y="6946899"/>
                </a:lnTo>
                <a:lnTo>
                  <a:pt x="1906697" y="6896099"/>
                </a:lnTo>
                <a:lnTo>
                  <a:pt x="1867247" y="6883399"/>
                </a:lnTo>
                <a:lnTo>
                  <a:pt x="1828071" y="6857999"/>
                </a:lnTo>
                <a:lnTo>
                  <a:pt x="1674204" y="6756399"/>
                </a:lnTo>
                <a:lnTo>
                  <a:pt x="1636476" y="6743699"/>
                </a:lnTo>
                <a:lnTo>
                  <a:pt x="1599057" y="6718299"/>
                </a:lnTo>
                <a:lnTo>
                  <a:pt x="1561956" y="6680199"/>
                </a:lnTo>
                <a:lnTo>
                  <a:pt x="1525175" y="6654799"/>
                </a:lnTo>
                <a:lnTo>
                  <a:pt x="1416792" y="6578599"/>
                </a:lnTo>
                <a:lnTo>
                  <a:pt x="1346235" y="6527799"/>
                </a:lnTo>
                <a:lnTo>
                  <a:pt x="1311478" y="6489699"/>
                </a:lnTo>
                <a:lnTo>
                  <a:pt x="1243053" y="6438899"/>
                </a:lnTo>
                <a:lnTo>
                  <a:pt x="1209384" y="6400799"/>
                </a:lnTo>
                <a:lnTo>
                  <a:pt x="1176086" y="6375399"/>
                </a:lnTo>
                <a:lnTo>
                  <a:pt x="1143172" y="6337299"/>
                </a:lnTo>
                <a:lnTo>
                  <a:pt x="1110639" y="6311899"/>
                </a:lnTo>
                <a:lnTo>
                  <a:pt x="1078489" y="6273799"/>
                </a:lnTo>
                <a:lnTo>
                  <a:pt x="1046731" y="6248399"/>
                </a:lnTo>
                <a:lnTo>
                  <a:pt x="1015375" y="6210299"/>
                </a:lnTo>
                <a:lnTo>
                  <a:pt x="984421" y="6184899"/>
                </a:lnTo>
                <a:lnTo>
                  <a:pt x="953868" y="6146799"/>
                </a:lnTo>
                <a:lnTo>
                  <a:pt x="923726" y="6108699"/>
                </a:lnTo>
                <a:lnTo>
                  <a:pt x="894004" y="6083299"/>
                </a:lnTo>
                <a:lnTo>
                  <a:pt x="864701" y="6045199"/>
                </a:lnTo>
                <a:lnTo>
                  <a:pt x="835819" y="6007099"/>
                </a:lnTo>
                <a:lnTo>
                  <a:pt x="807366" y="5981699"/>
                </a:lnTo>
                <a:lnTo>
                  <a:pt x="779349" y="5943599"/>
                </a:lnTo>
                <a:lnTo>
                  <a:pt x="751770" y="5905499"/>
                </a:lnTo>
                <a:lnTo>
                  <a:pt x="724628" y="5867399"/>
                </a:lnTo>
                <a:lnTo>
                  <a:pt x="697931" y="5829299"/>
                </a:lnTo>
                <a:lnTo>
                  <a:pt x="671688" y="5791199"/>
                </a:lnTo>
                <a:lnTo>
                  <a:pt x="645898" y="5753099"/>
                </a:lnTo>
                <a:lnTo>
                  <a:pt x="620561" y="5727699"/>
                </a:lnTo>
                <a:lnTo>
                  <a:pt x="595686" y="5689599"/>
                </a:lnTo>
                <a:lnTo>
                  <a:pt x="571279" y="5651499"/>
                </a:lnTo>
                <a:lnTo>
                  <a:pt x="547340" y="5613399"/>
                </a:lnTo>
                <a:lnTo>
                  <a:pt x="523870" y="5562599"/>
                </a:lnTo>
                <a:lnTo>
                  <a:pt x="500876" y="5524499"/>
                </a:lnTo>
                <a:lnTo>
                  <a:pt x="478364" y="5486399"/>
                </a:lnTo>
                <a:lnTo>
                  <a:pt x="456335" y="5448299"/>
                </a:lnTo>
                <a:lnTo>
                  <a:pt x="434788" y="5410199"/>
                </a:lnTo>
                <a:lnTo>
                  <a:pt x="413731" y="5372099"/>
                </a:lnTo>
                <a:lnTo>
                  <a:pt x="393168" y="5333999"/>
                </a:lnTo>
                <a:lnTo>
                  <a:pt x="373101" y="5295899"/>
                </a:lnTo>
                <a:lnTo>
                  <a:pt x="353530" y="5245099"/>
                </a:lnTo>
                <a:lnTo>
                  <a:pt x="334459" y="5206999"/>
                </a:lnTo>
                <a:lnTo>
                  <a:pt x="315896" y="5168899"/>
                </a:lnTo>
                <a:lnTo>
                  <a:pt x="297839" y="5130799"/>
                </a:lnTo>
                <a:lnTo>
                  <a:pt x="280290" y="5079999"/>
                </a:lnTo>
                <a:lnTo>
                  <a:pt x="263253" y="5041899"/>
                </a:lnTo>
                <a:lnTo>
                  <a:pt x="246733" y="5003799"/>
                </a:lnTo>
                <a:lnTo>
                  <a:pt x="230731" y="4952999"/>
                </a:lnTo>
                <a:lnTo>
                  <a:pt x="215246" y="4914899"/>
                </a:lnTo>
                <a:lnTo>
                  <a:pt x="200283" y="4876799"/>
                </a:lnTo>
                <a:lnTo>
                  <a:pt x="185846" y="4825999"/>
                </a:lnTo>
                <a:lnTo>
                  <a:pt x="171937" y="4787899"/>
                </a:lnTo>
                <a:lnTo>
                  <a:pt x="158554" y="4749799"/>
                </a:lnTo>
                <a:lnTo>
                  <a:pt x="145701" y="4698999"/>
                </a:lnTo>
                <a:lnTo>
                  <a:pt x="133383" y="4660899"/>
                </a:lnTo>
                <a:lnTo>
                  <a:pt x="121599" y="4610099"/>
                </a:lnTo>
                <a:lnTo>
                  <a:pt x="110350" y="4571999"/>
                </a:lnTo>
                <a:lnTo>
                  <a:pt x="99639" y="4521199"/>
                </a:lnTo>
                <a:lnTo>
                  <a:pt x="89469" y="4483099"/>
                </a:lnTo>
                <a:lnTo>
                  <a:pt x="79840" y="4432299"/>
                </a:lnTo>
                <a:lnTo>
                  <a:pt x="70752" y="4394199"/>
                </a:lnTo>
                <a:lnTo>
                  <a:pt x="62208" y="4356099"/>
                </a:lnTo>
                <a:lnTo>
                  <a:pt x="54210" y="4305299"/>
                </a:lnTo>
                <a:lnTo>
                  <a:pt x="46759" y="4254499"/>
                </a:lnTo>
                <a:lnTo>
                  <a:pt x="39854" y="4216399"/>
                </a:lnTo>
                <a:lnTo>
                  <a:pt x="33497" y="4165599"/>
                </a:lnTo>
                <a:lnTo>
                  <a:pt x="27691" y="4127499"/>
                </a:lnTo>
                <a:lnTo>
                  <a:pt x="22436" y="4076699"/>
                </a:lnTo>
                <a:lnTo>
                  <a:pt x="17730" y="4038599"/>
                </a:lnTo>
                <a:lnTo>
                  <a:pt x="13577" y="3987799"/>
                </a:lnTo>
                <a:lnTo>
                  <a:pt x="9976" y="3949699"/>
                </a:lnTo>
                <a:lnTo>
                  <a:pt x="6929" y="3898899"/>
                </a:lnTo>
                <a:lnTo>
                  <a:pt x="4435" y="3860799"/>
                </a:lnTo>
                <a:lnTo>
                  <a:pt x="2494" y="3809999"/>
                </a:lnTo>
                <a:lnTo>
                  <a:pt x="1108" y="3771899"/>
                </a:lnTo>
                <a:lnTo>
                  <a:pt x="277" y="3721099"/>
                </a:lnTo>
                <a:lnTo>
                  <a:pt x="0" y="3670299"/>
                </a:lnTo>
                <a:lnTo>
                  <a:pt x="277" y="3632199"/>
                </a:lnTo>
                <a:lnTo>
                  <a:pt x="1108" y="3581399"/>
                </a:lnTo>
                <a:lnTo>
                  <a:pt x="2494" y="3543299"/>
                </a:lnTo>
                <a:lnTo>
                  <a:pt x="4435" y="3492499"/>
                </a:lnTo>
                <a:lnTo>
                  <a:pt x="6929" y="3454399"/>
                </a:lnTo>
                <a:lnTo>
                  <a:pt x="9976" y="3403599"/>
                </a:lnTo>
                <a:lnTo>
                  <a:pt x="13577" y="3365499"/>
                </a:lnTo>
                <a:lnTo>
                  <a:pt x="17730" y="3314699"/>
                </a:lnTo>
                <a:lnTo>
                  <a:pt x="22436" y="3263899"/>
                </a:lnTo>
                <a:lnTo>
                  <a:pt x="27691" y="3225799"/>
                </a:lnTo>
                <a:lnTo>
                  <a:pt x="33497" y="3174999"/>
                </a:lnTo>
                <a:lnTo>
                  <a:pt x="39854" y="3136899"/>
                </a:lnTo>
                <a:lnTo>
                  <a:pt x="46759" y="3086099"/>
                </a:lnTo>
                <a:lnTo>
                  <a:pt x="54210" y="3047999"/>
                </a:lnTo>
                <a:lnTo>
                  <a:pt x="62208" y="2997199"/>
                </a:lnTo>
                <a:lnTo>
                  <a:pt x="70752" y="2959099"/>
                </a:lnTo>
                <a:lnTo>
                  <a:pt x="79840" y="2908299"/>
                </a:lnTo>
                <a:lnTo>
                  <a:pt x="89469" y="2870199"/>
                </a:lnTo>
                <a:lnTo>
                  <a:pt x="99639" y="2819399"/>
                </a:lnTo>
                <a:lnTo>
                  <a:pt x="110350" y="2781299"/>
                </a:lnTo>
                <a:lnTo>
                  <a:pt x="121599" y="2743199"/>
                </a:lnTo>
                <a:lnTo>
                  <a:pt x="133383" y="2692399"/>
                </a:lnTo>
                <a:lnTo>
                  <a:pt x="145701" y="2654299"/>
                </a:lnTo>
                <a:lnTo>
                  <a:pt x="158554" y="2603499"/>
                </a:lnTo>
                <a:lnTo>
                  <a:pt x="171937" y="2565399"/>
                </a:lnTo>
                <a:lnTo>
                  <a:pt x="185846" y="2514599"/>
                </a:lnTo>
                <a:lnTo>
                  <a:pt x="200283" y="2476499"/>
                </a:lnTo>
                <a:lnTo>
                  <a:pt x="215246" y="2438399"/>
                </a:lnTo>
                <a:lnTo>
                  <a:pt x="230731" y="2387599"/>
                </a:lnTo>
                <a:lnTo>
                  <a:pt x="246733" y="2349499"/>
                </a:lnTo>
                <a:lnTo>
                  <a:pt x="263253" y="2311399"/>
                </a:lnTo>
                <a:lnTo>
                  <a:pt x="280290" y="2260599"/>
                </a:lnTo>
                <a:lnTo>
                  <a:pt x="297839" y="2222499"/>
                </a:lnTo>
                <a:lnTo>
                  <a:pt x="315896" y="2184399"/>
                </a:lnTo>
                <a:lnTo>
                  <a:pt x="334459" y="2146299"/>
                </a:lnTo>
                <a:lnTo>
                  <a:pt x="353530" y="2095499"/>
                </a:lnTo>
                <a:lnTo>
                  <a:pt x="373101" y="2057399"/>
                </a:lnTo>
                <a:lnTo>
                  <a:pt x="393168" y="2019299"/>
                </a:lnTo>
                <a:lnTo>
                  <a:pt x="413731" y="1981199"/>
                </a:lnTo>
                <a:lnTo>
                  <a:pt x="434788" y="1943099"/>
                </a:lnTo>
                <a:lnTo>
                  <a:pt x="456335" y="1904999"/>
                </a:lnTo>
                <a:lnTo>
                  <a:pt x="478364" y="1866899"/>
                </a:lnTo>
                <a:lnTo>
                  <a:pt x="500876" y="1816099"/>
                </a:lnTo>
                <a:lnTo>
                  <a:pt x="523870" y="1777999"/>
                </a:lnTo>
                <a:lnTo>
                  <a:pt x="547340" y="1739899"/>
                </a:lnTo>
                <a:lnTo>
                  <a:pt x="571279" y="1701799"/>
                </a:lnTo>
                <a:lnTo>
                  <a:pt x="595686" y="1663699"/>
                </a:lnTo>
                <a:lnTo>
                  <a:pt x="620561" y="1625599"/>
                </a:lnTo>
                <a:lnTo>
                  <a:pt x="645898" y="1587499"/>
                </a:lnTo>
                <a:lnTo>
                  <a:pt x="671688" y="1549399"/>
                </a:lnTo>
                <a:lnTo>
                  <a:pt x="697931" y="1523999"/>
                </a:lnTo>
                <a:lnTo>
                  <a:pt x="724628" y="1485899"/>
                </a:lnTo>
                <a:lnTo>
                  <a:pt x="751770" y="1447799"/>
                </a:lnTo>
                <a:lnTo>
                  <a:pt x="779349" y="1409699"/>
                </a:lnTo>
                <a:lnTo>
                  <a:pt x="807366" y="1371599"/>
                </a:lnTo>
                <a:lnTo>
                  <a:pt x="835819" y="1346199"/>
                </a:lnTo>
                <a:lnTo>
                  <a:pt x="864701" y="1308099"/>
                </a:lnTo>
                <a:lnTo>
                  <a:pt x="894004" y="1269999"/>
                </a:lnTo>
                <a:lnTo>
                  <a:pt x="923726" y="1231899"/>
                </a:lnTo>
                <a:lnTo>
                  <a:pt x="953868" y="1206499"/>
                </a:lnTo>
                <a:lnTo>
                  <a:pt x="984421" y="1168399"/>
                </a:lnTo>
                <a:lnTo>
                  <a:pt x="1015375" y="1142999"/>
                </a:lnTo>
                <a:lnTo>
                  <a:pt x="1046731" y="1104899"/>
                </a:lnTo>
                <a:lnTo>
                  <a:pt x="1078489" y="1066799"/>
                </a:lnTo>
                <a:lnTo>
                  <a:pt x="1110639" y="1041399"/>
                </a:lnTo>
                <a:lnTo>
                  <a:pt x="1143172" y="1003299"/>
                </a:lnTo>
                <a:lnTo>
                  <a:pt x="1209384" y="952499"/>
                </a:lnTo>
                <a:lnTo>
                  <a:pt x="1243053" y="914399"/>
                </a:lnTo>
                <a:lnTo>
                  <a:pt x="1311478" y="863599"/>
                </a:lnTo>
                <a:lnTo>
                  <a:pt x="1346235" y="825499"/>
                </a:lnTo>
                <a:lnTo>
                  <a:pt x="1416792" y="774699"/>
                </a:lnTo>
                <a:lnTo>
                  <a:pt x="1488713" y="723899"/>
                </a:lnTo>
                <a:lnTo>
                  <a:pt x="1525175" y="685799"/>
                </a:lnTo>
                <a:lnTo>
                  <a:pt x="1599057" y="634999"/>
                </a:lnTo>
                <a:lnTo>
                  <a:pt x="1712229" y="558799"/>
                </a:lnTo>
                <a:lnTo>
                  <a:pt x="1750550" y="546099"/>
                </a:lnTo>
                <a:lnTo>
                  <a:pt x="1906697" y="444499"/>
                </a:lnTo>
                <a:lnTo>
                  <a:pt x="1946420" y="431799"/>
                </a:lnTo>
                <a:lnTo>
                  <a:pt x="2026638" y="380999"/>
                </a:lnTo>
                <a:lnTo>
                  <a:pt x="2067121" y="368299"/>
                </a:lnTo>
                <a:lnTo>
                  <a:pt x="2107853" y="342899"/>
                </a:lnTo>
                <a:lnTo>
                  <a:pt x="2148823" y="330199"/>
                </a:lnTo>
                <a:lnTo>
                  <a:pt x="2190017" y="304799"/>
                </a:lnTo>
                <a:lnTo>
                  <a:pt x="2273079" y="279399"/>
                </a:lnTo>
                <a:lnTo>
                  <a:pt x="2314935" y="253999"/>
                </a:lnTo>
                <a:lnTo>
                  <a:pt x="2399245" y="228599"/>
                </a:lnTo>
                <a:lnTo>
                  <a:pt x="2441700" y="203199"/>
                </a:lnTo>
                <a:lnTo>
                  <a:pt x="2831397" y="88899"/>
                </a:lnTo>
                <a:lnTo>
                  <a:pt x="4532992" y="88899"/>
                </a:lnTo>
                <a:lnTo>
                  <a:pt x="4922688" y="203199"/>
                </a:lnTo>
                <a:lnTo>
                  <a:pt x="4965143" y="228599"/>
                </a:lnTo>
                <a:lnTo>
                  <a:pt x="5049453" y="253999"/>
                </a:lnTo>
                <a:lnTo>
                  <a:pt x="5091309" y="279399"/>
                </a:lnTo>
                <a:lnTo>
                  <a:pt x="5174371" y="304799"/>
                </a:lnTo>
                <a:lnTo>
                  <a:pt x="5215566" y="330199"/>
                </a:lnTo>
                <a:lnTo>
                  <a:pt x="5256535" y="342899"/>
                </a:lnTo>
                <a:lnTo>
                  <a:pt x="5297267" y="368299"/>
                </a:lnTo>
                <a:lnTo>
                  <a:pt x="5337751" y="380999"/>
                </a:lnTo>
                <a:lnTo>
                  <a:pt x="5417969" y="431799"/>
                </a:lnTo>
                <a:lnTo>
                  <a:pt x="5457692" y="444499"/>
                </a:lnTo>
                <a:lnTo>
                  <a:pt x="5613839" y="546099"/>
                </a:lnTo>
                <a:lnTo>
                  <a:pt x="5652160" y="558799"/>
                </a:lnTo>
                <a:lnTo>
                  <a:pt x="5765332" y="634999"/>
                </a:lnTo>
                <a:lnTo>
                  <a:pt x="5839214" y="685799"/>
                </a:lnTo>
                <a:lnTo>
                  <a:pt x="5875675" y="723899"/>
                </a:lnTo>
                <a:lnTo>
                  <a:pt x="5947597" y="774699"/>
                </a:lnTo>
                <a:lnTo>
                  <a:pt x="6018154" y="825499"/>
                </a:lnTo>
                <a:lnTo>
                  <a:pt x="6052910" y="863599"/>
                </a:lnTo>
                <a:lnTo>
                  <a:pt x="6121336" y="914399"/>
                </a:lnTo>
                <a:lnTo>
                  <a:pt x="6155005" y="952499"/>
                </a:lnTo>
                <a:lnTo>
                  <a:pt x="6221217" y="1003299"/>
                </a:lnTo>
                <a:lnTo>
                  <a:pt x="6253749" y="1041399"/>
                </a:lnTo>
                <a:lnTo>
                  <a:pt x="6285899" y="1066799"/>
                </a:lnTo>
                <a:lnTo>
                  <a:pt x="6317657" y="1104899"/>
                </a:lnTo>
                <a:lnTo>
                  <a:pt x="6349013" y="1142999"/>
                </a:lnTo>
                <a:lnTo>
                  <a:pt x="6379967" y="1168399"/>
                </a:lnTo>
                <a:lnTo>
                  <a:pt x="6410520" y="1206499"/>
                </a:lnTo>
                <a:lnTo>
                  <a:pt x="6440662" y="1231899"/>
                </a:lnTo>
                <a:lnTo>
                  <a:pt x="6470384" y="1269999"/>
                </a:lnTo>
                <a:lnTo>
                  <a:pt x="6499687" y="1308099"/>
                </a:lnTo>
                <a:lnTo>
                  <a:pt x="6528569" y="1346199"/>
                </a:lnTo>
                <a:lnTo>
                  <a:pt x="6557023" y="1371599"/>
                </a:lnTo>
                <a:lnTo>
                  <a:pt x="6585039" y="1409699"/>
                </a:lnTo>
                <a:lnTo>
                  <a:pt x="6612618" y="1447799"/>
                </a:lnTo>
                <a:lnTo>
                  <a:pt x="6639760" y="1485899"/>
                </a:lnTo>
                <a:lnTo>
                  <a:pt x="6666457" y="1523999"/>
                </a:lnTo>
                <a:lnTo>
                  <a:pt x="6692700" y="1549399"/>
                </a:lnTo>
                <a:lnTo>
                  <a:pt x="6718490" y="1587499"/>
                </a:lnTo>
                <a:lnTo>
                  <a:pt x="6743827" y="1625599"/>
                </a:lnTo>
                <a:lnTo>
                  <a:pt x="6768702" y="1663699"/>
                </a:lnTo>
                <a:lnTo>
                  <a:pt x="6793109" y="1701799"/>
                </a:lnTo>
                <a:lnTo>
                  <a:pt x="6817047" y="1739899"/>
                </a:lnTo>
                <a:lnTo>
                  <a:pt x="6840517" y="1777999"/>
                </a:lnTo>
                <a:lnTo>
                  <a:pt x="6863512" y="1816099"/>
                </a:lnTo>
                <a:lnTo>
                  <a:pt x="6886024" y="1866899"/>
                </a:lnTo>
                <a:lnTo>
                  <a:pt x="6908053" y="1904999"/>
                </a:lnTo>
                <a:lnTo>
                  <a:pt x="6929600" y="1943099"/>
                </a:lnTo>
                <a:lnTo>
                  <a:pt x="6950658" y="1981199"/>
                </a:lnTo>
                <a:lnTo>
                  <a:pt x="6971220" y="2019299"/>
                </a:lnTo>
                <a:lnTo>
                  <a:pt x="6991287" y="2057399"/>
                </a:lnTo>
                <a:lnTo>
                  <a:pt x="7010858" y="2095499"/>
                </a:lnTo>
                <a:lnTo>
                  <a:pt x="7029928" y="2146299"/>
                </a:lnTo>
                <a:lnTo>
                  <a:pt x="7048492" y="2184399"/>
                </a:lnTo>
                <a:lnTo>
                  <a:pt x="7066548" y="2222499"/>
                </a:lnTo>
                <a:lnTo>
                  <a:pt x="7084098" y="2260599"/>
                </a:lnTo>
                <a:lnTo>
                  <a:pt x="7101135" y="2311399"/>
                </a:lnTo>
                <a:lnTo>
                  <a:pt x="7117655" y="2349499"/>
                </a:lnTo>
                <a:lnTo>
                  <a:pt x="7133657" y="2387599"/>
                </a:lnTo>
                <a:lnTo>
                  <a:pt x="7149142" y="2438399"/>
                </a:lnTo>
                <a:lnTo>
                  <a:pt x="7164105" y="2476499"/>
                </a:lnTo>
                <a:lnTo>
                  <a:pt x="7178542" y="2514599"/>
                </a:lnTo>
                <a:lnTo>
                  <a:pt x="7192451" y="2565399"/>
                </a:lnTo>
                <a:lnTo>
                  <a:pt x="7205834" y="2603499"/>
                </a:lnTo>
                <a:lnTo>
                  <a:pt x="7218687" y="2654299"/>
                </a:lnTo>
                <a:lnTo>
                  <a:pt x="7231005" y="2692399"/>
                </a:lnTo>
                <a:lnTo>
                  <a:pt x="7242789" y="2743199"/>
                </a:lnTo>
                <a:lnTo>
                  <a:pt x="7254038" y="2781299"/>
                </a:lnTo>
                <a:lnTo>
                  <a:pt x="7264749" y="2819399"/>
                </a:lnTo>
                <a:lnTo>
                  <a:pt x="7274919" y="2870199"/>
                </a:lnTo>
                <a:lnTo>
                  <a:pt x="7284548" y="2908299"/>
                </a:lnTo>
                <a:lnTo>
                  <a:pt x="7293636" y="2959099"/>
                </a:lnTo>
                <a:lnTo>
                  <a:pt x="7302181" y="2997199"/>
                </a:lnTo>
                <a:lnTo>
                  <a:pt x="7310178" y="3047999"/>
                </a:lnTo>
                <a:lnTo>
                  <a:pt x="7317630" y="3086099"/>
                </a:lnTo>
                <a:lnTo>
                  <a:pt x="7324535" y="3136899"/>
                </a:lnTo>
                <a:lnTo>
                  <a:pt x="7330892" y="3174999"/>
                </a:lnTo>
                <a:lnTo>
                  <a:pt x="7336698" y="3225799"/>
                </a:lnTo>
                <a:lnTo>
                  <a:pt x="7341954" y="3263899"/>
                </a:lnTo>
                <a:lnTo>
                  <a:pt x="7346659" y="3314699"/>
                </a:lnTo>
                <a:lnTo>
                  <a:pt x="7350812" y="3365499"/>
                </a:lnTo>
                <a:lnTo>
                  <a:pt x="7354413" y="3403599"/>
                </a:lnTo>
                <a:lnTo>
                  <a:pt x="7357460" y="3454399"/>
                </a:lnTo>
                <a:lnTo>
                  <a:pt x="7359954" y="3492499"/>
                </a:lnTo>
                <a:lnTo>
                  <a:pt x="7361894" y="3543299"/>
                </a:lnTo>
                <a:lnTo>
                  <a:pt x="7363281" y="3581399"/>
                </a:lnTo>
                <a:lnTo>
                  <a:pt x="7364112" y="3632199"/>
                </a:lnTo>
                <a:lnTo>
                  <a:pt x="7364390" y="3670299"/>
                </a:lnTo>
                <a:lnTo>
                  <a:pt x="7364112" y="3721099"/>
                </a:lnTo>
                <a:lnTo>
                  <a:pt x="7363281" y="3771899"/>
                </a:lnTo>
                <a:lnTo>
                  <a:pt x="7361895" y="3809999"/>
                </a:lnTo>
                <a:lnTo>
                  <a:pt x="7359954" y="3860799"/>
                </a:lnTo>
                <a:lnTo>
                  <a:pt x="7357460" y="3898899"/>
                </a:lnTo>
                <a:lnTo>
                  <a:pt x="7354413" y="3949699"/>
                </a:lnTo>
                <a:lnTo>
                  <a:pt x="7350812" y="3987799"/>
                </a:lnTo>
                <a:lnTo>
                  <a:pt x="7346659" y="4038599"/>
                </a:lnTo>
                <a:lnTo>
                  <a:pt x="7341954" y="4076699"/>
                </a:lnTo>
                <a:lnTo>
                  <a:pt x="7336698" y="4127499"/>
                </a:lnTo>
                <a:lnTo>
                  <a:pt x="7330892" y="4165599"/>
                </a:lnTo>
                <a:lnTo>
                  <a:pt x="7324535" y="4216399"/>
                </a:lnTo>
                <a:lnTo>
                  <a:pt x="7317630" y="4254499"/>
                </a:lnTo>
                <a:lnTo>
                  <a:pt x="7310179" y="4305299"/>
                </a:lnTo>
                <a:lnTo>
                  <a:pt x="7302181" y="4356099"/>
                </a:lnTo>
                <a:lnTo>
                  <a:pt x="7293637" y="4394199"/>
                </a:lnTo>
                <a:lnTo>
                  <a:pt x="7284549" y="4432299"/>
                </a:lnTo>
                <a:lnTo>
                  <a:pt x="7274920" y="4483099"/>
                </a:lnTo>
                <a:lnTo>
                  <a:pt x="7264749" y="4521199"/>
                </a:lnTo>
                <a:lnTo>
                  <a:pt x="7254038" y="4571999"/>
                </a:lnTo>
                <a:lnTo>
                  <a:pt x="7242789" y="4610099"/>
                </a:lnTo>
                <a:lnTo>
                  <a:pt x="7231005" y="4660899"/>
                </a:lnTo>
                <a:lnTo>
                  <a:pt x="7218688" y="4698999"/>
                </a:lnTo>
                <a:lnTo>
                  <a:pt x="7205835" y="4749799"/>
                </a:lnTo>
                <a:lnTo>
                  <a:pt x="7192452" y="4787899"/>
                </a:lnTo>
                <a:lnTo>
                  <a:pt x="7178542" y="4825999"/>
                </a:lnTo>
                <a:lnTo>
                  <a:pt x="7164106" y="4876799"/>
                </a:lnTo>
                <a:lnTo>
                  <a:pt x="7149143" y="4914899"/>
                </a:lnTo>
                <a:lnTo>
                  <a:pt x="7133658" y="4952999"/>
                </a:lnTo>
                <a:lnTo>
                  <a:pt x="7117655" y="5003799"/>
                </a:lnTo>
                <a:lnTo>
                  <a:pt x="7101135" y="5041899"/>
                </a:lnTo>
                <a:lnTo>
                  <a:pt x="7084098" y="5079999"/>
                </a:lnTo>
                <a:lnTo>
                  <a:pt x="7066549" y="5130799"/>
                </a:lnTo>
                <a:lnTo>
                  <a:pt x="7048492" y="5168899"/>
                </a:lnTo>
                <a:lnTo>
                  <a:pt x="7029929" y="5206999"/>
                </a:lnTo>
                <a:lnTo>
                  <a:pt x="7010859" y="5245099"/>
                </a:lnTo>
                <a:lnTo>
                  <a:pt x="6991287" y="5295899"/>
                </a:lnTo>
                <a:lnTo>
                  <a:pt x="6971220" y="5333999"/>
                </a:lnTo>
                <a:lnTo>
                  <a:pt x="6950658" y="5372099"/>
                </a:lnTo>
                <a:lnTo>
                  <a:pt x="6929600" y="5410199"/>
                </a:lnTo>
                <a:lnTo>
                  <a:pt x="6908053" y="5448299"/>
                </a:lnTo>
                <a:lnTo>
                  <a:pt x="6886024" y="5486399"/>
                </a:lnTo>
                <a:lnTo>
                  <a:pt x="6863512" y="5524499"/>
                </a:lnTo>
                <a:lnTo>
                  <a:pt x="6840518" y="5562599"/>
                </a:lnTo>
                <a:lnTo>
                  <a:pt x="6817048" y="5613399"/>
                </a:lnTo>
                <a:lnTo>
                  <a:pt x="6793110" y="5651499"/>
                </a:lnTo>
                <a:lnTo>
                  <a:pt x="6768703" y="5689599"/>
                </a:lnTo>
                <a:lnTo>
                  <a:pt x="6743827" y="5727699"/>
                </a:lnTo>
                <a:lnTo>
                  <a:pt x="6718490" y="5753099"/>
                </a:lnTo>
                <a:lnTo>
                  <a:pt x="6692700" y="5791199"/>
                </a:lnTo>
                <a:lnTo>
                  <a:pt x="6666457" y="5829299"/>
                </a:lnTo>
                <a:lnTo>
                  <a:pt x="6639760" y="5867399"/>
                </a:lnTo>
                <a:lnTo>
                  <a:pt x="6612618" y="5905499"/>
                </a:lnTo>
                <a:lnTo>
                  <a:pt x="6585039" y="5943599"/>
                </a:lnTo>
                <a:lnTo>
                  <a:pt x="6557023" y="5981699"/>
                </a:lnTo>
                <a:lnTo>
                  <a:pt x="6528569" y="6007099"/>
                </a:lnTo>
                <a:lnTo>
                  <a:pt x="6499687" y="6045199"/>
                </a:lnTo>
                <a:lnTo>
                  <a:pt x="6470384" y="6083299"/>
                </a:lnTo>
                <a:lnTo>
                  <a:pt x="6440662" y="6108699"/>
                </a:lnTo>
                <a:lnTo>
                  <a:pt x="6410520" y="6146799"/>
                </a:lnTo>
                <a:lnTo>
                  <a:pt x="6379967" y="6184899"/>
                </a:lnTo>
                <a:lnTo>
                  <a:pt x="6349013" y="6210299"/>
                </a:lnTo>
                <a:lnTo>
                  <a:pt x="6317657" y="6248399"/>
                </a:lnTo>
                <a:lnTo>
                  <a:pt x="6285899" y="6273799"/>
                </a:lnTo>
                <a:lnTo>
                  <a:pt x="6253749" y="6311899"/>
                </a:lnTo>
                <a:lnTo>
                  <a:pt x="6221217" y="6337299"/>
                </a:lnTo>
                <a:lnTo>
                  <a:pt x="6188302" y="6375399"/>
                </a:lnTo>
                <a:lnTo>
                  <a:pt x="6155005" y="6400799"/>
                </a:lnTo>
                <a:lnTo>
                  <a:pt x="6121336" y="6438899"/>
                </a:lnTo>
                <a:lnTo>
                  <a:pt x="6052910" y="6489699"/>
                </a:lnTo>
                <a:lnTo>
                  <a:pt x="6018154" y="6527799"/>
                </a:lnTo>
                <a:lnTo>
                  <a:pt x="5947597" y="6578599"/>
                </a:lnTo>
                <a:lnTo>
                  <a:pt x="5839213" y="6654799"/>
                </a:lnTo>
                <a:lnTo>
                  <a:pt x="5802432" y="6680199"/>
                </a:lnTo>
                <a:lnTo>
                  <a:pt x="5765332" y="6718299"/>
                </a:lnTo>
                <a:lnTo>
                  <a:pt x="5727912" y="6743699"/>
                </a:lnTo>
                <a:lnTo>
                  <a:pt x="5690184" y="6756399"/>
                </a:lnTo>
                <a:lnTo>
                  <a:pt x="5536318" y="6857999"/>
                </a:lnTo>
                <a:lnTo>
                  <a:pt x="5497142" y="6883399"/>
                </a:lnTo>
                <a:lnTo>
                  <a:pt x="5457692" y="6896099"/>
                </a:lnTo>
                <a:lnTo>
                  <a:pt x="5377985" y="6946899"/>
                </a:lnTo>
                <a:lnTo>
                  <a:pt x="5337751" y="6959599"/>
                </a:lnTo>
                <a:lnTo>
                  <a:pt x="5256535" y="7010399"/>
                </a:lnTo>
                <a:lnTo>
                  <a:pt x="5174371" y="7035799"/>
                </a:lnTo>
                <a:lnTo>
                  <a:pt x="5132953" y="7061199"/>
                </a:lnTo>
                <a:lnTo>
                  <a:pt x="5091309" y="7073899"/>
                </a:lnTo>
                <a:lnTo>
                  <a:pt x="5049453" y="7099299"/>
                </a:lnTo>
                <a:lnTo>
                  <a:pt x="4922688" y="7137399"/>
                </a:lnTo>
                <a:lnTo>
                  <a:pt x="4880047" y="7162799"/>
                </a:lnTo>
                <a:lnTo>
                  <a:pt x="4532992" y="7264399"/>
                </a:lnTo>
                <a:close/>
              </a:path>
              <a:path w="7364730" h="7353300">
                <a:moveTo>
                  <a:pt x="4400555" y="7289799"/>
                </a:moveTo>
                <a:lnTo>
                  <a:pt x="2963834" y="7289799"/>
                </a:lnTo>
                <a:lnTo>
                  <a:pt x="2875421" y="7264399"/>
                </a:lnTo>
                <a:lnTo>
                  <a:pt x="4488968" y="7264399"/>
                </a:lnTo>
                <a:lnTo>
                  <a:pt x="4400555" y="7289799"/>
                </a:lnTo>
                <a:close/>
              </a:path>
              <a:path w="7364730" h="7353300">
                <a:moveTo>
                  <a:pt x="4267144" y="7315199"/>
                </a:moveTo>
                <a:lnTo>
                  <a:pt x="3097244" y="7315199"/>
                </a:lnTo>
                <a:lnTo>
                  <a:pt x="3008209" y="7289799"/>
                </a:lnTo>
                <a:lnTo>
                  <a:pt x="4356180" y="7289799"/>
                </a:lnTo>
                <a:lnTo>
                  <a:pt x="4267144" y="7315199"/>
                </a:lnTo>
                <a:close/>
              </a:path>
              <a:path w="7364730" h="7353300">
                <a:moveTo>
                  <a:pt x="4177743" y="7327899"/>
                </a:moveTo>
                <a:lnTo>
                  <a:pt x="3186645" y="7327899"/>
                </a:lnTo>
                <a:lnTo>
                  <a:pt x="3141904" y="7315199"/>
                </a:lnTo>
                <a:lnTo>
                  <a:pt x="4222484" y="7315199"/>
                </a:lnTo>
                <a:lnTo>
                  <a:pt x="4177743" y="7327899"/>
                </a:lnTo>
                <a:close/>
              </a:path>
              <a:path w="7364730" h="7353300">
                <a:moveTo>
                  <a:pt x="4088058" y="7340599"/>
                </a:moveTo>
                <a:lnTo>
                  <a:pt x="3276332" y="7340599"/>
                </a:lnTo>
                <a:lnTo>
                  <a:pt x="3231455" y="7327899"/>
                </a:lnTo>
                <a:lnTo>
                  <a:pt x="4132934" y="7327899"/>
                </a:lnTo>
                <a:lnTo>
                  <a:pt x="4088058" y="7340599"/>
                </a:lnTo>
                <a:close/>
              </a:path>
              <a:path w="7364730" h="7353300">
                <a:moveTo>
                  <a:pt x="3953074" y="7353299"/>
                </a:moveTo>
                <a:lnTo>
                  <a:pt x="3411316" y="7353299"/>
                </a:lnTo>
                <a:lnTo>
                  <a:pt x="3366276" y="7340599"/>
                </a:lnTo>
                <a:lnTo>
                  <a:pt x="3998114" y="7340599"/>
                </a:lnTo>
                <a:lnTo>
                  <a:pt x="3953074" y="7353299"/>
                </a:lnTo>
                <a:close/>
              </a:path>
            </a:pathLst>
          </a:custGeom>
          <a:solidFill>
            <a:srgbClr val="23334D"/>
          </a:solidFill>
        </p:spPr>
        <p:txBody>
          <a:bodyPr wrap="square" lIns="0" tIns="0" rIns="0" bIns="0" rtlCol="0"/>
          <a:lstStyle/>
          <a:p>
            <a:endParaRPr/>
          </a:p>
        </p:txBody>
      </p:sp>
      <p:sp>
        <p:nvSpPr>
          <p:cNvPr id="4" name="object 4"/>
          <p:cNvSpPr/>
          <p:nvPr/>
        </p:nvSpPr>
        <p:spPr>
          <a:xfrm>
            <a:off x="1467306" y="1"/>
            <a:ext cx="4430395" cy="4419600"/>
          </a:xfrm>
          <a:custGeom>
            <a:avLst/>
            <a:gdLst/>
            <a:ahLst/>
            <a:cxnLst/>
            <a:rect l="l" t="t" r="r" b="b"/>
            <a:pathLst>
              <a:path w="4430395" h="4419600">
                <a:moveTo>
                  <a:pt x="2459021" y="12700"/>
                </a:moveTo>
                <a:lnTo>
                  <a:pt x="1970757" y="12700"/>
                </a:lnTo>
                <a:lnTo>
                  <a:pt x="1997792" y="0"/>
                </a:lnTo>
                <a:lnTo>
                  <a:pt x="2431986" y="0"/>
                </a:lnTo>
                <a:lnTo>
                  <a:pt x="2459021" y="12700"/>
                </a:lnTo>
                <a:close/>
              </a:path>
              <a:path w="4430395" h="4419600">
                <a:moveTo>
                  <a:pt x="2566744" y="25400"/>
                </a:moveTo>
                <a:lnTo>
                  <a:pt x="1863033" y="25400"/>
                </a:lnTo>
                <a:lnTo>
                  <a:pt x="1889897" y="12700"/>
                </a:lnTo>
                <a:lnTo>
                  <a:pt x="2539880" y="12700"/>
                </a:lnTo>
                <a:lnTo>
                  <a:pt x="2566744" y="25400"/>
                </a:lnTo>
                <a:close/>
              </a:path>
              <a:path w="4430395" h="4419600">
                <a:moveTo>
                  <a:pt x="2646992" y="38100"/>
                </a:moveTo>
                <a:lnTo>
                  <a:pt x="1782785" y="38100"/>
                </a:lnTo>
                <a:lnTo>
                  <a:pt x="1809478" y="25400"/>
                </a:lnTo>
                <a:lnTo>
                  <a:pt x="2620300" y="25400"/>
                </a:lnTo>
                <a:lnTo>
                  <a:pt x="2646992" y="38100"/>
                </a:lnTo>
                <a:close/>
              </a:path>
              <a:path w="4430395" h="4419600">
                <a:moveTo>
                  <a:pt x="2700174" y="50800"/>
                </a:moveTo>
                <a:lnTo>
                  <a:pt x="1729604" y="50800"/>
                </a:lnTo>
                <a:lnTo>
                  <a:pt x="1756158" y="38100"/>
                </a:lnTo>
                <a:lnTo>
                  <a:pt x="2673619" y="38100"/>
                </a:lnTo>
                <a:lnTo>
                  <a:pt x="2700174" y="50800"/>
                </a:lnTo>
                <a:close/>
              </a:path>
              <a:path w="4430395" h="4419600">
                <a:moveTo>
                  <a:pt x="2753063" y="63500"/>
                </a:moveTo>
                <a:lnTo>
                  <a:pt x="1676715" y="63500"/>
                </a:lnTo>
                <a:lnTo>
                  <a:pt x="1703123" y="50800"/>
                </a:lnTo>
                <a:lnTo>
                  <a:pt x="2726655" y="50800"/>
                </a:lnTo>
                <a:lnTo>
                  <a:pt x="2753063" y="63500"/>
                </a:lnTo>
                <a:close/>
              </a:path>
              <a:path w="4430395" h="4419600">
                <a:moveTo>
                  <a:pt x="2805628" y="76200"/>
                </a:moveTo>
                <a:lnTo>
                  <a:pt x="1624150" y="76200"/>
                </a:lnTo>
                <a:lnTo>
                  <a:pt x="1650388" y="63500"/>
                </a:lnTo>
                <a:lnTo>
                  <a:pt x="2779390" y="63500"/>
                </a:lnTo>
                <a:lnTo>
                  <a:pt x="2805628" y="76200"/>
                </a:lnTo>
                <a:close/>
              </a:path>
              <a:path w="4430395" h="4419600">
                <a:moveTo>
                  <a:pt x="2883800" y="101600"/>
                </a:moveTo>
                <a:lnTo>
                  <a:pt x="1545977" y="101600"/>
                </a:lnTo>
                <a:lnTo>
                  <a:pt x="1598000" y="76200"/>
                </a:lnTo>
                <a:lnTo>
                  <a:pt x="2831777" y="76200"/>
                </a:lnTo>
                <a:lnTo>
                  <a:pt x="2883800" y="101600"/>
                </a:lnTo>
                <a:close/>
              </a:path>
              <a:path w="4430395" h="4419600">
                <a:moveTo>
                  <a:pt x="2961062" y="127000"/>
                </a:moveTo>
                <a:lnTo>
                  <a:pt x="1468715" y="127000"/>
                </a:lnTo>
                <a:lnTo>
                  <a:pt x="1520118" y="101600"/>
                </a:lnTo>
                <a:lnTo>
                  <a:pt x="2909659" y="101600"/>
                </a:lnTo>
                <a:lnTo>
                  <a:pt x="2961062" y="127000"/>
                </a:lnTo>
                <a:close/>
              </a:path>
              <a:path w="4430395" h="4419600">
                <a:moveTo>
                  <a:pt x="3087539" y="177800"/>
                </a:moveTo>
                <a:lnTo>
                  <a:pt x="1342238" y="177800"/>
                </a:lnTo>
                <a:lnTo>
                  <a:pt x="1443178" y="127000"/>
                </a:lnTo>
                <a:lnTo>
                  <a:pt x="2986599" y="127000"/>
                </a:lnTo>
                <a:lnTo>
                  <a:pt x="3087539" y="177800"/>
                </a:lnTo>
                <a:close/>
              </a:path>
              <a:path w="4430395" h="4419600">
                <a:moveTo>
                  <a:pt x="3161875" y="4216400"/>
                </a:moveTo>
                <a:lnTo>
                  <a:pt x="1267901" y="4216400"/>
                </a:lnTo>
                <a:lnTo>
                  <a:pt x="1219049" y="4191000"/>
                </a:lnTo>
                <a:lnTo>
                  <a:pt x="1099609" y="4127500"/>
                </a:lnTo>
                <a:lnTo>
                  <a:pt x="1076208" y="4102100"/>
                </a:lnTo>
                <a:lnTo>
                  <a:pt x="1052979" y="4089400"/>
                </a:lnTo>
                <a:lnTo>
                  <a:pt x="961854" y="4038600"/>
                </a:lnTo>
                <a:lnTo>
                  <a:pt x="939537" y="4013200"/>
                </a:lnTo>
                <a:lnTo>
                  <a:pt x="873747" y="3975100"/>
                </a:lnTo>
                <a:lnTo>
                  <a:pt x="852219" y="3949700"/>
                </a:lnTo>
                <a:lnTo>
                  <a:pt x="809778" y="3924300"/>
                </a:lnTo>
                <a:lnTo>
                  <a:pt x="788872" y="3898900"/>
                </a:lnTo>
                <a:lnTo>
                  <a:pt x="747713" y="3873500"/>
                </a:lnTo>
                <a:lnTo>
                  <a:pt x="727460" y="3848100"/>
                </a:lnTo>
                <a:lnTo>
                  <a:pt x="707431" y="3835400"/>
                </a:lnTo>
                <a:lnTo>
                  <a:pt x="687633" y="3810000"/>
                </a:lnTo>
                <a:lnTo>
                  <a:pt x="668064" y="3797300"/>
                </a:lnTo>
                <a:lnTo>
                  <a:pt x="648726" y="3771900"/>
                </a:lnTo>
                <a:lnTo>
                  <a:pt x="629623" y="3759200"/>
                </a:lnTo>
                <a:lnTo>
                  <a:pt x="610762" y="3733800"/>
                </a:lnTo>
                <a:lnTo>
                  <a:pt x="592142" y="3721100"/>
                </a:lnTo>
                <a:lnTo>
                  <a:pt x="573764" y="3695700"/>
                </a:lnTo>
                <a:lnTo>
                  <a:pt x="555633" y="3670300"/>
                </a:lnTo>
                <a:lnTo>
                  <a:pt x="537755" y="3657600"/>
                </a:lnTo>
                <a:lnTo>
                  <a:pt x="520129" y="3632200"/>
                </a:lnTo>
                <a:lnTo>
                  <a:pt x="502756" y="3619500"/>
                </a:lnTo>
                <a:lnTo>
                  <a:pt x="485641" y="3594100"/>
                </a:lnTo>
                <a:lnTo>
                  <a:pt x="468789" y="3568700"/>
                </a:lnTo>
                <a:lnTo>
                  <a:pt x="452199" y="3556000"/>
                </a:lnTo>
                <a:lnTo>
                  <a:pt x="435873" y="3530600"/>
                </a:lnTo>
                <a:lnTo>
                  <a:pt x="419815" y="3505200"/>
                </a:lnTo>
                <a:lnTo>
                  <a:pt x="404029" y="3479800"/>
                </a:lnTo>
                <a:lnTo>
                  <a:pt x="388516" y="3467100"/>
                </a:lnTo>
                <a:lnTo>
                  <a:pt x="373276" y="3441700"/>
                </a:lnTo>
                <a:lnTo>
                  <a:pt x="358313" y="3416300"/>
                </a:lnTo>
                <a:lnTo>
                  <a:pt x="343632" y="3390900"/>
                </a:lnTo>
                <a:lnTo>
                  <a:pt x="329232" y="3365500"/>
                </a:lnTo>
                <a:lnTo>
                  <a:pt x="315115" y="3352800"/>
                </a:lnTo>
                <a:lnTo>
                  <a:pt x="287742" y="3302000"/>
                </a:lnTo>
                <a:lnTo>
                  <a:pt x="261531" y="3251200"/>
                </a:lnTo>
                <a:lnTo>
                  <a:pt x="236496" y="3200400"/>
                </a:lnTo>
                <a:lnTo>
                  <a:pt x="212653" y="3149600"/>
                </a:lnTo>
                <a:lnTo>
                  <a:pt x="201181" y="3136900"/>
                </a:lnTo>
                <a:lnTo>
                  <a:pt x="179154" y="3086100"/>
                </a:lnTo>
                <a:lnTo>
                  <a:pt x="158350" y="3035300"/>
                </a:lnTo>
                <a:lnTo>
                  <a:pt x="138787" y="2984500"/>
                </a:lnTo>
                <a:lnTo>
                  <a:pt x="120473" y="2933700"/>
                </a:lnTo>
                <a:lnTo>
                  <a:pt x="103422" y="2882900"/>
                </a:lnTo>
                <a:lnTo>
                  <a:pt x="87641" y="2819400"/>
                </a:lnTo>
                <a:lnTo>
                  <a:pt x="80231" y="2794000"/>
                </a:lnTo>
                <a:lnTo>
                  <a:pt x="66377" y="2743200"/>
                </a:lnTo>
                <a:lnTo>
                  <a:pt x="53816" y="2692400"/>
                </a:lnTo>
                <a:lnTo>
                  <a:pt x="42558" y="2641600"/>
                </a:lnTo>
                <a:lnTo>
                  <a:pt x="32608" y="2590800"/>
                </a:lnTo>
                <a:lnTo>
                  <a:pt x="23972" y="2527300"/>
                </a:lnTo>
                <a:lnTo>
                  <a:pt x="20149" y="2501900"/>
                </a:lnTo>
                <a:lnTo>
                  <a:pt x="13495" y="2451100"/>
                </a:lnTo>
                <a:lnTo>
                  <a:pt x="8166" y="2400300"/>
                </a:lnTo>
                <a:lnTo>
                  <a:pt x="4168" y="2349500"/>
                </a:lnTo>
                <a:lnTo>
                  <a:pt x="2667" y="2311400"/>
                </a:lnTo>
                <a:lnTo>
                  <a:pt x="1500" y="2286000"/>
                </a:lnTo>
                <a:lnTo>
                  <a:pt x="666" y="2260600"/>
                </a:lnTo>
                <a:lnTo>
                  <a:pt x="166" y="2235200"/>
                </a:lnTo>
                <a:lnTo>
                  <a:pt x="0" y="2209800"/>
                </a:lnTo>
                <a:lnTo>
                  <a:pt x="166" y="2184400"/>
                </a:lnTo>
                <a:lnTo>
                  <a:pt x="1500" y="2120900"/>
                </a:lnTo>
                <a:lnTo>
                  <a:pt x="4168" y="2070100"/>
                </a:lnTo>
                <a:lnTo>
                  <a:pt x="8166" y="2019300"/>
                </a:lnTo>
                <a:lnTo>
                  <a:pt x="13495" y="1968500"/>
                </a:lnTo>
                <a:lnTo>
                  <a:pt x="16656" y="1943100"/>
                </a:lnTo>
                <a:lnTo>
                  <a:pt x="20149" y="1905000"/>
                </a:lnTo>
                <a:lnTo>
                  <a:pt x="28126" y="1854200"/>
                </a:lnTo>
                <a:lnTo>
                  <a:pt x="37419" y="1803400"/>
                </a:lnTo>
                <a:lnTo>
                  <a:pt x="48024" y="1752600"/>
                </a:lnTo>
                <a:lnTo>
                  <a:pt x="59934" y="1701800"/>
                </a:lnTo>
                <a:lnTo>
                  <a:pt x="66377" y="1676400"/>
                </a:lnTo>
                <a:lnTo>
                  <a:pt x="73143" y="1638300"/>
                </a:lnTo>
                <a:lnTo>
                  <a:pt x="87641" y="1587500"/>
                </a:lnTo>
                <a:lnTo>
                  <a:pt x="103422" y="1536700"/>
                </a:lnTo>
                <a:lnTo>
                  <a:pt x="120473" y="1485900"/>
                </a:lnTo>
                <a:lnTo>
                  <a:pt x="138787" y="1435100"/>
                </a:lnTo>
                <a:lnTo>
                  <a:pt x="158350" y="1384300"/>
                </a:lnTo>
                <a:lnTo>
                  <a:pt x="179154" y="1333500"/>
                </a:lnTo>
                <a:lnTo>
                  <a:pt x="201181" y="1282700"/>
                </a:lnTo>
                <a:lnTo>
                  <a:pt x="224425" y="1231900"/>
                </a:lnTo>
                <a:lnTo>
                  <a:pt x="248864" y="1193800"/>
                </a:lnTo>
                <a:lnTo>
                  <a:pt x="261531" y="1168400"/>
                </a:lnTo>
                <a:lnTo>
                  <a:pt x="287742" y="1117600"/>
                </a:lnTo>
                <a:lnTo>
                  <a:pt x="315115" y="1066800"/>
                </a:lnTo>
                <a:lnTo>
                  <a:pt x="343632" y="1028700"/>
                </a:lnTo>
                <a:lnTo>
                  <a:pt x="358313" y="1003300"/>
                </a:lnTo>
                <a:lnTo>
                  <a:pt x="373276" y="977900"/>
                </a:lnTo>
                <a:lnTo>
                  <a:pt x="388516" y="952500"/>
                </a:lnTo>
                <a:lnTo>
                  <a:pt x="404029" y="927100"/>
                </a:lnTo>
                <a:lnTo>
                  <a:pt x="419814" y="914400"/>
                </a:lnTo>
                <a:lnTo>
                  <a:pt x="435873" y="889000"/>
                </a:lnTo>
                <a:lnTo>
                  <a:pt x="452199" y="863600"/>
                </a:lnTo>
                <a:lnTo>
                  <a:pt x="468789" y="850900"/>
                </a:lnTo>
                <a:lnTo>
                  <a:pt x="485641" y="825500"/>
                </a:lnTo>
                <a:lnTo>
                  <a:pt x="502756" y="800100"/>
                </a:lnTo>
                <a:lnTo>
                  <a:pt x="520129" y="787400"/>
                </a:lnTo>
                <a:lnTo>
                  <a:pt x="537755" y="762000"/>
                </a:lnTo>
                <a:lnTo>
                  <a:pt x="555633" y="736600"/>
                </a:lnTo>
                <a:lnTo>
                  <a:pt x="573764" y="723900"/>
                </a:lnTo>
                <a:lnTo>
                  <a:pt x="592142" y="698500"/>
                </a:lnTo>
                <a:lnTo>
                  <a:pt x="610762" y="685800"/>
                </a:lnTo>
                <a:lnTo>
                  <a:pt x="629623" y="660400"/>
                </a:lnTo>
                <a:lnTo>
                  <a:pt x="648726" y="647700"/>
                </a:lnTo>
                <a:lnTo>
                  <a:pt x="668064" y="622300"/>
                </a:lnTo>
                <a:lnTo>
                  <a:pt x="687633" y="609600"/>
                </a:lnTo>
                <a:lnTo>
                  <a:pt x="707431" y="584200"/>
                </a:lnTo>
                <a:lnTo>
                  <a:pt x="727460" y="571500"/>
                </a:lnTo>
                <a:lnTo>
                  <a:pt x="747713" y="546100"/>
                </a:lnTo>
                <a:lnTo>
                  <a:pt x="768183" y="533400"/>
                </a:lnTo>
                <a:lnTo>
                  <a:pt x="788872" y="508000"/>
                </a:lnTo>
                <a:lnTo>
                  <a:pt x="830896" y="482600"/>
                </a:lnTo>
                <a:lnTo>
                  <a:pt x="852219" y="457200"/>
                </a:lnTo>
                <a:lnTo>
                  <a:pt x="917413" y="419100"/>
                </a:lnTo>
                <a:lnTo>
                  <a:pt x="939537" y="393700"/>
                </a:lnTo>
                <a:lnTo>
                  <a:pt x="1029928" y="342900"/>
                </a:lnTo>
                <a:lnTo>
                  <a:pt x="1052979" y="317500"/>
                </a:lnTo>
                <a:lnTo>
                  <a:pt x="1170797" y="254000"/>
                </a:lnTo>
                <a:lnTo>
                  <a:pt x="1317324" y="177800"/>
                </a:lnTo>
                <a:lnTo>
                  <a:pt x="3112453" y="177800"/>
                </a:lnTo>
                <a:lnTo>
                  <a:pt x="3258980" y="254000"/>
                </a:lnTo>
                <a:lnTo>
                  <a:pt x="3376798" y="317500"/>
                </a:lnTo>
                <a:lnTo>
                  <a:pt x="3399849" y="342900"/>
                </a:lnTo>
                <a:lnTo>
                  <a:pt x="3490240" y="393700"/>
                </a:lnTo>
                <a:lnTo>
                  <a:pt x="3512364" y="419100"/>
                </a:lnTo>
                <a:lnTo>
                  <a:pt x="3577559" y="457200"/>
                </a:lnTo>
                <a:lnTo>
                  <a:pt x="3598882" y="482600"/>
                </a:lnTo>
                <a:lnTo>
                  <a:pt x="3640906" y="508000"/>
                </a:lnTo>
                <a:lnTo>
                  <a:pt x="3661594" y="533400"/>
                </a:lnTo>
                <a:lnTo>
                  <a:pt x="3682065" y="546100"/>
                </a:lnTo>
                <a:lnTo>
                  <a:pt x="3702317" y="571500"/>
                </a:lnTo>
                <a:lnTo>
                  <a:pt x="3722346" y="584200"/>
                </a:lnTo>
                <a:lnTo>
                  <a:pt x="3742144" y="609600"/>
                </a:lnTo>
                <a:lnTo>
                  <a:pt x="3761713" y="622300"/>
                </a:lnTo>
                <a:lnTo>
                  <a:pt x="3781052" y="647700"/>
                </a:lnTo>
                <a:lnTo>
                  <a:pt x="3800154" y="660400"/>
                </a:lnTo>
                <a:lnTo>
                  <a:pt x="3819016" y="685800"/>
                </a:lnTo>
                <a:lnTo>
                  <a:pt x="3837635" y="698500"/>
                </a:lnTo>
                <a:lnTo>
                  <a:pt x="3856013" y="723900"/>
                </a:lnTo>
                <a:lnTo>
                  <a:pt x="3874144" y="736600"/>
                </a:lnTo>
                <a:lnTo>
                  <a:pt x="3892022" y="762000"/>
                </a:lnTo>
                <a:lnTo>
                  <a:pt x="3909648" y="787400"/>
                </a:lnTo>
                <a:lnTo>
                  <a:pt x="3927021" y="800100"/>
                </a:lnTo>
                <a:lnTo>
                  <a:pt x="3944136" y="825500"/>
                </a:lnTo>
                <a:lnTo>
                  <a:pt x="3960988" y="850900"/>
                </a:lnTo>
                <a:lnTo>
                  <a:pt x="3977578" y="863600"/>
                </a:lnTo>
                <a:lnTo>
                  <a:pt x="3993904" y="889000"/>
                </a:lnTo>
                <a:lnTo>
                  <a:pt x="4009962" y="914400"/>
                </a:lnTo>
                <a:lnTo>
                  <a:pt x="4025748" y="927100"/>
                </a:lnTo>
                <a:lnTo>
                  <a:pt x="4041261" y="952500"/>
                </a:lnTo>
                <a:lnTo>
                  <a:pt x="4056501" y="977900"/>
                </a:lnTo>
                <a:lnTo>
                  <a:pt x="4071464" y="1003300"/>
                </a:lnTo>
                <a:lnTo>
                  <a:pt x="4086145" y="1028700"/>
                </a:lnTo>
                <a:lnTo>
                  <a:pt x="4100544" y="1041400"/>
                </a:lnTo>
                <a:lnTo>
                  <a:pt x="4128493" y="1092200"/>
                </a:lnTo>
                <a:lnTo>
                  <a:pt x="4155286" y="1143000"/>
                </a:lnTo>
                <a:lnTo>
                  <a:pt x="4180913" y="1193800"/>
                </a:lnTo>
                <a:lnTo>
                  <a:pt x="4193281" y="1206500"/>
                </a:lnTo>
                <a:lnTo>
                  <a:pt x="4217124" y="1257300"/>
                </a:lnTo>
                <a:lnTo>
                  <a:pt x="4239761" y="1308100"/>
                </a:lnTo>
                <a:lnTo>
                  <a:pt x="4261179" y="1358900"/>
                </a:lnTo>
                <a:lnTo>
                  <a:pt x="4281364" y="1409700"/>
                </a:lnTo>
                <a:lnTo>
                  <a:pt x="4300304" y="1460500"/>
                </a:lnTo>
                <a:lnTo>
                  <a:pt x="4317988" y="1511300"/>
                </a:lnTo>
                <a:lnTo>
                  <a:pt x="4334405" y="1562100"/>
                </a:lnTo>
                <a:lnTo>
                  <a:pt x="4349546" y="1612900"/>
                </a:lnTo>
                <a:lnTo>
                  <a:pt x="4363400" y="1676400"/>
                </a:lnTo>
                <a:lnTo>
                  <a:pt x="4369843" y="1701800"/>
                </a:lnTo>
                <a:lnTo>
                  <a:pt x="4381752" y="1752600"/>
                </a:lnTo>
                <a:lnTo>
                  <a:pt x="4392358" y="1803400"/>
                </a:lnTo>
                <a:lnTo>
                  <a:pt x="4401651" y="1854200"/>
                </a:lnTo>
                <a:lnTo>
                  <a:pt x="4409629" y="1905000"/>
                </a:lnTo>
                <a:lnTo>
                  <a:pt x="4413121" y="1943100"/>
                </a:lnTo>
                <a:lnTo>
                  <a:pt x="4416283" y="1968500"/>
                </a:lnTo>
                <a:lnTo>
                  <a:pt x="4421611" y="2019300"/>
                </a:lnTo>
                <a:lnTo>
                  <a:pt x="4425610" y="2070100"/>
                </a:lnTo>
                <a:lnTo>
                  <a:pt x="4428277" y="2120900"/>
                </a:lnTo>
                <a:lnTo>
                  <a:pt x="4429111" y="2159000"/>
                </a:lnTo>
                <a:lnTo>
                  <a:pt x="4429778" y="2209800"/>
                </a:lnTo>
                <a:lnTo>
                  <a:pt x="4429611" y="2235200"/>
                </a:lnTo>
                <a:lnTo>
                  <a:pt x="4429111" y="2260600"/>
                </a:lnTo>
                <a:lnTo>
                  <a:pt x="4428277" y="2286000"/>
                </a:lnTo>
                <a:lnTo>
                  <a:pt x="4427110" y="2311400"/>
                </a:lnTo>
                <a:lnTo>
                  <a:pt x="4425610" y="2349500"/>
                </a:lnTo>
                <a:lnTo>
                  <a:pt x="4421611" y="2400300"/>
                </a:lnTo>
                <a:lnTo>
                  <a:pt x="4416283" y="2451100"/>
                </a:lnTo>
                <a:lnTo>
                  <a:pt x="4409629" y="2501900"/>
                </a:lnTo>
                <a:lnTo>
                  <a:pt x="4405805" y="2527300"/>
                </a:lnTo>
                <a:lnTo>
                  <a:pt x="4401652" y="2565400"/>
                </a:lnTo>
                <a:lnTo>
                  <a:pt x="4392359" y="2616200"/>
                </a:lnTo>
                <a:lnTo>
                  <a:pt x="4381753" y="2667000"/>
                </a:lnTo>
                <a:lnTo>
                  <a:pt x="4369843" y="2717800"/>
                </a:lnTo>
                <a:lnTo>
                  <a:pt x="4356634" y="2768600"/>
                </a:lnTo>
                <a:lnTo>
                  <a:pt x="4342136" y="2819400"/>
                </a:lnTo>
                <a:lnTo>
                  <a:pt x="4334406" y="2857500"/>
                </a:lnTo>
                <a:lnTo>
                  <a:pt x="4317988" y="2908300"/>
                </a:lnTo>
                <a:lnTo>
                  <a:pt x="4300304" y="2959100"/>
                </a:lnTo>
                <a:lnTo>
                  <a:pt x="4281364" y="3009900"/>
                </a:lnTo>
                <a:lnTo>
                  <a:pt x="4261179" y="3060700"/>
                </a:lnTo>
                <a:lnTo>
                  <a:pt x="4239762" y="3111500"/>
                </a:lnTo>
                <a:lnTo>
                  <a:pt x="4217124" y="3149600"/>
                </a:lnTo>
                <a:lnTo>
                  <a:pt x="4205352" y="3175000"/>
                </a:lnTo>
                <a:lnTo>
                  <a:pt x="4180913" y="3225800"/>
                </a:lnTo>
                <a:lnTo>
                  <a:pt x="4155286" y="3276600"/>
                </a:lnTo>
                <a:lnTo>
                  <a:pt x="4128494" y="3327400"/>
                </a:lnTo>
                <a:lnTo>
                  <a:pt x="4100545" y="3365500"/>
                </a:lnTo>
                <a:lnTo>
                  <a:pt x="4086146" y="3390900"/>
                </a:lnTo>
                <a:lnTo>
                  <a:pt x="4071464" y="3416300"/>
                </a:lnTo>
                <a:lnTo>
                  <a:pt x="4056501" y="3441700"/>
                </a:lnTo>
                <a:lnTo>
                  <a:pt x="4041261" y="3467100"/>
                </a:lnTo>
                <a:lnTo>
                  <a:pt x="4025748" y="3479800"/>
                </a:lnTo>
                <a:lnTo>
                  <a:pt x="4009962" y="3505200"/>
                </a:lnTo>
                <a:lnTo>
                  <a:pt x="3993904" y="3530600"/>
                </a:lnTo>
                <a:lnTo>
                  <a:pt x="3977578" y="3556000"/>
                </a:lnTo>
                <a:lnTo>
                  <a:pt x="3960988" y="3568700"/>
                </a:lnTo>
                <a:lnTo>
                  <a:pt x="3944136" y="3594100"/>
                </a:lnTo>
                <a:lnTo>
                  <a:pt x="3927021" y="3619500"/>
                </a:lnTo>
                <a:lnTo>
                  <a:pt x="3909648" y="3632200"/>
                </a:lnTo>
                <a:lnTo>
                  <a:pt x="3892022" y="3657600"/>
                </a:lnTo>
                <a:lnTo>
                  <a:pt x="3874144" y="3670300"/>
                </a:lnTo>
                <a:lnTo>
                  <a:pt x="3856013" y="3695700"/>
                </a:lnTo>
                <a:lnTo>
                  <a:pt x="3837635" y="3721100"/>
                </a:lnTo>
                <a:lnTo>
                  <a:pt x="3819016" y="3733800"/>
                </a:lnTo>
                <a:lnTo>
                  <a:pt x="3800154" y="3759200"/>
                </a:lnTo>
                <a:lnTo>
                  <a:pt x="3781052" y="3771900"/>
                </a:lnTo>
                <a:lnTo>
                  <a:pt x="3761713" y="3797300"/>
                </a:lnTo>
                <a:lnTo>
                  <a:pt x="3742144" y="3810000"/>
                </a:lnTo>
                <a:lnTo>
                  <a:pt x="3722346" y="3835400"/>
                </a:lnTo>
                <a:lnTo>
                  <a:pt x="3702317" y="3848100"/>
                </a:lnTo>
                <a:lnTo>
                  <a:pt x="3682065" y="3873500"/>
                </a:lnTo>
                <a:lnTo>
                  <a:pt x="3640906" y="3898900"/>
                </a:lnTo>
                <a:lnTo>
                  <a:pt x="3620000" y="3924300"/>
                </a:lnTo>
                <a:lnTo>
                  <a:pt x="3577559" y="3949700"/>
                </a:lnTo>
                <a:lnTo>
                  <a:pt x="3556030" y="3975100"/>
                </a:lnTo>
                <a:lnTo>
                  <a:pt x="3490240" y="4013200"/>
                </a:lnTo>
                <a:lnTo>
                  <a:pt x="3467924" y="4038600"/>
                </a:lnTo>
                <a:lnTo>
                  <a:pt x="3376798" y="4089400"/>
                </a:lnTo>
                <a:lnTo>
                  <a:pt x="3353569" y="4102100"/>
                </a:lnTo>
                <a:lnTo>
                  <a:pt x="3330169" y="4127500"/>
                </a:lnTo>
                <a:lnTo>
                  <a:pt x="3210728" y="4191000"/>
                </a:lnTo>
                <a:lnTo>
                  <a:pt x="3161875" y="4216400"/>
                </a:lnTo>
                <a:close/>
              </a:path>
              <a:path w="4430395" h="4419600">
                <a:moveTo>
                  <a:pt x="3012016" y="4279900"/>
                </a:moveTo>
                <a:lnTo>
                  <a:pt x="1417761" y="4279900"/>
                </a:lnTo>
                <a:lnTo>
                  <a:pt x="1292545" y="4216400"/>
                </a:lnTo>
                <a:lnTo>
                  <a:pt x="3137232" y="4216400"/>
                </a:lnTo>
                <a:lnTo>
                  <a:pt x="3012016" y="4279900"/>
                </a:lnTo>
                <a:close/>
              </a:path>
              <a:path w="4430395" h="4419600">
                <a:moveTo>
                  <a:pt x="2935413" y="4305300"/>
                </a:moveTo>
                <a:lnTo>
                  <a:pt x="1494364" y="4305300"/>
                </a:lnTo>
                <a:lnTo>
                  <a:pt x="1443178" y="4279900"/>
                </a:lnTo>
                <a:lnTo>
                  <a:pt x="2986599" y="4279900"/>
                </a:lnTo>
                <a:lnTo>
                  <a:pt x="2935413" y="4305300"/>
                </a:lnTo>
                <a:close/>
              </a:path>
              <a:path w="4430395" h="4419600">
                <a:moveTo>
                  <a:pt x="2857837" y="4330700"/>
                </a:moveTo>
                <a:lnTo>
                  <a:pt x="1571940" y="4330700"/>
                </a:lnTo>
                <a:lnTo>
                  <a:pt x="1520118" y="4305300"/>
                </a:lnTo>
                <a:lnTo>
                  <a:pt x="2909659" y="4305300"/>
                </a:lnTo>
                <a:lnTo>
                  <a:pt x="2857837" y="4330700"/>
                </a:lnTo>
                <a:close/>
              </a:path>
              <a:path w="4430395" h="4419600">
                <a:moveTo>
                  <a:pt x="2779390" y="4356100"/>
                </a:moveTo>
                <a:lnTo>
                  <a:pt x="1650388" y="4356100"/>
                </a:lnTo>
                <a:lnTo>
                  <a:pt x="1598000" y="4330700"/>
                </a:lnTo>
                <a:lnTo>
                  <a:pt x="2831777" y="4330700"/>
                </a:lnTo>
                <a:lnTo>
                  <a:pt x="2779390" y="4356100"/>
                </a:lnTo>
                <a:close/>
              </a:path>
              <a:path w="4430395" h="4419600">
                <a:moveTo>
                  <a:pt x="2726655" y="4368800"/>
                </a:moveTo>
                <a:lnTo>
                  <a:pt x="1703123" y="4368800"/>
                </a:lnTo>
                <a:lnTo>
                  <a:pt x="1676715" y="4356100"/>
                </a:lnTo>
                <a:lnTo>
                  <a:pt x="2753063" y="4356100"/>
                </a:lnTo>
                <a:lnTo>
                  <a:pt x="2726655" y="4368800"/>
                </a:lnTo>
                <a:close/>
              </a:path>
              <a:path w="4430395" h="4419600">
                <a:moveTo>
                  <a:pt x="2673619" y="4381500"/>
                </a:moveTo>
                <a:lnTo>
                  <a:pt x="1756158" y="4381500"/>
                </a:lnTo>
                <a:lnTo>
                  <a:pt x="1729604" y="4368800"/>
                </a:lnTo>
                <a:lnTo>
                  <a:pt x="2700174" y="4368800"/>
                </a:lnTo>
                <a:lnTo>
                  <a:pt x="2673619" y="4381500"/>
                </a:lnTo>
                <a:close/>
              </a:path>
              <a:path w="4430395" h="4419600">
                <a:moveTo>
                  <a:pt x="2593550" y="4394200"/>
                </a:moveTo>
                <a:lnTo>
                  <a:pt x="1836227" y="4394200"/>
                </a:lnTo>
                <a:lnTo>
                  <a:pt x="1809478" y="4381500"/>
                </a:lnTo>
                <a:lnTo>
                  <a:pt x="2620300" y="4381500"/>
                </a:lnTo>
                <a:lnTo>
                  <a:pt x="2593550" y="4394200"/>
                </a:lnTo>
                <a:close/>
              </a:path>
              <a:path w="4430395" h="4419600">
                <a:moveTo>
                  <a:pt x="2512968" y="4406900"/>
                </a:moveTo>
                <a:lnTo>
                  <a:pt x="1916809" y="4406900"/>
                </a:lnTo>
                <a:lnTo>
                  <a:pt x="1889897" y="4394200"/>
                </a:lnTo>
                <a:lnTo>
                  <a:pt x="2539880" y="4394200"/>
                </a:lnTo>
                <a:lnTo>
                  <a:pt x="2512968" y="4406900"/>
                </a:lnTo>
                <a:close/>
              </a:path>
              <a:path w="4430395" h="4419600">
                <a:moveTo>
                  <a:pt x="2404918" y="4419600"/>
                </a:moveTo>
                <a:lnTo>
                  <a:pt x="2024859" y="4419600"/>
                </a:lnTo>
                <a:lnTo>
                  <a:pt x="1997792" y="4406900"/>
                </a:lnTo>
                <a:lnTo>
                  <a:pt x="2431986" y="4406900"/>
                </a:lnTo>
                <a:lnTo>
                  <a:pt x="2404918" y="4419600"/>
                </a:lnTo>
                <a:close/>
              </a:path>
            </a:pathLst>
          </a:custGeom>
          <a:solidFill>
            <a:srgbClr val="FF7337"/>
          </a:solidFill>
        </p:spPr>
        <p:txBody>
          <a:bodyPr wrap="square" lIns="0" tIns="0" rIns="0" bIns="0" rtlCol="0"/>
          <a:lstStyle/>
          <a:p>
            <a:endParaRPr/>
          </a:p>
        </p:txBody>
      </p:sp>
      <p:sp>
        <p:nvSpPr>
          <p:cNvPr id="5" name="object 5"/>
          <p:cNvSpPr txBox="1">
            <a:spLocks noGrp="1"/>
          </p:cNvSpPr>
          <p:nvPr>
            <p:ph type="title"/>
          </p:nvPr>
        </p:nvSpPr>
        <p:spPr>
          <a:xfrm>
            <a:off x="9144000" y="1104900"/>
            <a:ext cx="7689394" cy="2714846"/>
          </a:xfrm>
          <a:prstGeom prst="rect">
            <a:avLst/>
          </a:prstGeom>
        </p:spPr>
        <p:txBody>
          <a:bodyPr vert="horz" wrap="square" lIns="0" tIns="402590" rIns="0" bIns="0" rtlCol="0">
            <a:spAutoFit/>
          </a:bodyPr>
          <a:lstStyle/>
          <a:p>
            <a:pPr marL="12700">
              <a:lnSpc>
                <a:spcPct val="100000"/>
              </a:lnSpc>
              <a:spcBef>
                <a:spcPts val="3170"/>
              </a:spcBef>
            </a:pPr>
            <a:r>
              <a:rPr sz="15000" spc="-635" dirty="0">
                <a:latin typeface="+mj-lt"/>
              </a:rPr>
              <a:t>Core</a:t>
            </a:r>
            <a:r>
              <a:rPr sz="15000" spc="-535" dirty="0">
                <a:latin typeface="+mj-lt"/>
              </a:rPr>
              <a:t> </a:t>
            </a:r>
            <a:r>
              <a:rPr sz="15000" spc="-345" dirty="0">
                <a:latin typeface="+mj-lt"/>
              </a:rPr>
              <a:t>GPA</a:t>
            </a:r>
            <a:endParaRPr sz="15000" dirty="0">
              <a:latin typeface="+mj-lt"/>
            </a:endParaRPr>
          </a:p>
        </p:txBody>
      </p:sp>
      <p:sp>
        <p:nvSpPr>
          <p:cNvPr id="6" name="TextBox 5">
            <a:extLst>
              <a:ext uri="{FF2B5EF4-FFF2-40B4-BE49-F238E27FC236}">
                <a16:creationId xmlns:a16="http://schemas.microsoft.com/office/drawing/2014/main" id="{048E5E64-993F-4519-7ACE-37800C17164D}"/>
              </a:ext>
            </a:extLst>
          </p:cNvPr>
          <p:cNvSpPr txBox="1"/>
          <p:nvPr/>
        </p:nvSpPr>
        <p:spPr>
          <a:xfrm>
            <a:off x="8153400" y="3943171"/>
            <a:ext cx="8991600" cy="2554545"/>
          </a:xfrm>
          <a:prstGeom prst="rect">
            <a:avLst/>
          </a:prstGeom>
          <a:noFill/>
        </p:spPr>
        <p:txBody>
          <a:bodyPr wrap="square" rtlCol="0">
            <a:spAutoFit/>
          </a:bodyPr>
          <a:lstStyle/>
          <a:p>
            <a:pPr algn="just"/>
            <a:r>
              <a:rPr lang="en-US" sz="3200" dirty="0">
                <a:solidFill>
                  <a:srgbClr val="202124"/>
                </a:solidFill>
                <a:latin typeface="Calibri" panose="020F0502020204030204" pitchFamily="34" charset="0"/>
                <a:cs typeface="Calibri" panose="020F0502020204030204" pitchFamily="34" charset="0"/>
              </a:rPr>
              <a:t>A Core</a:t>
            </a:r>
            <a:r>
              <a:rPr lang="en-US" sz="3200" b="0" i="0" dirty="0">
                <a:solidFill>
                  <a:srgbClr val="202124"/>
                </a:solidFill>
                <a:effectLst/>
                <a:latin typeface="Calibri" panose="020F0502020204030204" pitchFamily="34" charset="0"/>
                <a:cs typeface="Calibri" panose="020F0502020204030204" pitchFamily="34" charset="0"/>
              </a:rPr>
              <a:t> GPA is </a:t>
            </a:r>
            <a:r>
              <a:rPr lang="en-US" sz="3200" b="1" i="0" dirty="0">
                <a:solidFill>
                  <a:srgbClr val="202124"/>
                </a:solidFill>
                <a:effectLst/>
                <a:latin typeface="Calibri" panose="020F0502020204030204" pitchFamily="34" charset="0"/>
                <a:cs typeface="Calibri" panose="020F0502020204030204" pitchFamily="34" charset="0"/>
              </a:rPr>
              <a:t>based on the grades earned in a particular group of core academic courses.  Usually these courses include English, Mathematics, Science, </a:t>
            </a:r>
            <a:r>
              <a:rPr lang="en-US" sz="3200" b="1" dirty="0">
                <a:solidFill>
                  <a:srgbClr val="202124"/>
                </a:solidFill>
                <a:latin typeface="Calibri" panose="020F0502020204030204" pitchFamily="34" charset="0"/>
                <a:cs typeface="Calibri" panose="020F0502020204030204" pitchFamily="34" charset="0"/>
              </a:rPr>
              <a:t>S</a:t>
            </a:r>
            <a:r>
              <a:rPr lang="en-US" sz="3200" b="1" i="0" dirty="0">
                <a:solidFill>
                  <a:srgbClr val="202124"/>
                </a:solidFill>
                <a:effectLst/>
                <a:latin typeface="Calibri" panose="020F0502020204030204" pitchFamily="34" charset="0"/>
                <a:cs typeface="Calibri" panose="020F0502020204030204" pitchFamily="34" charset="0"/>
              </a:rPr>
              <a:t>ocial Studies, and Foreign Language courses. </a:t>
            </a:r>
            <a:endParaRPr lang="en-US" sz="3200" dirty="0">
              <a:latin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222EAE46-997E-68D0-A86C-88956156074A}"/>
              </a:ext>
            </a:extLst>
          </p:cNvPr>
          <p:cNvSpPr txBox="1"/>
          <p:nvPr/>
        </p:nvSpPr>
        <p:spPr>
          <a:xfrm>
            <a:off x="9144000" y="6743700"/>
            <a:ext cx="8686800" cy="2062103"/>
          </a:xfrm>
          <a:prstGeom prst="rect">
            <a:avLst/>
          </a:prstGeom>
          <a:noFill/>
        </p:spPr>
        <p:txBody>
          <a:bodyPr wrap="square" rtlCol="0">
            <a:spAutoFit/>
          </a:bodyPr>
          <a:lstStyle/>
          <a:p>
            <a:r>
              <a:rPr lang="en-US" sz="3200" b="1" dirty="0"/>
              <a:t>Core GPAs are recalculated for: </a:t>
            </a:r>
          </a:p>
          <a:p>
            <a:pPr marL="342900" indent="-342900">
              <a:buFont typeface="Arial" panose="020B0604020202020204" pitchFamily="34" charset="0"/>
              <a:buChar char="•"/>
            </a:pPr>
            <a:r>
              <a:rPr lang="en-US" sz="3200" dirty="0"/>
              <a:t>Bright Futures Scholarship</a:t>
            </a:r>
          </a:p>
          <a:p>
            <a:pPr marL="342900" indent="-342900">
              <a:buFont typeface="Arial" panose="020B0604020202020204" pitchFamily="34" charset="0"/>
              <a:buChar char="•"/>
            </a:pPr>
            <a:r>
              <a:rPr lang="en-US" sz="3200" dirty="0"/>
              <a:t>State University System (SUS)</a:t>
            </a:r>
          </a:p>
          <a:p>
            <a:pPr marL="342900" indent="-342900">
              <a:buFont typeface="Arial" panose="020B0604020202020204" pitchFamily="34" charset="0"/>
              <a:buChar char="•"/>
            </a:pPr>
            <a:r>
              <a:rPr lang="en-US" sz="3200" dirty="0"/>
              <a:t>National Collegiate Athletic Association (NCAA)</a:t>
            </a:r>
          </a:p>
        </p:txBody>
      </p:sp>
    </p:spTree>
    <p:extLst>
      <p:ext uri="{BB962C8B-B14F-4D97-AF65-F5344CB8AC3E}">
        <p14:creationId xmlns:p14="http://schemas.microsoft.com/office/powerpoint/2010/main" val="3980801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316079" y="357"/>
            <a:ext cx="2972435" cy="10287000"/>
          </a:xfrm>
          <a:custGeom>
            <a:avLst/>
            <a:gdLst/>
            <a:ahLst/>
            <a:cxnLst/>
            <a:rect l="l" t="t" r="r" b="b"/>
            <a:pathLst>
              <a:path w="2972434" h="10287000">
                <a:moveTo>
                  <a:pt x="0" y="0"/>
                </a:moveTo>
                <a:lnTo>
                  <a:pt x="2971919" y="0"/>
                </a:lnTo>
                <a:lnTo>
                  <a:pt x="2971919" y="10286642"/>
                </a:lnTo>
                <a:lnTo>
                  <a:pt x="0" y="10286642"/>
                </a:lnTo>
                <a:lnTo>
                  <a:pt x="0" y="0"/>
                </a:lnTo>
                <a:close/>
              </a:path>
            </a:pathLst>
          </a:custGeom>
          <a:solidFill>
            <a:srgbClr val="9AD8D6"/>
          </a:solidFill>
        </p:spPr>
        <p:txBody>
          <a:bodyPr wrap="square" lIns="0" tIns="0" rIns="0" bIns="0" rtlCol="0"/>
          <a:lstStyle/>
          <a:p>
            <a:endParaRPr/>
          </a:p>
        </p:txBody>
      </p:sp>
      <p:sp>
        <p:nvSpPr>
          <p:cNvPr id="3" name="object 3"/>
          <p:cNvSpPr/>
          <p:nvPr/>
        </p:nvSpPr>
        <p:spPr>
          <a:xfrm>
            <a:off x="12321864" y="-3375"/>
            <a:ext cx="2978150" cy="10287000"/>
          </a:xfrm>
          <a:custGeom>
            <a:avLst/>
            <a:gdLst/>
            <a:ahLst/>
            <a:cxnLst/>
            <a:rect l="l" t="t" r="r" b="b"/>
            <a:pathLst>
              <a:path w="2978150" h="10287000">
                <a:moveTo>
                  <a:pt x="0" y="0"/>
                </a:moveTo>
                <a:lnTo>
                  <a:pt x="2977837" y="0"/>
                </a:lnTo>
                <a:lnTo>
                  <a:pt x="2977837" y="10286642"/>
                </a:lnTo>
                <a:lnTo>
                  <a:pt x="0" y="10286642"/>
                </a:lnTo>
                <a:lnTo>
                  <a:pt x="0" y="0"/>
                </a:lnTo>
                <a:close/>
              </a:path>
            </a:pathLst>
          </a:custGeom>
          <a:solidFill>
            <a:srgbClr val="FFC23C"/>
          </a:solidFill>
        </p:spPr>
        <p:txBody>
          <a:bodyPr wrap="square" lIns="0" tIns="0" rIns="0" bIns="0" rtlCol="0"/>
          <a:lstStyle/>
          <a:p>
            <a:endParaRPr/>
          </a:p>
        </p:txBody>
      </p:sp>
      <p:sp>
        <p:nvSpPr>
          <p:cNvPr id="6" name="object 6"/>
          <p:cNvSpPr txBox="1"/>
          <p:nvPr/>
        </p:nvSpPr>
        <p:spPr>
          <a:xfrm>
            <a:off x="1265407" y="7282663"/>
            <a:ext cx="8221980" cy="395173"/>
          </a:xfrm>
          <a:prstGeom prst="rect">
            <a:avLst/>
          </a:prstGeom>
        </p:spPr>
        <p:txBody>
          <a:bodyPr vert="horz" wrap="square" lIns="0" tIns="12700" rIns="0" bIns="0" rtlCol="0">
            <a:spAutoFit/>
          </a:bodyPr>
          <a:lstStyle/>
          <a:p>
            <a:pPr marL="12700" marR="5080">
              <a:lnSpc>
                <a:spcPct val="115399"/>
              </a:lnSpc>
              <a:spcBef>
                <a:spcPts val="100"/>
              </a:spcBef>
            </a:pPr>
            <a:endParaRPr sz="2400" dirty="0">
              <a:latin typeface="Verdana"/>
              <a:cs typeface="Verdana"/>
            </a:endParaRPr>
          </a:p>
        </p:txBody>
      </p:sp>
      <p:sp>
        <p:nvSpPr>
          <p:cNvPr id="7" name="object 7"/>
          <p:cNvSpPr/>
          <p:nvPr/>
        </p:nvSpPr>
        <p:spPr>
          <a:xfrm>
            <a:off x="15300014" y="975136"/>
            <a:ext cx="2085975" cy="4178300"/>
          </a:xfrm>
          <a:custGeom>
            <a:avLst/>
            <a:gdLst/>
            <a:ahLst/>
            <a:cxnLst/>
            <a:rect l="l" t="t" r="r" b="b"/>
            <a:pathLst>
              <a:path w="2085975" h="4178300">
                <a:moveTo>
                  <a:pt x="2085975" y="2090737"/>
                </a:moveTo>
                <a:lnTo>
                  <a:pt x="2085421" y="2139399"/>
                </a:lnTo>
                <a:lnTo>
                  <a:pt x="2083768" y="2187785"/>
                </a:lnTo>
                <a:lnTo>
                  <a:pt x="2081027" y="2235881"/>
                </a:lnTo>
                <a:lnTo>
                  <a:pt x="2077211" y="2283678"/>
                </a:lnTo>
                <a:lnTo>
                  <a:pt x="2072332" y="2331161"/>
                </a:lnTo>
                <a:lnTo>
                  <a:pt x="2066401" y="2378321"/>
                </a:lnTo>
                <a:lnTo>
                  <a:pt x="2059431" y="2425144"/>
                </a:lnTo>
                <a:lnTo>
                  <a:pt x="2051433" y="2471619"/>
                </a:lnTo>
                <a:lnTo>
                  <a:pt x="2042420" y="2517734"/>
                </a:lnTo>
                <a:lnTo>
                  <a:pt x="2032403" y="2563477"/>
                </a:lnTo>
                <a:lnTo>
                  <a:pt x="2021395" y="2608837"/>
                </a:lnTo>
                <a:lnTo>
                  <a:pt x="2009408" y="2653800"/>
                </a:lnTo>
                <a:lnTo>
                  <a:pt x="1996453" y="2698357"/>
                </a:lnTo>
                <a:lnTo>
                  <a:pt x="1982542" y="2742493"/>
                </a:lnTo>
                <a:lnTo>
                  <a:pt x="1967688" y="2786198"/>
                </a:lnTo>
                <a:lnTo>
                  <a:pt x="1951902" y="2829460"/>
                </a:lnTo>
                <a:lnTo>
                  <a:pt x="1935197" y="2872266"/>
                </a:lnTo>
                <a:lnTo>
                  <a:pt x="1917584" y="2914606"/>
                </a:lnTo>
                <a:lnTo>
                  <a:pt x="1899076" y="2956466"/>
                </a:lnTo>
                <a:lnTo>
                  <a:pt x="1879684" y="2997836"/>
                </a:lnTo>
                <a:lnTo>
                  <a:pt x="1859421" y="3038702"/>
                </a:lnTo>
                <a:lnTo>
                  <a:pt x="1838298" y="3079054"/>
                </a:lnTo>
                <a:lnTo>
                  <a:pt x="1816327" y="3118879"/>
                </a:lnTo>
                <a:lnTo>
                  <a:pt x="1793521" y="3158166"/>
                </a:lnTo>
                <a:lnTo>
                  <a:pt x="1769891" y="3196903"/>
                </a:lnTo>
                <a:lnTo>
                  <a:pt x="1745450" y="3235077"/>
                </a:lnTo>
                <a:lnTo>
                  <a:pt x="1720208" y="3272676"/>
                </a:lnTo>
                <a:lnTo>
                  <a:pt x="1694180" y="3309690"/>
                </a:lnTo>
                <a:lnTo>
                  <a:pt x="1667375" y="3346106"/>
                </a:lnTo>
                <a:lnTo>
                  <a:pt x="1639808" y="3381911"/>
                </a:lnTo>
                <a:lnTo>
                  <a:pt x="1611488" y="3417095"/>
                </a:lnTo>
                <a:lnTo>
                  <a:pt x="1582429" y="3451646"/>
                </a:lnTo>
                <a:lnTo>
                  <a:pt x="1552642" y="3485550"/>
                </a:lnTo>
                <a:lnTo>
                  <a:pt x="1522139" y="3518797"/>
                </a:lnTo>
                <a:lnTo>
                  <a:pt x="1490933" y="3551375"/>
                </a:lnTo>
                <a:lnTo>
                  <a:pt x="1459035" y="3583271"/>
                </a:lnTo>
                <a:lnTo>
                  <a:pt x="1426457" y="3614474"/>
                </a:lnTo>
                <a:lnTo>
                  <a:pt x="1393211" y="3644972"/>
                </a:lnTo>
                <a:lnTo>
                  <a:pt x="1359310" y="3674753"/>
                </a:lnTo>
                <a:lnTo>
                  <a:pt x="1324765" y="3703805"/>
                </a:lnTo>
                <a:lnTo>
                  <a:pt x="1289588" y="3732116"/>
                </a:lnTo>
                <a:lnTo>
                  <a:pt x="1253792" y="3759675"/>
                </a:lnTo>
                <a:lnTo>
                  <a:pt x="1217388" y="3786468"/>
                </a:lnTo>
                <a:lnTo>
                  <a:pt x="1180388" y="3812486"/>
                </a:lnTo>
                <a:lnTo>
                  <a:pt x="1142804" y="3837714"/>
                </a:lnTo>
                <a:lnTo>
                  <a:pt x="1104648" y="3862143"/>
                </a:lnTo>
                <a:lnTo>
                  <a:pt x="1065933" y="3885759"/>
                </a:lnTo>
                <a:lnTo>
                  <a:pt x="1026670" y="3908552"/>
                </a:lnTo>
                <a:lnTo>
                  <a:pt x="986871" y="3930508"/>
                </a:lnTo>
                <a:lnTo>
                  <a:pt x="946548" y="3951616"/>
                </a:lnTo>
                <a:lnTo>
                  <a:pt x="905713" y="3971864"/>
                </a:lnTo>
                <a:lnTo>
                  <a:pt x="864378" y="3991241"/>
                </a:lnTo>
                <a:lnTo>
                  <a:pt x="822556" y="4009734"/>
                </a:lnTo>
                <a:lnTo>
                  <a:pt x="780258" y="4027332"/>
                </a:lnTo>
                <a:lnTo>
                  <a:pt x="737496" y="4044022"/>
                </a:lnTo>
                <a:lnTo>
                  <a:pt x="694282" y="4059792"/>
                </a:lnTo>
                <a:lnTo>
                  <a:pt x="650628" y="4074632"/>
                </a:lnTo>
                <a:lnTo>
                  <a:pt x="606546" y="4088528"/>
                </a:lnTo>
                <a:lnTo>
                  <a:pt x="562048" y="4101470"/>
                </a:lnTo>
                <a:lnTo>
                  <a:pt x="517147" y="4113444"/>
                </a:lnTo>
                <a:lnTo>
                  <a:pt x="471853" y="4124440"/>
                </a:lnTo>
                <a:lnTo>
                  <a:pt x="426180" y="4134445"/>
                </a:lnTo>
                <a:lnTo>
                  <a:pt x="380138" y="4143447"/>
                </a:lnTo>
                <a:lnTo>
                  <a:pt x="333741" y="4151435"/>
                </a:lnTo>
                <a:lnTo>
                  <a:pt x="286999" y="4158396"/>
                </a:lnTo>
                <a:lnTo>
                  <a:pt x="239926" y="4164319"/>
                </a:lnTo>
                <a:lnTo>
                  <a:pt x="192533" y="4169192"/>
                </a:lnTo>
                <a:lnTo>
                  <a:pt x="144831" y="4173003"/>
                </a:lnTo>
                <a:lnTo>
                  <a:pt x="96834" y="4175739"/>
                </a:lnTo>
                <a:lnTo>
                  <a:pt x="48553" y="4177390"/>
                </a:lnTo>
                <a:lnTo>
                  <a:pt x="0" y="4177943"/>
                </a:lnTo>
                <a:lnTo>
                  <a:pt x="0" y="0"/>
                </a:lnTo>
                <a:lnTo>
                  <a:pt x="48553" y="554"/>
                </a:lnTo>
                <a:lnTo>
                  <a:pt x="96834" y="2211"/>
                </a:lnTo>
                <a:lnTo>
                  <a:pt x="144831" y="4958"/>
                </a:lnTo>
                <a:lnTo>
                  <a:pt x="192533" y="8783"/>
                </a:lnTo>
                <a:lnTo>
                  <a:pt x="239926" y="13673"/>
                </a:lnTo>
                <a:lnTo>
                  <a:pt x="286999" y="19618"/>
                </a:lnTo>
                <a:lnTo>
                  <a:pt x="333741" y="26604"/>
                </a:lnTo>
                <a:lnTo>
                  <a:pt x="380138" y="34620"/>
                </a:lnTo>
                <a:lnTo>
                  <a:pt x="426180" y="43653"/>
                </a:lnTo>
                <a:lnTo>
                  <a:pt x="471853" y="53693"/>
                </a:lnTo>
                <a:lnTo>
                  <a:pt x="517147" y="64726"/>
                </a:lnTo>
                <a:lnTo>
                  <a:pt x="562048" y="76741"/>
                </a:lnTo>
                <a:lnTo>
                  <a:pt x="606546" y="89726"/>
                </a:lnTo>
                <a:lnTo>
                  <a:pt x="650628" y="103668"/>
                </a:lnTo>
                <a:lnTo>
                  <a:pt x="694282" y="118556"/>
                </a:lnTo>
                <a:lnTo>
                  <a:pt x="737496" y="134378"/>
                </a:lnTo>
                <a:lnTo>
                  <a:pt x="780258" y="151121"/>
                </a:lnTo>
                <a:lnTo>
                  <a:pt x="822556" y="168774"/>
                </a:lnTo>
                <a:lnTo>
                  <a:pt x="864378" y="187325"/>
                </a:lnTo>
                <a:lnTo>
                  <a:pt x="905713" y="206761"/>
                </a:lnTo>
                <a:lnTo>
                  <a:pt x="946548" y="227071"/>
                </a:lnTo>
                <a:lnTo>
                  <a:pt x="986871" y="248242"/>
                </a:lnTo>
                <a:lnTo>
                  <a:pt x="1026670" y="270263"/>
                </a:lnTo>
                <a:lnTo>
                  <a:pt x="1065933" y="293121"/>
                </a:lnTo>
                <a:lnTo>
                  <a:pt x="1104648" y="316805"/>
                </a:lnTo>
                <a:lnTo>
                  <a:pt x="1142804" y="341302"/>
                </a:lnTo>
                <a:lnTo>
                  <a:pt x="1180388" y="366601"/>
                </a:lnTo>
                <a:lnTo>
                  <a:pt x="1217388" y="392689"/>
                </a:lnTo>
                <a:lnTo>
                  <a:pt x="1253792" y="419554"/>
                </a:lnTo>
                <a:lnTo>
                  <a:pt x="1289588" y="447185"/>
                </a:lnTo>
                <a:lnTo>
                  <a:pt x="1324765" y="475569"/>
                </a:lnTo>
                <a:lnTo>
                  <a:pt x="1359310" y="504695"/>
                </a:lnTo>
                <a:lnTo>
                  <a:pt x="1393211" y="534550"/>
                </a:lnTo>
                <a:lnTo>
                  <a:pt x="1426457" y="565122"/>
                </a:lnTo>
                <a:lnTo>
                  <a:pt x="1459035" y="596400"/>
                </a:lnTo>
                <a:lnTo>
                  <a:pt x="1490933" y="628371"/>
                </a:lnTo>
                <a:lnTo>
                  <a:pt x="1522139" y="661023"/>
                </a:lnTo>
                <a:lnTo>
                  <a:pt x="1552642" y="694344"/>
                </a:lnTo>
                <a:lnTo>
                  <a:pt x="1582429" y="728323"/>
                </a:lnTo>
                <a:lnTo>
                  <a:pt x="1611488" y="762947"/>
                </a:lnTo>
                <a:lnTo>
                  <a:pt x="1639808" y="798204"/>
                </a:lnTo>
                <a:lnTo>
                  <a:pt x="1667375" y="834082"/>
                </a:lnTo>
                <a:lnTo>
                  <a:pt x="1694180" y="870570"/>
                </a:lnTo>
                <a:lnTo>
                  <a:pt x="1720208" y="907654"/>
                </a:lnTo>
                <a:lnTo>
                  <a:pt x="1745450" y="945324"/>
                </a:lnTo>
                <a:lnTo>
                  <a:pt x="1769891" y="983566"/>
                </a:lnTo>
                <a:lnTo>
                  <a:pt x="1793521" y="1022370"/>
                </a:lnTo>
                <a:lnTo>
                  <a:pt x="1816327" y="1061723"/>
                </a:lnTo>
                <a:lnTo>
                  <a:pt x="1838298" y="1101613"/>
                </a:lnTo>
                <a:lnTo>
                  <a:pt x="1859421" y="1142028"/>
                </a:lnTo>
                <a:lnTo>
                  <a:pt x="1879684" y="1182956"/>
                </a:lnTo>
                <a:lnTo>
                  <a:pt x="1899076" y="1224385"/>
                </a:lnTo>
                <a:lnTo>
                  <a:pt x="1917584" y="1266303"/>
                </a:lnTo>
                <a:lnTo>
                  <a:pt x="1935197" y="1308697"/>
                </a:lnTo>
                <a:lnTo>
                  <a:pt x="1951902" y="1351557"/>
                </a:lnTo>
                <a:lnTo>
                  <a:pt x="1967688" y="1394870"/>
                </a:lnTo>
                <a:lnTo>
                  <a:pt x="1982542" y="1438623"/>
                </a:lnTo>
                <a:lnTo>
                  <a:pt x="1996453" y="1482806"/>
                </a:lnTo>
                <a:lnTo>
                  <a:pt x="2009408" y="1527405"/>
                </a:lnTo>
                <a:lnTo>
                  <a:pt x="2021395" y="1572409"/>
                </a:lnTo>
                <a:lnTo>
                  <a:pt x="2032403" y="1617806"/>
                </a:lnTo>
                <a:lnTo>
                  <a:pt x="2042420" y="1663584"/>
                </a:lnTo>
                <a:lnTo>
                  <a:pt x="2051433" y="1709731"/>
                </a:lnTo>
                <a:lnTo>
                  <a:pt x="2059431" y="1756234"/>
                </a:lnTo>
                <a:lnTo>
                  <a:pt x="2066401" y="1803082"/>
                </a:lnTo>
                <a:lnTo>
                  <a:pt x="2072332" y="1850263"/>
                </a:lnTo>
                <a:lnTo>
                  <a:pt x="2077211" y="1897764"/>
                </a:lnTo>
                <a:lnTo>
                  <a:pt x="2081027" y="1945575"/>
                </a:lnTo>
                <a:lnTo>
                  <a:pt x="2083768" y="1993681"/>
                </a:lnTo>
                <a:lnTo>
                  <a:pt x="2085421" y="2042073"/>
                </a:lnTo>
                <a:lnTo>
                  <a:pt x="2085975" y="2090737"/>
                </a:lnTo>
                <a:close/>
              </a:path>
            </a:pathLst>
          </a:custGeom>
          <a:solidFill>
            <a:srgbClr val="FFFFFF"/>
          </a:solidFill>
        </p:spPr>
        <p:txBody>
          <a:bodyPr wrap="square" lIns="0" tIns="0" rIns="0" bIns="0" rtlCol="0"/>
          <a:lstStyle/>
          <a:p>
            <a:endParaRPr/>
          </a:p>
        </p:txBody>
      </p:sp>
      <p:sp>
        <p:nvSpPr>
          <p:cNvPr id="8" name="object 8"/>
          <p:cNvSpPr/>
          <p:nvPr/>
        </p:nvSpPr>
        <p:spPr>
          <a:xfrm>
            <a:off x="13137801" y="5146875"/>
            <a:ext cx="2171700" cy="4340225"/>
          </a:xfrm>
          <a:custGeom>
            <a:avLst/>
            <a:gdLst/>
            <a:ahLst/>
            <a:cxnLst/>
            <a:rect l="l" t="t" r="r" b="b"/>
            <a:pathLst>
              <a:path w="2171700" h="4340225">
                <a:moveTo>
                  <a:pt x="0" y="2171699"/>
                </a:moveTo>
                <a:lnTo>
                  <a:pt x="530" y="2220202"/>
                </a:lnTo>
                <a:lnTo>
                  <a:pt x="2115" y="2268441"/>
                </a:lnTo>
                <a:lnTo>
                  <a:pt x="4743" y="2316405"/>
                </a:lnTo>
                <a:lnTo>
                  <a:pt x="8403" y="2364082"/>
                </a:lnTo>
                <a:lnTo>
                  <a:pt x="13084" y="2411463"/>
                </a:lnTo>
                <a:lnTo>
                  <a:pt x="18775" y="2458536"/>
                </a:lnTo>
                <a:lnTo>
                  <a:pt x="25465" y="2505290"/>
                </a:lnTo>
                <a:lnTo>
                  <a:pt x="33143" y="2551715"/>
                </a:lnTo>
                <a:lnTo>
                  <a:pt x="41798" y="2597799"/>
                </a:lnTo>
                <a:lnTo>
                  <a:pt x="51419" y="2643531"/>
                </a:lnTo>
                <a:lnTo>
                  <a:pt x="61995" y="2688901"/>
                </a:lnTo>
                <a:lnTo>
                  <a:pt x="73515" y="2733898"/>
                </a:lnTo>
                <a:lnTo>
                  <a:pt x="85967" y="2778510"/>
                </a:lnTo>
                <a:lnTo>
                  <a:pt x="99342" y="2822728"/>
                </a:lnTo>
                <a:lnTo>
                  <a:pt x="113627" y="2866539"/>
                </a:lnTo>
                <a:lnTo>
                  <a:pt x="128812" y="2909933"/>
                </a:lnTo>
                <a:lnTo>
                  <a:pt x="144885" y="2952900"/>
                </a:lnTo>
                <a:lnTo>
                  <a:pt x="161837" y="2995427"/>
                </a:lnTo>
                <a:lnTo>
                  <a:pt x="179655" y="3037505"/>
                </a:lnTo>
                <a:lnTo>
                  <a:pt x="198328" y="3079122"/>
                </a:lnTo>
                <a:lnTo>
                  <a:pt x="217847" y="3120268"/>
                </a:lnTo>
                <a:lnTo>
                  <a:pt x="238198" y="3160931"/>
                </a:lnTo>
                <a:lnTo>
                  <a:pt x="259373" y="3201101"/>
                </a:lnTo>
                <a:lnTo>
                  <a:pt x="281359" y="3240766"/>
                </a:lnTo>
                <a:lnTo>
                  <a:pt x="304145" y="3279916"/>
                </a:lnTo>
                <a:lnTo>
                  <a:pt x="327721" y="3318540"/>
                </a:lnTo>
                <a:lnTo>
                  <a:pt x="352076" y="3356627"/>
                </a:lnTo>
                <a:lnTo>
                  <a:pt x="377198" y="3394166"/>
                </a:lnTo>
                <a:lnTo>
                  <a:pt x="403076" y="3431146"/>
                </a:lnTo>
                <a:lnTo>
                  <a:pt x="429700" y="3467556"/>
                </a:lnTo>
                <a:lnTo>
                  <a:pt x="457058" y="3503385"/>
                </a:lnTo>
                <a:lnTo>
                  <a:pt x="485139" y="3538623"/>
                </a:lnTo>
                <a:lnTo>
                  <a:pt x="513933" y="3573258"/>
                </a:lnTo>
                <a:lnTo>
                  <a:pt x="543428" y="3607280"/>
                </a:lnTo>
                <a:lnTo>
                  <a:pt x="573613" y="3640677"/>
                </a:lnTo>
                <a:lnTo>
                  <a:pt x="604478" y="3673439"/>
                </a:lnTo>
                <a:lnTo>
                  <a:pt x="636010" y="3705554"/>
                </a:lnTo>
                <a:lnTo>
                  <a:pt x="668200" y="3737013"/>
                </a:lnTo>
                <a:lnTo>
                  <a:pt x="701036" y="3767803"/>
                </a:lnTo>
                <a:lnTo>
                  <a:pt x="734508" y="3797914"/>
                </a:lnTo>
                <a:lnTo>
                  <a:pt x="768603" y="3827335"/>
                </a:lnTo>
                <a:lnTo>
                  <a:pt x="803311" y="3856056"/>
                </a:lnTo>
                <a:lnTo>
                  <a:pt x="838622" y="3884065"/>
                </a:lnTo>
                <a:lnTo>
                  <a:pt x="874523" y="3911351"/>
                </a:lnTo>
                <a:lnTo>
                  <a:pt x="911004" y="3937903"/>
                </a:lnTo>
                <a:lnTo>
                  <a:pt x="948055" y="3963711"/>
                </a:lnTo>
                <a:lnTo>
                  <a:pt x="985663" y="3988763"/>
                </a:lnTo>
                <a:lnTo>
                  <a:pt x="1023818" y="4013049"/>
                </a:lnTo>
                <a:lnTo>
                  <a:pt x="1062509" y="4036558"/>
                </a:lnTo>
                <a:lnTo>
                  <a:pt x="1101725" y="4059279"/>
                </a:lnTo>
                <a:lnTo>
                  <a:pt x="1141455" y="4081200"/>
                </a:lnTo>
                <a:lnTo>
                  <a:pt x="1181688" y="4102312"/>
                </a:lnTo>
                <a:lnTo>
                  <a:pt x="1222412" y="4122602"/>
                </a:lnTo>
                <a:lnTo>
                  <a:pt x="1263617" y="4142061"/>
                </a:lnTo>
                <a:lnTo>
                  <a:pt x="1305292" y="4160677"/>
                </a:lnTo>
                <a:lnTo>
                  <a:pt x="1347426" y="4178439"/>
                </a:lnTo>
                <a:lnTo>
                  <a:pt x="1390007" y="4195337"/>
                </a:lnTo>
                <a:lnTo>
                  <a:pt x="1433025" y="4211359"/>
                </a:lnTo>
                <a:lnTo>
                  <a:pt x="1476469" y="4226495"/>
                </a:lnTo>
                <a:lnTo>
                  <a:pt x="1520327" y="4240733"/>
                </a:lnTo>
                <a:lnTo>
                  <a:pt x="1564589" y="4254063"/>
                </a:lnTo>
                <a:lnTo>
                  <a:pt x="1609243" y="4266474"/>
                </a:lnTo>
                <a:lnTo>
                  <a:pt x="1654279" y="4277954"/>
                </a:lnTo>
                <a:lnTo>
                  <a:pt x="1699685" y="4288494"/>
                </a:lnTo>
                <a:lnTo>
                  <a:pt x="1745451" y="4298081"/>
                </a:lnTo>
                <a:lnTo>
                  <a:pt x="1791565" y="4306706"/>
                </a:lnTo>
                <a:lnTo>
                  <a:pt x="1838017" y="4314357"/>
                </a:lnTo>
                <a:lnTo>
                  <a:pt x="1884795" y="4321023"/>
                </a:lnTo>
                <a:lnTo>
                  <a:pt x="1931888" y="4326694"/>
                </a:lnTo>
                <a:lnTo>
                  <a:pt x="1979286" y="4331358"/>
                </a:lnTo>
                <a:lnTo>
                  <a:pt x="2026977" y="4335005"/>
                </a:lnTo>
                <a:lnTo>
                  <a:pt x="2074950" y="4337623"/>
                </a:lnTo>
                <a:lnTo>
                  <a:pt x="2123195" y="4339202"/>
                </a:lnTo>
                <a:lnTo>
                  <a:pt x="2171699" y="4339731"/>
                </a:lnTo>
                <a:lnTo>
                  <a:pt x="2171699" y="0"/>
                </a:lnTo>
                <a:lnTo>
                  <a:pt x="2123195" y="530"/>
                </a:lnTo>
                <a:lnTo>
                  <a:pt x="2074950" y="2115"/>
                </a:lnTo>
                <a:lnTo>
                  <a:pt x="2026977" y="4743"/>
                </a:lnTo>
                <a:lnTo>
                  <a:pt x="1979286" y="8403"/>
                </a:lnTo>
                <a:lnTo>
                  <a:pt x="1931888" y="13084"/>
                </a:lnTo>
                <a:lnTo>
                  <a:pt x="1884795" y="18775"/>
                </a:lnTo>
                <a:lnTo>
                  <a:pt x="1838017" y="25465"/>
                </a:lnTo>
                <a:lnTo>
                  <a:pt x="1791565" y="33143"/>
                </a:lnTo>
                <a:lnTo>
                  <a:pt x="1745451" y="41798"/>
                </a:lnTo>
                <a:lnTo>
                  <a:pt x="1699685" y="51419"/>
                </a:lnTo>
                <a:lnTo>
                  <a:pt x="1654279" y="61995"/>
                </a:lnTo>
                <a:lnTo>
                  <a:pt x="1609243" y="73515"/>
                </a:lnTo>
                <a:lnTo>
                  <a:pt x="1564589" y="85967"/>
                </a:lnTo>
                <a:lnTo>
                  <a:pt x="1520327" y="99342"/>
                </a:lnTo>
                <a:lnTo>
                  <a:pt x="1476469" y="113627"/>
                </a:lnTo>
                <a:lnTo>
                  <a:pt x="1433025" y="128812"/>
                </a:lnTo>
                <a:lnTo>
                  <a:pt x="1390007" y="144885"/>
                </a:lnTo>
                <a:lnTo>
                  <a:pt x="1347426" y="161837"/>
                </a:lnTo>
                <a:lnTo>
                  <a:pt x="1305292" y="179655"/>
                </a:lnTo>
                <a:lnTo>
                  <a:pt x="1263617" y="198328"/>
                </a:lnTo>
                <a:lnTo>
                  <a:pt x="1222412" y="217847"/>
                </a:lnTo>
                <a:lnTo>
                  <a:pt x="1181688" y="238198"/>
                </a:lnTo>
                <a:lnTo>
                  <a:pt x="1141455" y="259373"/>
                </a:lnTo>
                <a:lnTo>
                  <a:pt x="1101725" y="281359"/>
                </a:lnTo>
                <a:lnTo>
                  <a:pt x="1062509" y="304145"/>
                </a:lnTo>
                <a:lnTo>
                  <a:pt x="1023818" y="327721"/>
                </a:lnTo>
                <a:lnTo>
                  <a:pt x="985663" y="352076"/>
                </a:lnTo>
                <a:lnTo>
                  <a:pt x="948055" y="377198"/>
                </a:lnTo>
                <a:lnTo>
                  <a:pt x="911004" y="403076"/>
                </a:lnTo>
                <a:lnTo>
                  <a:pt x="874523" y="429700"/>
                </a:lnTo>
                <a:lnTo>
                  <a:pt x="838622" y="457058"/>
                </a:lnTo>
                <a:lnTo>
                  <a:pt x="803311" y="485139"/>
                </a:lnTo>
                <a:lnTo>
                  <a:pt x="768603" y="513933"/>
                </a:lnTo>
                <a:lnTo>
                  <a:pt x="734508" y="543428"/>
                </a:lnTo>
                <a:lnTo>
                  <a:pt x="701036" y="573613"/>
                </a:lnTo>
                <a:lnTo>
                  <a:pt x="668200" y="604478"/>
                </a:lnTo>
                <a:lnTo>
                  <a:pt x="636010" y="636010"/>
                </a:lnTo>
                <a:lnTo>
                  <a:pt x="604478" y="668200"/>
                </a:lnTo>
                <a:lnTo>
                  <a:pt x="573613" y="701036"/>
                </a:lnTo>
                <a:lnTo>
                  <a:pt x="543428" y="734508"/>
                </a:lnTo>
                <a:lnTo>
                  <a:pt x="513933" y="768603"/>
                </a:lnTo>
                <a:lnTo>
                  <a:pt x="485139" y="803311"/>
                </a:lnTo>
                <a:lnTo>
                  <a:pt x="457058" y="838622"/>
                </a:lnTo>
                <a:lnTo>
                  <a:pt x="429700" y="874523"/>
                </a:lnTo>
                <a:lnTo>
                  <a:pt x="403076" y="911004"/>
                </a:lnTo>
                <a:lnTo>
                  <a:pt x="377198" y="948055"/>
                </a:lnTo>
                <a:lnTo>
                  <a:pt x="352076" y="985663"/>
                </a:lnTo>
                <a:lnTo>
                  <a:pt x="327721" y="1023818"/>
                </a:lnTo>
                <a:lnTo>
                  <a:pt x="304145" y="1062509"/>
                </a:lnTo>
                <a:lnTo>
                  <a:pt x="281359" y="1101725"/>
                </a:lnTo>
                <a:lnTo>
                  <a:pt x="259373" y="1141455"/>
                </a:lnTo>
                <a:lnTo>
                  <a:pt x="238198" y="1181688"/>
                </a:lnTo>
                <a:lnTo>
                  <a:pt x="217847" y="1222412"/>
                </a:lnTo>
                <a:lnTo>
                  <a:pt x="198328" y="1263617"/>
                </a:lnTo>
                <a:lnTo>
                  <a:pt x="179655" y="1305292"/>
                </a:lnTo>
                <a:lnTo>
                  <a:pt x="161837" y="1347426"/>
                </a:lnTo>
                <a:lnTo>
                  <a:pt x="144885" y="1390007"/>
                </a:lnTo>
                <a:lnTo>
                  <a:pt x="128812" y="1433025"/>
                </a:lnTo>
                <a:lnTo>
                  <a:pt x="113627" y="1476469"/>
                </a:lnTo>
                <a:lnTo>
                  <a:pt x="99342" y="1520327"/>
                </a:lnTo>
                <a:lnTo>
                  <a:pt x="85967" y="1564589"/>
                </a:lnTo>
                <a:lnTo>
                  <a:pt x="73515" y="1609243"/>
                </a:lnTo>
                <a:lnTo>
                  <a:pt x="61995" y="1654279"/>
                </a:lnTo>
                <a:lnTo>
                  <a:pt x="51419" y="1699685"/>
                </a:lnTo>
                <a:lnTo>
                  <a:pt x="41798" y="1745451"/>
                </a:lnTo>
                <a:lnTo>
                  <a:pt x="33143" y="1791565"/>
                </a:lnTo>
                <a:lnTo>
                  <a:pt x="25465" y="1838017"/>
                </a:lnTo>
                <a:lnTo>
                  <a:pt x="18775" y="1884795"/>
                </a:lnTo>
                <a:lnTo>
                  <a:pt x="13084" y="1931888"/>
                </a:lnTo>
                <a:lnTo>
                  <a:pt x="8403" y="1979286"/>
                </a:lnTo>
                <a:lnTo>
                  <a:pt x="4743" y="2026977"/>
                </a:lnTo>
                <a:lnTo>
                  <a:pt x="2115" y="2074950"/>
                </a:lnTo>
                <a:lnTo>
                  <a:pt x="530" y="2123195"/>
                </a:lnTo>
                <a:lnTo>
                  <a:pt x="0" y="2171699"/>
                </a:lnTo>
                <a:close/>
              </a:path>
            </a:pathLst>
          </a:custGeom>
          <a:solidFill>
            <a:srgbClr val="FF7337"/>
          </a:solidFill>
        </p:spPr>
        <p:txBody>
          <a:bodyPr wrap="square" lIns="0" tIns="0" rIns="0" bIns="0" rtlCol="0"/>
          <a:lstStyle/>
          <a:p>
            <a:endParaRPr/>
          </a:p>
        </p:txBody>
      </p:sp>
      <p:sp>
        <p:nvSpPr>
          <p:cNvPr id="10" name="Title 9">
            <a:extLst>
              <a:ext uri="{FF2B5EF4-FFF2-40B4-BE49-F238E27FC236}">
                <a16:creationId xmlns:a16="http://schemas.microsoft.com/office/drawing/2014/main" id="{CFFECE63-ECE5-4208-A45C-3850C2FE0AB7}"/>
              </a:ext>
            </a:extLst>
          </p:cNvPr>
          <p:cNvSpPr>
            <a:spLocks noGrp="1"/>
          </p:cNvSpPr>
          <p:nvPr>
            <p:ph type="title"/>
          </p:nvPr>
        </p:nvSpPr>
        <p:spPr>
          <a:xfrm>
            <a:off x="1828046" y="190500"/>
            <a:ext cx="9076580" cy="1692771"/>
          </a:xfrm>
        </p:spPr>
        <p:txBody>
          <a:bodyPr/>
          <a:lstStyle/>
          <a:p>
            <a:r>
              <a:rPr lang="en-US" altLang="en-US" sz="11000" dirty="0">
                <a:solidFill>
                  <a:schemeClr val="tx2">
                    <a:lumMod val="75000"/>
                  </a:schemeClr>
                </a:solidFill>
                <a:latin typeface="+mj-lt"/>
              </a:rPr>
              <a:t>Bright Futures</a:t>
            </a:r>
            <a:endParaRPr lang="en-US" sz="11000" dirty="0">
              <a:solidFill>
                <a:schemeClr val="tx2">
                  <a:lumMod val="75000"/>
                </a:schemeClr>
              </a:solidFill>
              <a:latin typeface="+mj-lt"/>
            </a:endParaRPr>
          </a:p>
        </p:txBody>
      </p:sp>
      <p:sp>
        <p:nvSpPr>
          <p:cNvPr id="13" name="TextBox 12">
            <a:extLst>
              <a:ext uri="{FF2B5EF4-FFF2-40B4-BE49-F238E27FC236}">
                <a16:creationId xmlns:a16="http://schemas.microsoft.com/office/drawing/2014/main" id="{19B7D99E-F45B-4E0E-A6C2-0728A18F7A9C}"/>
              </a:ext>
            </a:extLst>
          </p:cNvPr>
          <p:cNvSpPr txBox="1"/>
          <p:nvPr/>
        </p:nvSpPr>
        <p:spPr>
          <a:xfrm>
            <a:off x="354265" y="2400300"/>
            <a:ext cx="7805158" cy="1771767"/>
          </a:xfrm>
          <a:prstGeom prst="rect">
            <a:avLst/>
          </a:prstGeom>
          <a:noFill/>
        </p:spPr>
        <p:txBody>
          <a:bodyPr wrap="square">
            <a:spAutoFit/>
          </a:bodyPr>
          <a:lstStyle/>
          <a:p>
            <a:pPr marR="0" lvl="0" algn="l" defTabSz="914400" rtl="0" eaLnBrk="1" fontAlgn="auto" latinLnBrk="0" hangingPunct="1">
              <a:lnSpc>
                <a:spcPct val="90000"/>
              </a:lnSpc>
              <a:spcBef>
                <a:spcPts val="1000"/>
              </a:spcBef>
              <a:spcAft>
                <a:spcPts val="0"/>
              </a:spcAft>
              <a:buClrTx/>
              <a:buSzTx/>
              <a:tabLst/>
              <a:defRPr/>
            </a:pPr>
            <a:r>
              <a:rPr kumimoji="0" lang="en-US" sz="2800" b="0" i="0" u="none" strike="noStrike" kern="1200" cap="none" spc="0" normalizeH="0" baseline="0" noProof="0" dirty="0">
                <a:ln>
                  <a:noFill/>
                </a:ln>
                <a:solidFill>
                  <a:schemeClr val="tx2">
                    <a:lumMod val="75000"/>
                  </a:schemeClr>
                </a:solidFill>
                <a:effectLst/>
                <a:uLnTx/>
                <a:uFillTx/>
                <a:ea typeface="Verdana" panose="020B0604030504040204" pitchFamily="34" charset="0"/>
                <a:cs typeface="Verdana" panose="020B0604030504040204" pitchFamily="34" charset="0"/>
              </a:rPr>
              <a:t>Evaluation for Bright Futures includes an unrounded, weighted high school GPA in the 16 college-preparatory credits.  </a:t>
            </a:r>
          </a:p>
          <a:p>
            <a:pPr lvl="1">
              <a:lnSpc>
                <a:spcPct val="90000"/>
              </a:lnSpc>
              <a:spcBef>
                <a:spcPts val="1000"/>
              </a:spcBef>
              <a:defRPr/>
            </a:pPr>
            <a:endParaRPr kumimoji="0" lang="en-US" sz="2800" b="0" i="0" u="none" strike="noStrike" kern="1200" cap="none" spc="0" normalizeH="0" baseline="0" noProof="0" dirty="0">
              <a:ln>
                <a:noFill/>
              </a:ln>
              <a:solidFill>
                <a:schemeClr val="tx2">
                  <a:lumMod val="75000"/>
                </a:schemeClr>
              </a:solidFill>
              <a:effectLst/>
              <a:uLnTx/>
              <a:uFillTx/>
              <a:ea typeface="Verdana" panose="020B0604030504040204" pitchFamily="34" charset="0"/>
              <a:cs typeface="Verdana" panose="020B0604030504040204" pitchFamily="34" charset="0"/>
            </a:endParaRPr>
          </a:p>
        </p:txBody>
      </p:sp>
      <p:sp>
        <p:nvSpPr>
          <p:cNvPr id="16" name="TextBox 15">
            <a:extLst>
              <a:ext uri="{FF2B5EF4-FFF2-40B4-BE49-F238E27FC236}">
                <a16:creationId xmlns:a16="http://schemas.microsoft.com/office/drawing/2014/main" id="{C22FC17F-D169-4121-98D5-882BC225DD04}"/>
              </a:ext>
            </a:extLst>
          </p:cNvPr>
          <p:cNvSpPr txBox="1"/>
          <p:nvPr/>
        </p:nvSpPr>
        <p:spPr>
          <a:xfrm>
            <a:off x="152400" y="8902005"/>
            <a:ext cx="11819543" cy="1384995"/>
          </a:xfrm>
          <a:prstGeom prst="rect">
            <a:avLst/>
          </a:prstGeom>
          <a:noFill/>
        </p:spPr>
        <p:txBody>
          <a:bodyPr wrap="square">
            <a:spAutoFit/>
          </a:bodyPr>
          <a:lstStyle/>
          <a:p>
            <a:pPr algn="ctr" eaLnBrk="1" fontAlgn="auto" hangingPunct="1">
              <a:spcBef>
                <a:spcPts val="0"/>
              </a:spcBef>
              <a:spcAft>
                <a:spcPts val="0"/>
              </a:spcAft>
              <a:defRPr/>
            </a:pPr>
            <a:r>
              <a:rPr lang="en-US" sz="2800" b="1" dirty="0">
                <a:solidFill>
                  <a:schemeClr val="accent6">
                    <a:lumMod val="75000"/>
                  </a:schemeClr>
                </a:solidFill>
              </a:rPr>
              <a:t>Bright Futures Student Handbook 2021-22</a:t>
            </a:r>
          </a:p>
          <a:p>
            <a:pPr algn="ctr" eaLnBrk="1" fontAlgn="auto" hangingPunct="1">
              <a:spcBef>
                <a:spcPts val="0"/>
              </a:spcBef>
              <a:spcAft>
                <a:spcPts val="0"/>
              </a:spcAft>
              <a:defRPr/>
            </a:pPr>
            <a:r>
              <a:rPr lang="en-US" sz="2800" dirty="0">
                <a:solidFill>
                  <a:schemeClr val="accent6">
                    <a:lumMod val="75000"/>
                  </a:schemeClr>
                </a:solidFill>
                <a:latin typeface="+mn-lt"/>
                <a:hlinkClick r:id="rId3">
                  <a:extLst>
                    <a:ext uri="{A12FA001-AC4F-418D-AE19-62706E023703}">
                      <ahyp:hlinkClr xmlns:ahyp="http://schemas.microsoft.com/office/drawing/2018/hyperlinkcolor" val="tx"/>
                    </a:ext>
                  </a:extLst>
                </a:hlinkClick>
              </a:rPr>
              <a:t>https://www.floridastudentfinancialaidsg.org/PDF/BFHandbookChapter1.pdf</a:t>
            </a:r>
            <a:r>
              <a:rPr lang="en-US" sz="2800" dirty="0">
                <a:solidFill>
                  <a:schemeClr val="accent6">
                    <a:lumMod val="75000"/>
                  </a:schemeClr>
                </a:solidFill>
                <a:latin typeface="+mn-lt"/>
              </a:rPr>
              <a:t> </a:t>
            </a:r>
          </a:p>
          <a:p>
            <a:pPr eaLnBrk="1" fontAlgn="auto" hangingPunct="1">
              <a:spcBef>
                <a:spcPts val="0"/>
              </a:spcBef>
              <a:spcAft>
                <a:spcPts val="0"/>
              </a:spcAft>
              <a:defRPr/>
            </a:pPr>
            <a:endParaRPr lang="en-US" sz="2800" dirty="0">
              <a:latin typeface="+mn-lt"/>
            </a:endParaRPr>
          </a:p>
        </p:txBody>
      </p:sp>
      <p:sp>
        <p:nvSpPr>
          <p:cNvPr id="4" name="TextBox 3">
            <a:extLst>
              <a:ext uri="{FF2B5EF4-FFF2-40B4-BE49-F238E27FC236}">
                <a16:creationId xmlns:a16="http://schemas.microsoft.com/office/drawing/2014/main" id="{15783EE1-2D94-18D6-2888-537DC26B1B0E}"/>
              </a:ext>
            </a:extLst>
          </p:cNvPr>
          <p:cNvSpPr txBox="1"/>
          <p:nvPr/>
        </p:nvSpPr>
        <p:spPr>
          <a:xfrm>
            <a:off x="1716670" y="4261516"/>
            <a:ext cx="8221980" cy="3416320"/>
          </a:xfrm>
          <a:prstGeom prst="rect">
            <a:avLst/>
          </a:prstGeom>
          <a:noFill/>
        </p:spPr>
        <p:txBody>
          <a:bodyPr wrap="square" rtlCol="0">
            <a:spAutoFit/>
          </a:bodyPr>
          <a:lstStyle/>
          <a:p>
            <a:r>
              <a:rPr lang="en-US" sz="2400" b="1" dirty="0"/>
              <a:t>4 – English </a:t>
            </a:r>
            <a:r>
              <a:rPr lang="en-US" sz="2400" b="1" i="1" dirty="0"/>
              <a:t>(three must include substantial writing) </a:t>
            </a:r>
          </a:p>
          <a:p>
            <a:endParaRPr lang="en-US" sz="2400" b="1" i="1" dirty="0"/>
          </a:p>
          <a:p>
            <a:r>
              <a:rPr lang="en-US" sz="2400" b="1" dirty="0"/>
              <a:t>4 – Mathematics </a:t>
            </a:r>
            <a:r>
              <a:rPr lang="en-US" sz="2400" b="1" i="1" dirty="0"/>
              <a:t>(at or above Algebra 1 level)</a:t>
            </a:r>
          </a:p>
          <a:p>
            <a:endParaRPr lang="en-US" sz="2400" b="1" dirty="0"/>
          </a:p>
          <a:p>
            <a:r>
              <a:rPr lang="en-US" sz="2400" b="1" dirty="0"/>
              <a:t>3 – Natural Sciences </a:t>
            </a:r>
            <a:r>
              <a:rPr lang="en-US" sz="2400" b="1" i="1" dirty="0"/>
              <a:t>(two must have substantial laboratory)</a:t>
            </a:r>
          </a:p>
          <a:p>
            <a:endParaRPr lang="en-US" sz="2400" b="1" dirty="0"/>
          </a:p>
          <a:p>
            <a:r>
              <a:rPr lang="en-US" sz="2400" b="1" dirty="0"/>
              <a:t>3 – Social Sciences </a:t>
            </a:r>
          </a:p>
          <a:p>
            <a:endParaRPr lang="en-US" sz="2400" b="1" dirty="0"/>
          </a:p>
          <a:p>
            <a:r>
              <a:rPr lang="en-US" sz="2400" b="1" dirty="0"/>
              <a:t>2 – World Languages </a:t>
            </a:r>
            <a:r>
              <a:rPr lang="en-US" sz="2400" b="1" i="1" dirty="0"/>
              <a:t>(sequential, in the same language) </a:t>
            </a:r>
          </a:p>
        </p:txBody>
      </p:sp>
    </p:spTree>
    <p:extLst>
      <p:ext uri="{BB962C8B-B14F-4D97-AF65-F5344CB8AC3E}">
        <p14:creationId xmlns:p14="http://schemas.microsoft.com/office/powerpoint/2010/main" val="3895942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20" y="7504800"/>
            <a:ext cx="5741670" cy="2782570"/>
          </a:xfrm>
          <a:custGeom>
            <a:avLst/>
            <a:gdLst/>
            <a:ahLst/>
            <a:cxnLst/>
            <a:rect l="l" t="t" r="r" b="b"/>
            <a:pathLst>
              <a:path w="5741670" h="2782570">
                <a:moveTo>
                  <a:pt x="0" y="0"/>
                </a:moveTo>
                <a:lnTo>
                  <a:pt x="5741203" y="0"/>
                </a:lnTo>
                <a:lnTo>
                  <a:pt x="5741203" y="2782198"/>
                </a:lnTo>
                <a:lnTo>
                  <a:pt x="0" y="2782198"/>
                </a:lnTo>
                <a:lnTo>
                  <a:pt x="0" y="0"/>
                </a:lnTo>
                <a:close/>
              </a:path>
            </a:pathLst>
          </a:custGeom>
          <a:solidFill>
            <a:srgbClr val="9AD8D6"/>
          </a:solidFill>
        </p:spPr>
        <p:txBody>
          <a:bodyPr wrap="square" lIns="0" tIns="0" rIns="0" bIns="0" rtlCol="0"/>
          <a:lstStyle/>
          <a:p>
            <a:endParaRPr/>
          </a:p>
        </p:txBody>
      </p:sp>
      <p:sp>
        <p:nvSpPr>
          <p:cNvPr id="3" name="object 3"/>
          <p:cNvSpPr/>
          <p:nvPr/>
        </p:nvSpPr>
        <p:spPr>
          <a:xfrm>
            <a:off x="5743808" y="7504800"/>
            <a:ext cx="5391150" cy="2782570"/>
          </a:xfrm>
          <a:custGeom>
            <a:avLst/>
            <a:gdLst/>
            <a:ahLst/>
            <a:cxnLst/>
            <a:rect l="l" t="t" r="r" b="b"/>
            <a:pathLst>
              <a:path w="5391150" h="2782570">
                <a:moveTo>
                  <a:pt x="0" y="0"/>
                </a:moveTo>
                <a:lnTo>
                  <a:pt x="5390649" y="0"/>
                </a:lnTo>
                <a:lnTo>
                  <a:pt x="5390649" y="2782198"/>
                </a:lnTo>
                <a:lnTo>
                  <a:pt x="0" y="2782198"/>
                </a:lnTo>
                <a:lnTo>
                  <a:pt x="0" y="0"/>
                </a:lnTo>
                <a:close/>
              </a:path>
            </a:pathLst>
          </a:custGeom>
          <a:solidFill>
            <a:srgbClr val="FFC23C"/>
          </a:solidFill>
        </p:spPr>
        <p:txBody>
          <a:bodyPr wrap="square" lIns="0" tIns="0" rIns="0" bIns="0" rtlCol="0"/>
          <a:lstStyle/>
          <a:p>
            <a:endParaRPr/>
          </a:p>
        </p:txBody>
      </p:sp>
      <p:sp>
        <p:nvSpPr>
          <p:cNvPr id="4" name="object 4"/>
          <p:cNvSpPr/>
          <p:nvPr/>
        </p:nvSpPr>
        <p:spPr>
          <a:xfrm>
            <a:off x="11132732" y="7504800"/>
            <a:ext cx="7144384" cy="2782570"/>
          </a:xfrm>
          <a:custGeom>
            <a:avLst/>
            <a:gdLst/>
            <a:ahLst/>
            <a:cxnLst/>
            <a:rect l="l" t="t" r="r" b="b"/>
            <a:pathLst>
              <a:path w="7144384" h="2782570">
                <a:moveTo>
                  <a:pt x="0" y="0"/>
                </a:moveTo>
                <a:lnTo>
                  <a:pt x="7144246" y="0"/>
                </a:lnTo>
                <a:lnTo>
                  <a:pt x="7144246" y="2782198"/>
                </a:lnTo>
                <a:lnTo>
                  <a:pt x="0" y="2782198"/>
                </a:lnTo>
                <a:lnTo>
                  <a:pt x="0" y="0"/>
                </a:lnTo>
                <a:close/>
              </a:path>
            </a:pathLst>
          </a:custGeom>
          <a:solidFill>
            <a:srgbClr val="FF7337"/>
          </a:solidFill>
        </p:spPr>
        <p:txBody>
          <a:bodyPr wrap="square" lIns="0" tIns="0" rIns="0" bIns="0" rtlCol="0"/>
          <a:lstStyle/>
          <a:p>
            <a:endParaRPr/>
          </a:p>
        </p:txBody>
      </p:sp>
      <p:sp>
        <p:nvSpPr>
          <p:cNvPr id="5" name="object 5"/>
          <p:cNvSpPr/>
          <p:nvPr/>
        </p:nvSpPr>
        <p:spPr>
          <a:xfrm>
            <a:off x="2971027" y="7505693"/>
            <a:ext cx="2781300" cy="2781300"/>
          </a:xfrm>
          <a:custGeom>
            <a:avLst/>
            <a:gdLst/>
            <a:ahLst/>
            <a:cxnLst/>
            <a:rect l="l" t="t" r="r" b="b"/>
            <a:pathLst>
              <a:path w="2781300" h="2781300">
                <a:moveTo>
                  <a:pt x="2781283" y="0"/>
                </a:moveTo>
                <a:lnTo>
                  <a:pt x="2781283" y="2781299"/>
                </a:lnTo>
                <a:lnTo>
                  <a:pt x="2732873" y="2780886"/>
                </a:lnTo>
                <a:lnTo>
                  <a:pt x="2684664" y="2779652"/>
                </a:lnTo>
                <a:lnTo>
                  <a:pt x="2636661" y="2777603"/>
                </a:lnTo>
                <a:lnTo>
                  <a:pt x="2588872" y="2774746"/>
                </a:lnTo>
                <a:lnTo>
                  <a:pt x="2541303" y="2771089"/>
                </a:lnTo>
                <a:lnTo>
                  <a:pt x="2493960" y="2766636"/>
                </a:lnTo>
                <a:lnTo>
                  <a:pt x="2446851" y="2761396"/>
                </a:lnTo>
                <a:lnTo>
                  <a:pt x="2399982" y="2755375"/>
                </a:lnTo>
                <a:lnTo>
                  <a:pt x="2353360" y="2748580"/>
                </a:lnTo>
                <a:lnTo>
                  <a:pt x="2306991" y="2741017"/>
                </a:lnTo>
                <a:lnTo>
                  <a:pt x="2260883" y="2732693"/>
                </a:lnTo>
                <a:lnTo>
                  <a:pt x="2215041" y="2723614"/>
                </a:lnTo>
                <a:lnTo>
                  <a:pt x="2169473" y="2713788"/>
                </a:lnTo>
                <a:lnTo>
                  <a:pt x="2124185" y="2703220"/>
                </a:lnTo>
                <a:lnTo>
                  <a:pt x="2079184" y="2691919"/>
                </a:lnTo>
                <a:lnTo>
                  <a:pt x="2034476" y="2679889"/>
                </a:lnTo>
                <a:lnTo>
                  <a:pt x="1990069" y="2667139"/>
                </a:lnTo>
                <a:lnTo>
                  <a:pt x="1945968" y="2653674"/>
                </a:lnTo>
                <a:lnTo>
                  <a:pt x="1902181" y="2639502"/>
                </a:lnTo>
                <a:lnTo>
                  <a:pt x="1858715" y="2624629"/>
                </a:lnTo>
                <a:lnTo>
                  <a:pt x="1815575" y="2609062"/>
                </a:lnTo>
                <a:lnTo>
                  <a:pt x="1772769" y="2592807"/>
                </a:lnTo>
                <a:lnTo>
                  <a:pt x="1730303" y="2575871"/>
                </a:lnTo>
                <a:lnTo>
                  <a:pt x="1688184" y="2558260"/>
                </a:lnTo>
                <a:lnTo>
                  <a:pt x="1646419" y="2539983"/>
                </a:lnTo>
                <a:lnTo>
                  <a:pt x="1605014" y="2521044"/>
                </a:lnTo>
                <a:lnTo>
                  <a:pt x="1563976" y="2501451"/>
                </a:lnTo>
                <a:lnTo>
                  <a:pt x="1523312" y="2481211"/>
                </a:lnTo>
                <a:lnTo>
                  <a:pt x="1483028" y="2460330"/>
                </a:lnTo>
                <a:lnTo>
                  <a:pt x="1443131" y="2438815"/>
                </a:lnTo>
                <a:lnTo>
                  <a:pt x="1403628" y="2416672"/>
                </a:lnTo>
                <a:lnTo>
                  <a:pt x="1364526" y="2393908"/>
                </a:lnTo>
                <a:lnTo>
                  <a:pt x="1325830" y="2370531"/>
                </a:lnTo>
                <a:lnTo>
                  <a:pt x="1287548" y="2346546"/>
                </a:lnTo>
                <a:lnTo>
                  <a:pt x="1249687" y="2321960"/>
                </a:lnTo>
                <a:lnTo>
                  <a:pt x="1212253" y="2296780"/>
                </a:lnTo>
                <a:lnTo>
                  <a:pt x="1175252" y="2271012"/>
                </a:lnTo>
                <a:lnTo>
                  <a:pt x="1138692" y="2244664"/>
                </a:lnTo>
                <a:lnTo>
                  <a:pt x="1102579" y="2217742"/>
                </a:lnTo>
                <a:lnTo>
                  <a:pt x="1066920" y="2190253"/>
                </a:lnTo>
                <a:lnTo>
                  <a:pt x="1031722" y="2162202"/>
                </a:lnTo>
                <a:lnTo>
                  <a:pt x="996991" y="2133598"/>
                </a:lnTo>
                <a:lnTo>
                  <a:pt x="962733" y="2104447"/>
                </a:lnTo>
                <a:lnTo>
                  <a:pt x="928956" y="2074754"/>
                </a:lnTo>
                <a:lnTo>
                  <a:pt x="895667" y="2044528"/>
                </a:lnTo>
                <a:lnTo>
                  <a:pt x="862871" y="2013775"/>
                </a:lnTo>
                <a:lnTo>
                  <a:pt x="830576" y="1982501"/>
                </a:lnTo>
                <a:lnTo>
                  <a:pt x="798788" y="1950713"/>
                </a:lnTo>
                <a:lnTo>
                  <a:pt x="767514" y="1918417"/>
                </a:lnTo>
                <a:lnTo>
                  <a:pt x="736760" y="1885621"/>
                </a:lnTo>
                <a:lnTo>
                  <a:pt x="706534" y="1852332"/>
                </a:lnTo>
                <a:lnTo>
                  <a:pt x="676842" y="1818555"/>
                </a:lnTo>
                <a:lnTo>
                  <a:pt x="647691" y="1784297"/>
                </a:lnTo>
                <a:lnTo>
                  <a:pt x="619087" y="1749566"/>
                </a:lnTo>
                <a:lnTo>
                  <a:pt x="591037" y="1714367"/>
                </a:lnTo>
                <a:lnTo>
                  <a:pt x="563547" y="1678708"/>
                </a:lnTo>
                <a:lnTo>
                  <a:pt x="536625" y="1642595"/>
                </a:lnTo>
                <a:lnTo>
                  <a:pt x="510277" y="1606035"/>
                </a:lnTo>
                <a:lnTo>
                  <a:pt x="484510" y="1569034"/>
                </a:lnTo>
                <a:lnTo>
                  <a:pt x="459330" y="1531600"/>
                </a:lnTo>
                <a:lnTo>
                  <a:pt x="434745" y="1493738"/>
                </a:lnTo>
                <a:lnTo>
                  <a:pt x="410760" y="1455456"/>
                </a:lnTo>
                <a:lnTo>
                  <a:pt x="387382" y="1416761"/>
                </a:lnTo>
                <a:lnTo>
                  <a:pt x="364619" y="1377658"/>
                </a:lnTo>
                <a:lnTo>
                  <a:pt x="342476" y="1338155"/>
                </a:lnTo>
                <a:lnTo>
                  <a:pt x="320961" y="1298258"/>
                </a:lnTo>
                <a:lnTo>
                  <a:pt x="300080" y="1257974"/>
                </a:lnTo>
                <a:lnTo>
                  <a:pt x="279840" y="1217310"/>
                </a:lnTo>
                <a:lnTo>
                  <a:pt x="260248" y="1176272"/>
                </a:lnTo>
                <a:lnTo>
                  <a:pt x="241309" y="1134867"/>
                </a:lnTo>
                <a:lnTo>
                  <a:pt x="223032" y="1093101"/>
                </a:lnTo>
                <a:lnTo>
                  <a:pt x="205422" y="1050982"/>
                </a:lnTo>
                <a:lnTo>
                  <a:pt x="188486" y="1008516"/>
                </a:lnTo>
                <a:lnTo>
                  <a:pt x="172231" y="965710"/>
                </a:lnTo>
                <a:lnTo>
                  <a:pt x="156664" y="922570"/>
                </a:lnTo>
                <a:lnTo>
                  <a:pt x="141791" y="879103"/>
                </a:lnTo>
                <a:lnTo>
                  <a:pt x="127619" y="835316"/>
                </a:lnTo>
                <a:lnTo>
                  <a:pt x="114155" y="791216"/>
                </a:lnTo>
                <a:lnTo>
                  <a:pt x="101405" y="746808"/>
                </a:lnTo>
                <a:lnTo>
                  <a:pt x="89376" y="702101"/>
                </a:lnTo>
                <a:lnTo>
                  <a:pt x="78074" y="657099"/>
                </a:lnTo>
                <a:lnTo>
                  <a:pt x="67507" y="611811"/>
                </a:lnTo>
                <a:lnTo>
                  <a:pt x="57681" y="566243"/>
                </a:lnTo>
                <a:lnTo>
                  <a:pt x="48603" y="520401"/>
                </a:lnTo>
                <a:lnTo>
                  <a:pt x="40279" y="474292"/>
                </a:lnTo>
                <a:lnTo>
                  <a:pt x="32716" y="427923"/>
                </a:lnTo>
                <a:lnTo>
                  <a:pt x="25921" y="381301"/>
                </a:lnTo>
                <a:lnTo>
                  <a:pt x="19900" y="334432"/>
                </a:lnTo>
                <a:lnTo>
                  <a:pt x="14660" y="287323"/>
                </a:lnTo>
                <a:lnTo>
                  <a:pt x="10208" y="239980"/>
                </a:lnTo>
                <a:lnTo>
                  <a:pt x="6551" y="192411"/>
                </a:lnTo>
                <a:lnTo>
                  <a:pt x="3695" y="144621"/>
                </a:lnTo>
                <a:lnTo>
                  <a:pt x="1646" y="96619"/>
                </a:lnTo>
                <a:lnTo>
                  <a:pt x="412" y="48409"/>
                </a:lnTo>
                <a:lnTo>
                  <a:pt x="0" y="0"/>
                </a:lnTo>
                <a:lnTo>
                  <a:pt x="2781283" y="0"/>
                </a:lnTo>
                <a:close/>
              </a:path>
            </a:pathLst>
          </a:custGeom>
          <a:solidFill>
            <a:srgbClr val="FFC23C"/>
          </a:solidFill>
        </p:spPr>
        <p:txBody>
          <a:bodyPr wrap="square" lIns="0" tIns="0" rIns="0" bIns="0" rtlCol="0"/>
          <a:lstStyle/>
          <a:p>
            <a:endParaRPr/>
          </a:p>
        </p:txBody>
      </p:sp>
      <p:sp>
        <p:nvSpPr>
          <p:cNvPr id="6" name="object 6"/>
          <p:cNvSpPr/>
          <p:nvPr/>
        </p:nvSpPr>
        <p:spPr>
          <a:xfrm>
            <a:off x="13424992" y="5856320"/>
            <a:ext cx="4863465" cy="4431030"/>
          </a:xfrm>
          <a:custGeom>
            <a:avLst/>
            <a:gdLst/>
            <a:ahLst/>
            <a:cxnLst/>
            <a:rect l="l" t="t" r="r" b="b"/>
            <a:pathLst>
              <a:path w="4863465" h="4431030">
                <a:moveTo>
                  <a:pt x="4863006" y="4430678"/>
                </a:moveTo>
                <a:lnTo>
                  <a:pt x="337053" y="4430678"/>
                </a:lnTo>
                <a:lnTo>
                  <a:pt x="324554" y="4406221"/>
                </a:lnTo>
                <a:lnTo>
                  <a:pt x="291833" y="4339179"/>
                </a:lnTo>
                <a:lnTo>
                  <a:pt x="260766" y="4271355"/>
                </a:lnTo>
                <a:lnTo>
                  <a:pt x="231374" y="4202788"/>
                </a:lnTo>
                <a:lnTo>
                  <a:pt x="203674" y="4133521"/>
                </a:lnTo>
                <a:lnTo>
                  <a:pt x="177681" y="4063594"/>
                </a:lnTo>
                <a:lnTo>
                  <a:pt x="153413" y="3993051"/>
                </a:lnTo>
                <a:lnTo>
                  <a:pt x="130883" y="3921934"/>
                </a:lnTo>
                <a:lnTo>
                  <a:pt x="110105" y="3850285"/>
                </a:lnTo>
                <a:lnTo>
                  <a:pt x="91092" y="3778148"/>
                </a:lnTo>
                <a:lnTo>
                  <a:pt x="73855" y="3705566"/>
                </a:lnTo>
                <a:lnTo>
                  <a:pt x="58404" y="3632582"/>
                </a:lnTo>
                <a:lnTo>
                  <a:pt x="44749" y="3559242"/>
                </a:lnTo>
                <a:lnTo>
                  <a:pt x="32898" y="3485588"/>
                </a:lnTo>
                <a:lnTo>
                  <a:pt x="22858" y="3411666"/>
                </a:lnTo>
                <a:lnTo>
                  <a:pt x="14636" y="3337520"/>
                </a:lnTo>
                <a:lnTo>
                  <a:pt x="8235" y="3263194"/>
                </a:lnTo>
                <a:lnTo>
                  <a:pt x="3661" y="3188734"/>
                </a:lnTo>
                <a:lnTo>
                  <a:pt x="915" y="3114183"/>
                </a:lnTo>
                <a:lnTo>
                  <a:pt x="0" y="3039588"/>
                </a:lnTo>
                <a:lnTo>
                  <a:pt x="228" y="3002285"/>
                </a:lnTo>
                <a:lnTo>
                  <a:pt x="2059" y="2927712"/>
                </a:lnTo>
                <a:lnTo>
                  <a:pt x="5720" y="2853196"/>
                </a:lnTo>
                <a:lnTo>
                  <a:pt x="11207" y="2778803"/>
                </a:lnTo>
                <a:lnTo>
                  <a:pt x="18520" y="2704555"/>
                </a:lnTo>
                <a:lnTo>
                  <a:pt x="27651" y="2630521"/>
                </a:lnTo>
                <a:lnTo>
                  <a:pt x="38598" y="2556722"/>
                </a:lnTo>
                <a:lnTo>
                  <a:pt x="51351" y="2483225"/>
                </a:lnTo>
                <a:lnTo>
                  <a:pt x="65906" y="2410052"/>
                </a:lnTo>
                <a:lnTo>
                  <a:pt x="82250" y="2337269"/>
                </a:lnTo>
                <a:lnTo>
                  <a:pt x="100378" y="2264899"/>
                </a:lnTo>
                <a:lnTo>
                  <a:pt x="120274" y="2193006"/>
                </a:lnTo>
                <a:lnTo>
                  <a:pt x="141931" y="2121612"/>
                </a:lnTo>
                <a:lnTo>
                  <a:pt x="165330" y="2050781"/>
                </a:lnTo>
                <a:lnTo>
                  <a:pt x="190464" y="1980536"/>
                </a:lnTo>
                <a:lnTo>
                  <a:pt x="217310" y="1910939"/>
                </a:lnTo>
                <a:lnTo>
                  <a:pt x="245861" y="1842012"/>
                </a:lnTo>
                <a:lnTo>
                  <a:pt x="276090" y="1773816"/>
                </a:lnTo>
                <a:lnTo>
                  <a:pt x="307989" y="1706372"/>
                </a:lnTo>
                <a:lnTo>
                  <a:pt x="341527" y="1639742"/>
                </a:lnTo>
                <a:lnTo>
                  <a:pt x="376697" y="1573945"/>
                </a:lnTo>
                <a:lnTo>
                  <a:pt x="413465" y="1509041"/>
                </a:lnTo>
                <a:lnTo>
                  <a:pt x="451820" y="1445049"/>
                </a:lnTo>
                <a:lnTo>
                  <a:pt x="491728" y="1382027"/>
                </a:lnTo>
                <a:lnTo>
                  <a:pt x="533177" y="1319994"/>
                </a:lnTo>
                <a:lnTo>
                  <a:pt x="576130" y="1259006"/>
                </a:lnTo>
                <a:lnTo>
                  <a:pt x="620573" y="1199081"/>
                </a:lnTo>
                <a:lnTo>
                  <a:pt x="666466" y="1140274"/>
                </a:lnTo>
                <a:lnTo>
                  <a:pt x="713796" y="1082603"/>
                </a:lnTo>
                <a:lnTo>
                  <a:pt x="762520" y="1026119"/>
                </a:lnTo>
                <a:lnTo>
                  <a:pt x="812622" y="970839"/>
                </a:lnTo>
                <a:lnTo>
                  <a:pt x="864059" y="916814"/>
                </a:lnTo>
                <a:lnTo>
                  <a:pt x="916814" y="864059"/>
                </a:lnTo>
                <a:lnTo>
                  <a:pt x="970839" y="812622"/>
                </a:lnTo>
                <a:lnTo>
                  <a:pt x="1026119" y="762520"/>
                </a:lnTo>
                <a:lnTo>
                  <a:pt x="1082603" y="713796"/>
                </a:lnTo>
                <a:lnTo>
                  <a:pt x="1140274" y="666466"/>
                </a:lnTo>
                <a:lnTo>
                  <a:pt x="1199081" y="620573"/>
                </a:lnTo>
                <a:lnTo>
                  <a:pt x="1259006" y="576130"/>
                </a:lnTo>
                <a:lnTo>
                  <a:pt x="1319994" y="533177"/>
                </a:lnTo>
                <a:lnTo>
                  <a:pt x="1382027" y="491728"/>
                </a:lnTo>
                <a:lnTo>
                  <a:pt x="1445049" y="451820"/>
                </a:lnTo>
                <a:lnTo>
                  <a:pt x="1509041" y="413465"/>
                </a:lnTo>
                <a:lnTo>
                  <a:pt x="1573945" y="376697"/>
                </a:lnTo>
                <a:lnTo>
                  <a:pt x="1639742" y="341527"/>
                </a:lnTo>
                <a:lnTo>
                  <a:pt x="1706372" y="307989"/>
                </a:lnTo>
                <a:lnTo>
                  <a:pt x="1773816" y="276090"/>
                </a:lnTo>
                <a:lnTo>
                  <a:pt x="1842012" y="245861"/>
                </a:lnTo>
                <a:lnTo>
                  <a:pt x="1910939" y="217310"/>
                </a:lnTo>
                <a:lnTo>
                  <a:pt x="1980536" y="190464"/>
                </a:lnTo>
                <a:lnTo>
                  <a:pt x="2050781" y="165330"/>
                </a:lnTo>
                <a:lnTo>
                  <a:pt x="2121612" y="141931"/>
                </a:lnTo>
                <a:lnTo>
                  <a:pt x="2193006" y="120274"/>
                </a:lnTo>
                <a:lnTo>
                  <a:pt x="2264899" y="100378"/>
                </a:lnTo>
                <a:lnTo>
                  <a:pt x="2337269" y="82250"/>
                </a:lnTo>
                <a:lnTo>
                  <a:pt x="2410052" y="65906"/>
                </a:lnTo>
                <a:lnTo>
                  <a:pt x="2483225" y="51351"/>
                </a:lnTo>
                <a:lnTo>
                  <a:pt x="2556722" y="38598"/>
                </a:lnTo>
                <a:lnTo>
                  <a:pt x="2630521" y="27651"/>
                </a:lnTo>
                <a:lnTo>
                  <a:pt x="2704555" y="18520"/>
                </a:lnTo>
                <a:lnTo>
                  <a:pt x="2778803" y="11207"/>
                </a:lnTo>
                <a:lnTo>
                  <a:pt x="2853196" y="5720"/>
                </a:lnTo>
                <a:lnTo>
                  <a:pt x="2927712" y="2059"/>
                </a:lnTo>
                <a:lnTo>
                  <a:pt x="3002285" y="228"/>
                </a:lnTo>
                <a:lnTo>
                  <a:pt x="3039588" y="0"/>
                </a:lnTo>
                <a:lnTo>
                  <a:pt x="3076892" y="228"/>
                </a:lnTo>
                <a:lnTo>
                  <a:pt x="3151464" y="2059"/>
                </a:lnTo>
                <a:lnTo>
                  <a:pt x="3225981" y="5720"/>
                </a:lnTo>
                <a:lnTo>
                  <a:pt x="3300374" y="11207"/>
                </a:lnTo>
                <a:lnTo>
                  <a:pt x="3374621" y="18520"/>
                </a:lnTo>
                <a:lnTo>
                  <a:pt x="3448655" y="27651"/>
                </a:lnTo>
                <a:lnTo>
                  <a:pt x="3522454" y="38598"/>
                </a:lnTo>
                <a:lnTo>
                  <a:pt x="3595951" y="51351"/>
                </a:lnTo>
                <a:lnTo>
                  <a:pt x="3669124" y="65906"/>
                </a:lnTo>
                <a:lnTo>
                  <a:pt x="3741907" y="82250"/>
                </a:lnTo>
                <a:lnTo>
                  <a:pt x="3814278" y="100378"/>
                </a:lnTo>
                <a:lnTo>
                  <a:pt x="3886171" y="120274"/>
                </a:lnTo>
                <a:lnTo>
                  <a:pt x="3957565" y="141931"/>
                </a:lnTo>
                <a:lnTo>
                  <a:pt x="4028395" y="165330"/>
                </a:lnTo>
                <a:lnTo>
                  <a:pt x="4098640" y="190464"/>
                </a:lnTo>
                <a:lnTo>
                  <a:pt x="4168237" y="217310"/>
                </a:lnTo>
                <a:lnTo>
                  <a:pt x="4237164" y="245861"/>
                </a:lnTo>
                <a:lnTo>
                  <a:pt x="4305360" y="276090"/>
                </a:lnTo>
                <a:lnTo>
                  <a:pt x="4372803" y="307989"/>
                </a:lnTo>
                <a:lnTo>
                  <a:pt x="4439434" y="341527"/>
                </a:lnTo>
                <a:lnTo>
                  <a:pt x="4505231" y="376697"/>
                </a:lnTo>
                <a:lnTo>
                  <a:pt x="4570135" y="413465"/>
                </a:lnTo>
                <a:lnTo>
                  <a:pt x="4634127" y="451820"/>
                </a:lnTo>
                <a:lnTo>
                  <a:pt x="4697149" y="491728"/>
                </a:lnTo>
                <a:lnTo>
                  <a:pt x="4759182" y="533177"/>
                </a:lnTo>
                <a:lnTo>
                  <a:pt x="4820170" y="576130"/>
                </a:lnTo>
                <a:lnTo>
                  <a:pt x="4863006" y="607736"/>
                </a:lnTo>
                <a:lnTo>
                  <a:pt x="4863006" y="4430678"/>
                </a:lnTo>
                <a:close/>
              </a:path>
            </a:pathLst>
          </a:custGeom>
          <a:solidFill>
            <a:srgbClr val="23334D"/>
          </a:solidFill>
        </p:spPr>
        <p:txBody>
          <a:bodyPr wrap="square" lIns="0" tIns="0" rIns="0" bIns="0" rtlCol="0"/>
          <a:lstStyle/>
          <a:p>
            <a:endParaRPr/>
          </a:p>
        </p:txBody>
      </p:sp>
      <p:sp>
        <p:nvSpPr>
          <p:cNvPr id="9" name="TextBox 8">
            <a:extLst>
              <a:ext uri="{FF2B5EF4-FFF2-40B4-BE49-F238E27FC236}">
                <a16:creationId xmlns:a16="http://schemas.microsoft.com/office/drawing/2014/main" id="{707FC73A-E26B-8C4F-4DF1-A4C89D061806}"/>
              </a:ext>
            </a:extLst>
          </p:cNvPr>
          <p:cNvSpPr txBox="1"/>
          <p:nvPr/>
        </p:nvSpPr>
        <p:spPr>
          <a:xfrm>
            <a:off x="838200" y="1989885"/>
            <a:ext cx="9144000" cy="3860544"/>
          </a:xfrm>
          <a:prstGeom prst="rect">
            <a:avLst/>
          </a:prstGeom>
          <a:noFill/>
        </p:spPr>
        <p:txBody>
          <a:bodyPr wrap="square">
            <a:spAutoFit/>
          </a:bodyPr>
          <a:lstStyle/>
          <a:p>
            <a:pPr lvl="1">
              <a:lnSpc>
                <a:spcPct val="90000"/>
              </a:lnSpc>
              <a:spcBef>
                <a:spcPts val="1000"/>
              </a:spcBef>
              <a:defRPr/>
            </a:pPr>
            <a:r>
              <a:rPr kumimoji="0" lang="en-US" sz="1800" b="0" i="0" u="none" strike="noStrike" kern="1200" cap="none" spc="0" normalizeH="0" baseline="0" noProof="0" dirty="0">
                <a:ln>
                  <a:noFill/>
                </a:ln>
                <a:solidFill>
                  <a:schemeClr val="tx2">
                    <a:lumMod val="75000"/>
                  </a:schemeClr>
                </a:solidFill>
                <a:effectLst/>
                <a:uLnTx/>
                <a:uFillTx/>
                <a:ea typeface="Verdana" panose="020B0604030504040204" pitchFamily="34" charset="0"/>
                <a:cs typeface="Verdana" panose="020B0604030504040204" pitchFamily="34" charset="0"/>
              </a:rPr>
              <a:t>Evaluation for Bright Futures includes an unrounded, weighted high school GPA in the 16 college-preparatory credits. The following courses are </a:t>
            </a:r>
            <a:r>
              <a:rPr kumimoji="0" lang="en-US" sz="1800" b="1" i="0" u="none" strike="noStrike" kern="1200" cap="none" spc="0" normalizeH="0" baseline="0" noProof="0" dirty="0">
                <a:ln>
                  <a:noFill/>
                </a:ln>
                <a:solidFill>
                  <a:schemeClr val="tx2">
                    <a:lumMod val="75000"/>
                  </a:schemeClr>
                </a:solidFill>
                <a:effectLst/>
                <a:highlight>
                  <a:srgbClr val="FFFF00"/>
                </a:highlight>
                <a:uLnTx/>
                <a:uFillTx/>
                <a:ea typeface="Verdana" panose="020B0604030504040204" pitchFamily="34" charset="0"/>
                <a:cs typeface="Verdana" panose="020B0604030504040204" pitchFamily="34" charset="0"/>
              </a:rPr>
              <a:t>weighted .25 per semester course or .50 per year course in the calculation of the GPA:</a:t>
            </a:r>
          </a:p>
          <a:p>
            <a:pPr lvl="1">
              <a:lnSpc>
                <a:spcPct val="90000"/>
              </a:lnSpc>
              <a:spcBef>
                <a:spcPts val="1000"/>
              </a:spcBef>
              <a:defRPr/>
            </a:pPr>
            <a:endParaRPr kumimoji="0" lang="en-US" sz="1800" b="0" i="0" u="none" strike="noStrike" kern="1200" cap="none" spc="0" normalizeH="0" baseline="0" noProof="0" dirty="0">
              <a:ln>
                <a:noFill/>
              </a:ln>
              <a:solidFill>
                <a:schemeClr val="tx2">
                  <a:lumMod val="75000"/>
                </a:schemeClr>
              </a:solidFill>
              <a:effectLst/>
              <a:uLnTx/>
              <a:uFillTx/>
              <a:ea typeface="Verdana" panose="020B0604030504040204" pitchFamily="34" charset="0"/>
              <a:cs typeface="Verdana" panose="020B0604030504040204" pitchFamily="34" charset="0"/>
            </a:endParaRPr>
          </a:p>
          <a:p>
            <a:pPr marL="685800" lvl="1" indent="-228600">
              <a:lnSpc>
                <a:spcPct val="90000"/>
              </a:lnSpc>
              <a:spcBef>
                <a:spcPts val="1000"/>
              </a:spcBef>
              <a:buFont typeface="Arial" panose="020B0604020202020204" pitchFamily="34" charset="0"/>
              <a:buChar char="•"/>
              <a:defRPr/>
            </a:pPr>
            <a:r>
              <a:rPr kumimoji="0" lang="en-US" sz="1800" b="0" i="0" u="none" strike="noStrike" kern="1200" cap="none" spc="0" normalizeH="0" baseline="0" noProof="0" dirty="0">
                <a:ln>
                  <a:noFill/>
                </a:ln>
                <a:solidFill>
                  <a:schemeClr val="tx2">
                    <a:lumMod val="75000"/>
                  </a:schemeClr>
                </a:solidFill>
                <a:effectLst/>
                <a:uLnTx/>
                <a:uFillTx/>
                <a:ea typeface="Verdana" panose="020B0604030504040204" pitchFamily="34" charset="0"/>
                <a:cs typeface="Verdana" panose="020B0604030504040204" pitchFamily="34" charset="0"/>
              </a:rPr>
              <a:t>Advanced Placement (AP)</a:t>
            </a:r>
          </a:p>
          <a:p>
            <a:pPr marL="685800" lvl="1" indent="-228600">
              <a:lnSpc>
                <a:spcPct val="90000"/>
              </a:lnSpc>
              <a:spcBef>
                <a:spcPts val="1000"/>
              </a:spcBef>
              <a:buFont typeface="Arial" panose="020B0604020202020204" pitchFamily="34" charset="0"/>
              <a:buChar char="•"/>
              <a:defRPr/>
            </a:pPr>
            <a:r>
              <a:rPr kumimoji="0" lang="en-US" sz="1800" b="0" i="0" u="none" strike="noStrike" kern="1200" cap="none" spc="0" normalizeH="0" baseline="0" noProof="0" dirty="0">
                <a:ln>
                  <a:noFill/>
                </a:ln>
                <a:solidFill>
                  <a:schemeClr val="tx2">
                    <a:lumMod val="75000"/>
                  </a:schemeClr>
                </a:solidFill>
                <a:effectLst/>
                <a:uLnTx/>
                <a:uFillTx/>
                <a:ea typeface="Verdana" panose="020B0604030504040204" pitchFamily="34" charset="0"/>
                <a:cs typeface="Verdana" panose="020B0604030504040204" pitchFamily="34" charset="0"/>
              </a:rPr>
              <a:t>Pre-International Baccalaureate (Pre-IB)</a:t>
            </a:r>
          </a:p>
          <a:p>
            <a:pPr marL="685800" lvl="1" indent="-228600">
              <a:lnSpc>
                <a:spcPct val="90000"/>
              </a:lnSpc>
              <a:spcBef>
                <a:spcPts val="1000"/>
              </a:spcBef>
              <a:buFont typeface="Arial" panose="020B0604020202020204" pitchFamily="34" charset="0"/>
              <a:buChar char="•"/>
              <a:defRPr/>
            </a:pPr>
            <a:r>
              <a:rPr kumimoji="0" lang="en-US" sz="1800" b="0" i="0" u="none" strike="noStrike" kern="1200" cap="none" spc="0" normalizeH="0" baseline="0" noProof="0" dirty="0">
                <a:ln>
                  <a:noFill/>
                </a:ln>
                <a:solidFill>
                  <a:schemeClr val="tx2">
                    <a:lumMod val="75000"/>
                  </a:schemeClr>
                </a:solidFill>
                <a:effectLst/>
                <a:uLnTx/>
                <a:uFillTx/>
                <a:ea typeface="Verdana" panose="020B0604030504040204" pitchFamily="34" charset="0"/>
                <a:cs typeface="Verdana" panose="020B0604030504040204" pitchFamily="34" charset="0"/>
              </a:rPr>
              <a:t>International Baccalaureate (IB)</a:t>
            </a:r>
          </a:p>
          <a:p>
            <a:pPr marL="685800" lvl="1" indent="-228600">
              <a:lnSpc>
                <a:spcPct val="90000"/>
              </a:lnSpc>
              <a:spcBef>
                <a:spcPts val="1000"/>
              </a:spcBef>
              <a:buFont typeface="Arial" panose="020B0604020202020204" pitchFamily="34" charset="0"/>
              <a:buChar char="•"/>
              <a:defRPr/>
            </a:pPr>
            <a:r>
              <a:rPr kumimoji="0" lang="en-US" sz="1800" b="0" i="0" u="none" strike="noStrike" kern="1200" cap="none" spc="0" normalizeH="0" baseline="0" noProof="0" dirty="0">
                <a:ln>
                  <a:noFill/>
                </a:ln>
                <a:solidFill>
                  <a:schemeClr val="tx2">
                    <a:lumMod val="75000"/>
                  </a:schemeClr>
                </a:solidFill>
                <a:effectLst/>
                <a:uLnTx/>
                <a:uFillTx/>
                <a:ea typeface="Verdana" panose="020B0604030504040204" pitchFamily="34" charset="0"/>
                <a:cs typeface="Verdana" panose="020B0604030504040204" pitchFamily="34" charset="0"/>
              </a:rPr>
              <a:t>Honors</a:t>
            </a:r>
          </a:p>
          <a:p>
            <a:pPr marL="685800" lvl="1" indent="-228600">
              <a:lnSpc>
                <a:spcPct val="90000"/>
              </a:lnSpc>
              <a:spcBef>
                <a:spcPts val="1000"/>
              </a:spcBef>
              <a:buFont typeface="Arial" panose="020B0604020202020204" pitchFamily="34" charset="0"/>
              <a:buChar char="•"/>
              <a:defRPr/>
            </a:pPr>
            <a:r>
              <a:rPr kumimoji="0" lang="en-US" sz="1800" b="0" i="0" u="none" strike="noStrike" kern="1200" cap="none" spc="0" normalizeH="0" baseline="0" noProof="0" dirty="0">
                <a:ln>
                  <a:noFill/>
                </a:ln>
                <a:solidFill>
                  <a:schemeClr val="tx2">
                    <a:lumMod val="75000"/>
                  </a:schemeClr>
                </a:solidFill>
                <a:effectLst/>
                <a:uLnTx/>
                <a:uFillTx/>
                <a:ea typeface="Verdana" panose="020B0604030504040204" pitchFamily="34" charset="0"/>
                <a:cs typeface="Verdana" panose="020B0604030504040204" pitchFamily="34" charset="0"/>
              </a:rPr>
              <a:t>Pre-Advanced International Certificate of Education (Pre-AICE)</a:t>
            </a:r>
          </a:p>
          <a:p>
            <a:pPr marL="685800" lvl="1" indent="-228600">
              <a:lnSpc>
                <a:spcPct val="90000"/>
              </a:lnSpc>
              <a:spcBef>
                <a:spcPts val="1000"/>
              </a:spcBef>
              <a:buFont typeface="Arial" panose="020B0604020202020204" pitchFamily="34" charset="0"/>
              <a:buChar char="•"/>
              <a:defRPr/>
            </a:pPr>
            <a:r>
              <a:rPr kumimoji="0" lang="en-US" sz="1800" b="0" i="0" u="none" strike="noStrike" kern="1200" cap="none" spc="0" normalizeH="0" baseline="0" noProof="0" dirty="0">
                <a:ln>
                  <a:noFill/>
                </a:ln>
                <a:solidFill>
                  <a:schemeClr val="tx2">
                    <a:lumMod val="75000"/>
                  </a:schemeClr>
                </a:solidFill>
                <a:effectLst/>
                <a:uLnTx/>
                <a:uFillTx/>
                <a:ea typeface="Verdana" panose="020B0604030504040204" pitchFamily="34" charset="0"/>
                <a:cs typeface="Verdana" panose="020B0604030504040204" pitchFamily="34" charset="0"/>
              </a:rPr>
              <a:t>Advanced International Certificate Education (AICE) or </a:t>
            </a:r>
          </a:p>
          <a:p>
            <a:pPr marL="685800" lvl="1" indent="-228600">
              <a:lnSpc>
                <a:spcPct val="90000"/>
              </a:lnSpc>
              <a:spcBef>
                <a:spcPts val="1000"/>
              </a:spcBef>
              <a:buFont typeface="Arial" panose="020B0604020202020204" pitchFamily="34" charset="0"/>
              <a:buChar char="•"/>
              <a:defRPr/>
            </a:pPr>
            <a:r>
              <a:rPr kumimoji="0" lang="en-US" sz="1800" b="0" i="0" u="none" strike="noStrike" kern="1200" cap="none" spc="0" normalizeH="0" baseline="0" noProof="0" dirty="0">
                <a:ln>
                  <a:noFill/>
                </a:ln>
                <a:solidFill>
                  <a:schemeClr val="tx2">
                    <a:lumMod val="75000"/>
                  </a:schemeClr>
                </a:solidFill>
                <a:effectLst/>
                <a:uLnTx/>
                <a:uFillTx/>
                <a:ea typeface="Verdana" panose="020B0604030504040204" pitchFamily="34" charset="0"/>
                <a:cs typeface="Verdana" panose="020B0604030504040204" pitchFamily="34" charset="0"/>
              </a:rPr>
              <a:t>Academic Dual Enrollment</a:t>
            </a:r>
          </a:p>
        </p:txBody>
      </p:sp>
      <p:sp>
        <p:nvSpPr>
          <p:cNvPr id="10" name="TextBox 9">
            <a:extLst>
              <a:ext uri="{FF2B5EF4-FFF2-40B4-BE49-F238E27FC236}">
                <a16:creationId xmlns:a16="http://schemas.microsoft.com/office/drawing/2014/main" id="{810D1A46-3697-B329-E86A-15961CF09BFA}"/>
              </a:ext>
            </a:extLst>
          </p:cNvPr>
          <p:cNvSpPr txBox="1"/>
          <p:nvPr/>
        </p:nvSpPr>
        <p:spPr>
          <a:xfrm>
            <a:off x="1981200" y="6515100"/>
            <a:ext cx="11819543" cy="1384995"/>
          </a:xfrm>
          <a:prstGeom prst="rect">
            <a:avLst/>
          </a:prstGeom>
          <a:noFill/>
        </p:spPr>
        <p:txBody>
          <a:bodyPr wrap="square">
            <a:spAutoFit/>
          </a:bodyPr>
          <a:lstStyle/>
          <a:p>
            <a:pPr algn="ctr" eaLnBrk="1" fontAlgn="auto" hangingPunct="1">
              <a:spcBef>
                <a:spcPts val="0"/>
              </a:spcBef>
              <a:spcAft>
                <a:spcPts val="0"/>
              </a:spcAft>
              <a:defRPr/>
            </a:pPr>
            <a:r>
              <a:rPr lang="en-US" sz="2800" b="1" dirty="0">
                <a:solidFill>
                  <a:schemeClr val="accent6">
                    <a:lumMod val="75000"/>
                  </a:schemeClr>
                </a:solidFill>
              </a:rPr>
              <a:t>Bright Futures Student Handbook 2021-22</a:t>
            </a:r>
          </a:p>
          <a:p>
            <a:pPr algn="ctr" eaLnBrk="1" fontAlgn="auto" hangingPunct="1">
              <a:spcBef>
                <a:spcPts val="0"/>
              </a:spcBef>
              <a:spcAft>
                <a:spcPts val="0"/>
              </a:spcAft>
              <a:defRPr/>
            </a:pPr>
            <a:r>
              <a:rPr lang="en-US" sz="2800" dirty="0">
                <a:solidFill>
                  <a:schemeClr val="accent6">
                    <a:lumMod val="75000"/>
                  </a:schemeClr>
                </a:solidFill>
                <a:latin typeface="+mn-lt"/>
                <a:hlinkClick r:id="rId3">
                  <a:extLst>
                    <a:ext uri="{A12FA001-AC4F-418D-AE19-62706E023703}">
                      <ahyp:hlinkClr xmlns:ahyp="http://schemas.microsoft.com/office/drawing/2018/hyperlinkcolor" val="tx"/>
                    </a:ext>
                  </a:extLst>
                </a:hlinkClick>
              </a:rPr>
              <a:t>https://www.floridastudentfinancialaidsg.org/PDF/BFHandbookChapter1.pdf</a:t>
            </a:r>
            <a:r>
              <a:rPr lang="en-US" sz="2800" dirty="0">
                <a:solidFill>
                  <a:schemeClr val="accent6">
                    <a:lumMod val="75000"/>
                  </a:schemeClr>
                </a:solidFill>
                <a:latin typeface="+mn-lt"/>
              </a:rPr>
              <a:t> </a:t>
            </a:r>
          </a:p>
          <a:p>
            <a:pPr eaLnBrk="1" fontAlgn="auto" hangingPunct="1">
              <a:spcBef>
                <a:spcPts val="0"/>
              </a:spcBef>
              <a:spcAft>
                <a:spcPts val="0"/>
              </a:spcAft>
              <a:defRPr/>
            </a:pPr>
            <a:endParaRPr lang="en-US" sz="2800" dirty="0">
              <a:latin typeface="+mn-lt"/>
            </a:endParaRPr>
          </a:p>
        </p:txBody>
      </p:sp>
      <p:sp>
        <p:nvSpPr>
          <p:cNvPr id="14" name="TextBox 13">
            <a:extLst>
              <a:ext uri="{FF2B5EF4-FFF2-40B4-BE49-F238E27FC236}">
                <a16:creationId xmlns:a16="http://schemas.microsoft.com/office/drawing/2014/main" id="{4A5F61A8-C742-4C32-6CCE-8D467FC61293}"/>
              </a:ext>
            </a:extLst>
          </p:cNvPr>
          <p:cNvSpPr txBox="1"/>
          <p:nvPr/>
        </p:nvSpPr>
        <p:spPr>
          <a:xfrm>
            <a:off x="1295400" y="721100"/>
            <a:ext cx="15544800" cy="923330"/>
          </a:xfrm>
          <a:prstGeom prst="rect">
            <a:avLst/>
          </a:prstGeom>
          <a:noFill/>
        </p:spPr>
        <p:txBody>
          <a:bodyPr wrap="square">
            <a:spAutoFit/>
          </a:bodyPr>
          <a:lstStyle/>
          <a:p>
            <a:r>
              <a:rPr lang="en-US" altLang="en-US" sz="5400" b="1" dirty="0">
                <a:solidFill>
                  <a:schemeClr val="tx2">
                    <a:lumMod val="75000"/>
                  </a:schemeClr>
                </a:solidFill>
                <a:latin typeface="+mj-lt"/>
              </a:rPr>
              <a:t>Bright Futures Calculates a Weighted GPA as Follows: </a:t>
            </a:r>
            <a:endParaRPr lang="en-US" sz="5400" b="1" dirty="0"/>
          </a:p>
        </p:txBody>
      </p:sp>
      <p:sp>
        <p:nvSpPr>
          <p:cNvPr id="15" name="TextBox 7">
            <a:extLst>
              <a:ext uri="{FF2B5EF4-FFF2-40B4-BE49-F238E27FC236}">
                <a16:creationId xmlns:a16="http://schemas.microsoft.com/office/drawing/2014/main" id="{D746AACB-7FCE-C9EA-0EA0-4A23B72B105F}"/>
              </a:ext>
            </a:extLst>
          </p:cNvPr>
          <p:cNvSpPr txBox="1">
            <a:spLocks noChangeArrowheads="1"/>
          </p:cNvSpPr>
          <p:nvPr/>
        </p:nvSpPr>
        <p:spPr bwMode="auto">
          <a:xfrm>
            <a:off x="9067800" y="3494989"/>
            <a:ext cx="4213721" cy="1261884"/>
          </a:xfrm>
          <a:prstGeom prst="rect">
            <a:avLst/>
          </a:prstGeom>
          <a:solidFill>
            <a:schemeClr val="bg1"/>
          </a:solidFill>
          <a:ln>
            <a:noFill/>
          </a:ln>
        </p:spPr>
        <p:txBody>
          <a:bodyPr wrap="square">
            <a:spAutoFit/>
          </a:bodyPr>
          <a:lstStyle/>
          <a:p>
            <a:pPr marL="457200" marR="0">
              <a:lnSpc>
                <a:spcPct val="107000"/>
              </a:lnSpc>
              <a:spcBef>
                <a:spcPts val="0"/>
              </a:spcBef>
              <a:spcAft>
                <a:spcPts val="800"/>
              </a:spcAft>
            </a:pPr>
            <a:r>
              <a:rPr lang="en-US" sz="18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Ex: “A” = 4 points for an un-weighted course – an “A” would equal 4.5 quality points for a weighted course.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141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584" y="7314455"/>
            <a:ext cx="5938520" cy="2971800"/>
          </a:xfrm>
          <a:custGeom>
            <a:avLst/>
            <a:gdLst/>
            <a:ahLst/>
            <a:cxnLst/>
            <a:rect l="l" t="t" r="r" b="b"/>
            <a:pathLst>
              <a:path w="5938520" h="2971800">
                <a:moveTo>
                  <a:pt x="2966705" y="2971799"/>
                </a:moveTo>
                <a:lnTo>
                  <a:pt x="2918519" y="2971417"/>
                </a:lnTo>
                <a:lnTo>
                  <a:pt x="2870520" y="2970273"/>
                </a:lnTo>
                <a:lnTo>
                  <a:pt x="2822715" y="2968373"/>
                </a:lnTo>
                <a:lnTo>
                  <a:pt x="2775110" y="2965724"/>
                </a:lnTo>
                <a:lnTo>
                  <a:pt x="2727710" y="2962330"/>
                </a:lnTo>
                <a:lnTo>
                  <a:pt x="2680521" y="2958198"/>
                </a:lnTo>
                <a:lnTo>
                  <a:pt x="2633549" y="2953333"/>
                </a:lnTo>
                <a:lnTo>
                  <a:pt x="2586798" y="2947741"/>
                </a:lnTo>
                <a:lnTo>
                  <a:pt x="2540276" y="2941429"/>
                </a:lnTo>
                <a:lnTo>
                  <a:pt x="2493988" y="2934401"/>
                </a:lnTo>
                <a:lnTo>
                  <a:pt x="2447939" y="2926663"/>
                </a:lnTo>
                <a:lnTo>
                  <a:pt x="2402135" y="2918222"/>
                </a:lnTo>
                <a:lnTo>
                  <a:pt x="2356582" y="2909083"/>
                </a:lnTo>
                <a:lnTo>
                  <a:pt x="2311285" y="2899251"/>
                </a:lnTo>
                <a:lnTo>
                  <a:pt x="2266251" y="2888733"/>
                </a:lnTo>
                <a:lnTo>
                  <a:pt x="2221485" y="2877534"/>
                </a:lnTo>
                <a:lnTo>
                  <a:pt x="2176992" y="2865660"/>
                </a:lnTo>
                <a:lnTo>
                  <a:pt x="2132779" y="2853117"/>
                </a:lnTo>
                <a:lnTo>
                  <a:pt x="2088851" y="2839911"/>
                </a:lnTo>
                <a:lnTo>
                  <a:pt x="2045213" y="2826047"/>
                </a:lnTo>
                <a:lnTo>
                  <a:pt x="2001872" y="2811530"/>
                </a:lnTo>
                <a:lnTo>
                  <a:pt x="1958833" y="2796368"/>
                </a:lnTo>
                <a:lnTo>
                  <a:pt x="1916102" y="2780565"/>
                </a:lnTo>
                <a:lnTo>
                  <a:pt x="1873685" y="2764128"/>
                </a:lnTo>
                <a:lnTo>
                  <a:pt x="1831587" y="2747061"/>
                </a:lnTo>
                <a:lnTo>
                  <a:pt x="1789814" y="2729372"/>
                </a:lnTo>
                <a:lnTo>
                  <a:pt x="1748372" y="2711065"/>
                </a:lnTo>
                <a:lnTo>
                  <a:pt x="1707266" y="2692147"/>
                </a:lnTo>
                <a:lnTo>
                  <a:pt x="1666502" y="2672622"/>
                </a:lnTo>
                <a:lnTo>
                  <a:pt x="1626086" y="2652498"/>
                </a:lnTo>
                <a:lnTo>
                  <a:pt x="1586023" y="2631779"/>
                </a:lnTo>
                <a:lnTo>
                  <a:pt x="1546320" y="2610472"/>
                </a:lnTo>
                <a:lnTo>
                  <a:pt x="1506982" y="2588582"/>
                </a:lnTo>
                <a:lnTo>
                  <a:pt x="1468014" y="2566115"/>
                </a:lnTo>
                <a:lnTo>
                  <a:pt x="1429423" y="2543076"/>
                </a:lnTo>
                <a:lnTo>
                  <a:pt x="1391213" y="2519472"/>
                </a:lnTo>
                <a:lnTo>
                  <a:pt x="1353392" y="2495308"/>
                </a:lnTo>
                <a:lnTo>
                  <a:pt x="1315964" y="2470591"/>
                </a:lnTo>
                <a:lnTo>
                  <a:pt x="1278935" y="2445325"/>
                </a:lnTo>
                <a:lnTo>
                  <a:pt x="1242311" y="2419516"/>
                </a:lnTo>
                <a:lnTo>
                  <a:pt x="1206097" y="2393171"/>
                </a:lnTo>
                <a:lnTo>
                  <a:pt x="1170300" y="2366295"/>
                </a:lnTo>
                <a:lnTo>
                  <a:pt x="1134925" y="2338894"/>
                </a:lnTo>
                <a:lnTo>
                  <a:pt x="1099977" y="2310973"/>
                </a:lnTo>
                <a:lnTo>
                  <a:pt x="1065463" y="2282539"/>
                </a:lnTo>
                <a:lnTo>
                  <a:pt x="1031388" y="2253597"/>
                </a:lnTo>
                <a:lnTo>
                  <a:pt x="997758" y="2224152"/>
                </a:lnTo>
                <a:lnTo>
                  <a:pt x="964578" y="2194212"/>
                </a:lnTo>
                <a:lnTo>
                  <a:pt x="931854" y="2163780"/>
                </a:lnTo>
                <a:lnTo>
                  <a:pt x="899593" y="2132864"/>
                </a:lnTo>
                <a:lnTo>
                  <a:pt x="867799" y="2101469"/>
                </a:lnTo>
                <a:lnTo>
                  <a:pt x="836478" y="2069600"/>
                </a:lnTo>
                <a:lnTo>
                  <a:pt x="805636" y="2037264"/>
                </a:lnTo>
                <a:lnTo>
                  <a:pt x="775279" y="2004466"/>
                </a:lnTo>
                <a:lnTo>
                  <a:pt x="745413" y="1971212"/>
                </a:lnTo>
                <a:lnTo>
                  <a:pt x="716042" y="1937507"/>
                </a:lnTo>
                <a:lnTo>
                  <a:pt x="687174" y="1903358"/>
                </a:lnTo>
                <a:lnTo>
                  <a:pt x="658813" y="1868771"/>
                </a:lnTo>
                <a:lnTo>
                  <a:pt x="630965" y="1833750"/>
                </a:lnTo>
                <a:lnTo>
                  <a:pt x="603636" y="1798302"/>
                </a:lnTo>
                <a:lnTo>
                  <a:pt x="576832" y="1762433"/>
                </a:lnTo>
                <a:lnTo>
                  <a:pt x="550558" y="1726148"/>
                </a:lnTo>
                <a:lnTo>
                  <a:pt x="524821" y="1689453"/>
                </a:lnTo>
                <a:lnTo>
                  <a:pt x="499625" y="1652353"/>
                </a:lnTo>
                <a:lnTo>
                  <a:pt x="474976" y="1614856"/>
                </a:lnTo>
                <a:lnTo>
                  <a:pt x="450881" y="1576965"/>
                </a:lnTo>
                <a:lnTo>
                  <a:pt x="427345" y="1538688"/>
                </a:lnTo>
                <a:lnTo>
                  <a:pt x="404373" y="1500030"/>
                </a:lnTo>
                <a:lnTo>
                  <a:pt x="381971" y="1460996"/>
                </a:lnTo>
                <a:lnTo>
                  <a:pt x="360146" y="1421592"/>
                </a:lnTo>
                <a:lnTo>
                  <a:pt x="338902" y="1381825"/>
                </a:lnTo>
                <a:lnTo>
                  <a:pt x="318246" y="1341700"/>
                </a:lnTo>
                <a:lnTo>
                  <a:pt x="298183" y="1301222"/>
                </a:lnTo>
                <a:lnTo>
                  <a:pt x="278718" y="1260398"/>
                </a:lnTo>
                <a:lnTo>
                  <a:pt x="259858" y="1219233"/>
                </a:lnTo>
                <a:lnTo>
                  <a:pt x="241609" y="1177733"/>
                </a:lnTo>
                <a:lnTo>
                  <a:pt x="223975" y="1135903"/>
                </a:lnTo>
                <a:lnTo>
                  <a:pt x="206963" y="1093750"/>
                </a:lnTo>
                <a:lnTo>
                  <a:pt x="190578" y="1051279"/>
                </a:lnTo>
                <a:lnTo>
                  <a:pt x="174827" y="1008497"/>
                </a:lnTo>
                <a:lnTo>
                  <a:pt x="159714" y="965408"/>
                </a:lnTo>
                <a:lnTo>
                  <a:pt x="145245" y="922018"/>
                </a:lnTo>
                <a:lnTo>
                  <a:pt x="131427" y="878334"/>
                </a:lnTo>
                <a:lnTo>
                  <a:pt x="118265" y="834361"/>
                </a:lnTo>
                <a:lnTo>
                  <a:pt x="105764" y="790104"/>
                </a:lnTo>
                <a:lnTo>
                  <a:pt x="93931" y="745571"/>
                </a:lnTo>
                <a:lnTo>
                  <a:pt x="82770" y="700765"/>
                </a:lnTo>
                <a:lnTo>
                  <a:pt x="72288" y="655694"/>
                </a:lnTo>
                <a:lnTo>
                  <a:pt x="62491" y="610362"/>
                </a:lnTo>
                <a:lnTo>
                  <a:pt x="53383" y="564776"/>
                </a:lnTo>
                <a:lnTo>
                  <a:pt x="44972" y="518942"/>
                </a:lnTo>
                <a:lnTo>
                  <a:pt x="37262" y="472864"/>
                </a:lnTo>
                <a:lnTo>
                  <a:pt x="30259" y="426550"/>
                </a:lnTo>
                <a:lnTo>
                  <a:pt x="23969" y="380004"/>
                </a:lnTo>
                <a:lnTo>
                  <a:pt x="18398" y="333232"/>
                </a:lnTo>
                <a:lnTo>
                  <a:pt x="13551" y="286241"/>
                </a:lnTo>
                <a:lnTo>
                  <a:pt x="9434" y="239036"/>
                </a:lnTo>
                <a:lnTo>
                  <a:pt x="6053" y="191622"/>
                </a:lnTo>
                <a:lnTo>
                  <a:pt x="3413" y="144006"/>
                </a:lnTo>
                <a:lnTo>
                  <a:pt x="1520" y="96193"/>
                </a:lnTo>
                <a:lnTo>
                  <a:pt x="381" y="48189"/>
                </a:lnTo>
                <a:lnTo>
                  <a:pt x="0" y="0"/>
                </a:lnTo>
                <a:lnTo>
                  <a:pt x="5938431" y="0"/>
                </a:lnTo>
                <a:lnTo>
                  <a:pt x="5938048" y="48189"/>
                </a:lnTo>
                <a:lnTo>
                  <a:pt x="5936904" y="96193"/>
                </a:lnTo>
                <a:lnTo>
                  <a:pt x="5935005" y="144006"/>
                </a:lnTo>
                <a:lnTo>
                  <a:pt x="5932355" y="191622"/>
                </a:lnTo>
                <a:lnTo>
                  <a:pt x="5928962" y="239036"/>
                </a:lnTo>
                <a:lnTo>
                  <a:pt x="5924830" y="286241"/>
                </a:lnTo>
                <a:lnTo>
                  <a:pt x="5919965" y="333232"/>
                </a:lnTo>
                <a:lnTo>
                  <a:pt x="5914374" y="380004"/>
                </a:lnTo>
                <a:lnTo>
                  <a:pt x="5908061" y="426550"/>
                </a:lnTo>
                <a:lnTo>
                  <a:pt x="5901033" y="472864"/>
                </a:lnTo>
                <a:lnTo>
                  <a:pt x="5893296" y="518942"/>
                </a:lnTo>
                <a:lnTo>
                  <a:pt x="5884855" y="564776"/>
                </a:lnTo>
                <a:lnTo>
                  <a:pt x="5875716" y="610362"/>
                </a:lnTo>
                <a:lnTo>
                  <a:pt x="5865885" y="655694"/>
                </a:lnTo>
                <a:lnTo>
                  <a:pt x="5855367" y="700765"/>
                </a:lnTo>
                <a:lnTo>
                  <a:pt x="5844168" y="745571"/>
                </a:lnTo>
                <a:lnTo>
                  <a:pt x="5832295" y="790104"/>
                </a:lnTo>
                <a:lnTo>
                  <a:pt x="5819752" y="834361"/>
                </a:lnTo>
                <a:lnTo>
                  <a:pt x="5806546" y="878334"/>
                </a:lnTo>
                <a:lnTo>
                  <a:pt x="5792682" y="922018"/>
                </a:lnTo>
                <a:lnTo>
                  <a:pt x="5778166" y="965408"/>
                </a:lnTo>
                <a:lnTo>
                  <a:pt x="5763004" y="1008497"/>
                </a:lnTo>
                <a:lnTo>
                  <a:pt x="5747202" y="1051279"/>
                </a:lnTo>
                <a:lnTo>
                  <a:pt x="5730765" y="1093750"/>
                </a:lnTo>
                <a:lnTo>
                  <a:pt x="5713699" y="1135903"/>
                </a:lnTo>
                <a:lnTo>
                  <a:pt x="5696010" y="1177733"/>
                </a:lnTo>
                <a:lnTo>
                  <a:pt x="5677703" y="1219233"/>
                </a:lnTo>
                <a:lnTo>
                  <a:pt x="5658785" y="1260398"/>
                </a:lnTo>
                <a:lnTo>
                  <a:pt x="5639261" y="1301222"/>
                </a:lnTo>
                <a:lnTo>
                  <a:pt x="5619137" y="1341700"/>
                </a:lnTo>
                <a:lnTo>
                  <a:pt x="5598419" y="1381825"/>
                </a:lnTo>
                <a:lnTo>
                  <a:pt x="5577112" y="1421592"/>
                </a:lnTo>
                <a:lnTo>
                  <a:pt x="5555223" y="1460996"/>
                </a:lnTo>
                <a:lnTo>
                  <a:pt x="5532756" y="1500030"/>
                </a:lnTo>
                <a:lnTo>
                  <a:pt x="5509718" y="1538688"/>
                </a:lnTo>
                <a:lnTo>
                  <a:pt x="5486115" y="1576965"/>
                </a:lnTo>
                <a:lnTo>
                  <a:pt x="5461952" y="1614856"/>
                </a:lnTo>
                <a:lnTo>
                  <a:pt x="5437235" y="1652353"/>
                </a:lnTo>
                <a:lnTo>
                  <a:pt x="5411970" y="1689453"/>
                </a:lnTo>
                <a:lnTo>
                  <a:pt x="5386162" y="1726148"/>
                </a:lnTo>
                <a:lnTo>
                  <a:pt x="5359817" y="1762433"/>
                </a:lnTo>
                <a:lnTo>
                  <a:pt x="5332942" y="1798302"/>
                </a:lnTo>
                <a:lnTo>
                  <a:pt x="5305541" y="1833750"/>
                </a:lnTo>
                <a:lnTo>
                  <a:pt x="5277621" y="1868771"/>
                </a:lnTo>
                <a:lnTo>
                  <a:pt x="5249188" y="1903358"/>
                </a:lnTo>
                <a:lnTo>
                  <a:pt x="5220246" y="1937507"/>
                </a:lnTo>
                <a:lnTo>
                  <a:pt x="5190803" y="1971212"/>
                </a:lnTo>
                <a:lnTo>
                  <a:pt x="5160863" y="2004466"/>
                </a:lnTo>
                <a:lnTo>
                  <a:pt x="5130432" y="2037264"/>
                </a:lnTo>
                <a:lnTo>
                  <a:pt x="5099517" y="2069600"/>
                </a:lnTo>
                <a:lnTo>
                  <a:pt x="5068122" y="2101469"/>
                </a:lnTo>
                <a:lnTo>
                  <a:pt x="5036254" y="2132864"/>
                </a:lnTo>
                <a:lnTo>
                  <a:pt x="5003919" y="2163780"/>
                </a:lnTo>
                <a:lnTo>
                  <a:pt x="4971121" y="2194212"/>
                </a:lnTo>
                <a:lnTo>
                  <a:pt x="4937868" y="2224152"/>
                </a:lnTo>
                <a:lnTo>
                  <a:pt x="4904165" y="2253597"/>
                </a:lnTo>
                <a:lnTo>
                  <a:pt x="4870017" y="2282539"/>
                </a:lnTo>
                <a:lnTo>
                  <a:pt x="4835430" y="2310973"/>
                </a:lnTo>
                <a:lnTo>
                  <a:pt x="4800410" y="2338894"/>
                </a:lnTo>
                <a:lnTo>
                  <a:pt x="4764963" y="2366295"/>
                </a:lnTo>
                <a:lnTo>
                  <a:pt x="4729095" y="2393171"/>
                </a:lnTo>
                <a:lnTo>
                  <a:pt x="4692810" y="2419516"/>
                </a:lnTo>
                <a:lnTo>
                  <a:pt x="4656116" y="2445325"/>
                </a:lnTo>
                <a:lnTo>
                  <a:pt x="4619018" y="2470591"/>
                </a:lnTo>
                <a:lnTo>
                  <a:pt x="4581521" y="2495308"/>
                </a:lnTo>
                <a:lnTo>
                  <a:pt x="4543632" y="2519472"/>
                </a:lnTo>
                <a:lnTo>
                  <a:pt x="4505355" y="2543076"/>
                </a:lnTo>
                <a:lnTo>
                  <a:pt x="4466698" y="2566115"/>
                </a:lnTo>
                <a:lnTo>
                  <a:pt x="4427665" y="2588582"/>
                </a:lnTo>
                <a:lnTo>
                  <a:pt x="4388263" y="2610472"/>
                </a:lnTo>
                <a:lnTo>
                  <a:pt x="4348496" y="2631779"/>
                </a:lnTo>
                <a:lnTo>
                  <a:pt x="4308372" y="2652498"/>
                </a:lnTo>
                <a:lnTo>
                  <a:pt x="4267895" y="2672622"/>
                </a:lnTo>
                <a:lnTo>
                  <a:pt x="4227072" y="2692147"/>
                </a:lnTo>
                <a:lnTo>
                  <a:pt x="4185908" y="2711065"/>
                </a:lnTo>
                <a:lnTo>
                  <a:pt x="4144409" y="2729372"/>
                </a:lnTo>
                <a:lnTo>
                  <a:pt x="4102581" y="2747061"/>
                </a:lnTo>
                <a:lnTo>
                  <a:pt x="4060429" y="2764128"/>
                </a:lnTo>
                <a:lnTo>
                  <a:pt x="4017959" y="2780565"/>
                </a:lnTo>
                <a:lnTo>
                  <a:pt x="3975177" y="2796368"/>
                </a:lnTo>
                <a:lnTo>
                  <a:pt x="3932089" y="2811530"/>
                </a:lnTo>
                <a:lnTo>
                  <a:pt x="3888701" y="2826047"/>
                </a:lnTo>
                <a:lnTo>
                  <a:pt x="3845018" y="2839911"/>
                </a:lnTo>
                <a:lnTo>
                  <a:pt x="3801046" y="2853117"/>
                </a:lnTo>
                <a:lnTo>
                  <a:pt x="3756790" y="2865660"/>
                </a:lnTo>
                <a:lnTo>
                  <a:pt x="3712258" y="2877534"/>
                </a:lnTo>
                <a:lnTo>
                  <a:pt x="3667453" y="2888733"/>
                </a:lnTo>
                <a:lnTo>
                  <a:pt x="3622383" y="2899251"/>
                </a:lnTo>
                <a:lnTo>
                  <a:pt x="3577053" y="2909083"/>
                </a:lnTo>
                <a:lnTo>
                  <a:pt x="3531468" y="2918222"/>
                </a:lnTo>
                <a:lnTo>
                  <a:pt x="3485634" y="2926663"/>
                </a:lnTo>
                <a:lnTo>
                  <a:pt x="3439558" y="2934401"/>
                </a:lnTo>
                <a:lnTo>
                  <a:pt x="3393245" y="2941429"/>
                </a:lnTo>
                <a:lnTo>
                  <a:pt x="3346700" y="2947741"/>
                </a:lnTo>
                <a:lnTo>
                  <a:pt x="3299930" y="2953333"/>
                </a:lnTo>
                <a:lnTo>
                  <a:pt x="3252940" y="2958198"/>
                </a:lnTo>
                <a:lnTo>
                  <a:pt x="3205735" y="2962330"/>
                </a:lnTo>
                <a:lnTo>
                  <a:pt x="3158323" y="2965724"/>
                </a:lnTo>
                <a:lnTo>
                  <a:pt x="3110708" y="2968373"/>
                </a:lnTo>
                <a:lnTo>
                  <a:pt x="3062896" y="2970273"/>
                </a:lnTo>
                <a:lnTo>
                  <a:pt x="3014893" y="2971417"/>
                </a:lnTo>
                <a:lnTo>
                  <a:pt x="2966705" y="2971799"/>
                </a:lnTo>
                <a:close/>
              </a:path>
            </a:pathLst>
          </a:custGeom>
          <a:solidFill>
            <a:srgbClr val="FFC23C"/>
          </a:solidFill>
        </p:spPr>
        <p:txBody>
          <a:bodyPr wrap="square" lIns="0" tIns="0" rIns="0" bIns="0" rtlCol="0"/>
          <a:lstStyle/>
          <a:p>
            <a:endParaRPr/>
          </a:p>
        </p:txBody>
      </p:sp>
      <p:sp>
        <p:nvSpPr>
          <p:cNvPr id="3" name="object 3"/>
          <p:cNvSpPr/>
          <p:nvPr/>
        </p:nvSpPr>
        <p:spPr>
          <a:xfrm>
            <a:off x="596" y="0"/>
            <a:ext cx="2971800" cy="4354195"/>
          </a:xfrm>
          <a:custGeom>
            <a:avLst/>
            <a:gdLst/>
            <a:ahLst/>
            <a:cxnLst/>
            <a:rect l="l" t="t" r="r" b="b"/>
            <a:pathLst>
              <a:path w="2971800" h="4354195">
                <a:moveTo>
                  <a:pt x="0" y="1382295"/>
                </a:moveTo>
                <a:lnTo>
                  <a:pt x="382" y="1334078"/>
                </a:lnTo>
                <a:lnTo>
                  <a:pt x="1526" y="1286080"/>
                </a:lnTo>
                <a:lnTo>
                  <a:pt x="3426" y="1238275"/>
                </a:lnTo>
                <a:lnTo>
                  <a:pt x="6075" y="1190670"/>
                </a:lnTo>
                <a:lnTo>
                  <a:pt x="9469" y="1143270"/>
                </a:lnTo>
                <a:lnTo>
                  <a:pt x="13601" y="1096081"/>
                </a:lnTo>
                <a:lnTo>
                  <a:pt x="18466" y="1049108"/>
                </a:lnTo>
                <a:lnTo>
                  <a:pt x="24057" y="1002358"/>
                </a:lnTo>
                <a:lnTo>
                  <a:pt x="30370" y="955836"/>
                </a:lnTo>
                <a:lnTo>
                  <a:pt x="37398" y="909547"/>
                </a:lnTo>
                <a:lnTo>
                  <a:pt x="45135" y="863498"/>
                </a:lnTo>
                <a:lnTo>
                  <a:pt x="53577" y="817694"/>
                </a:lnTo>
                <a:lnTo>
                  <a:pt x="62716" y="772141"/>
                </a:lnTo>
                <a:lnTo>
                  <a:pt x="72547" y="726845"/>
                </a:lnTo>
                <a:lnTo>
                  <a:pt x="83066" y="681811"/>
                </a:lnTo>
                <a:lnTo>
                  <a:pt x="94264" y="637044"/>
                </a:lnTo>
                <a:lnTo>
                  <a:pt x="106138" y="592552"/>
                </a:lnTo>
                <a:lnTo>
                  <a:pt x="118681" y="548338"/>
                </a:lnTo>
                <a:lnTo>
                  <a:pt x="131888" y="504410"/>
                </a:lnTo>
                <a:lnTo>
                  <a:pt x="145752" y="460773"/>
                </a:lnTo>
                <a:lnTo>
                  <a:pt x="160268" y="417432"/>
                </a:lnTo>
                <a:lnTo>
                  <a:pt x="175431" y="374393"/>
                </a:lnTo>
                <a:lnTo>
                  <a:pt x="191234" y="331662"/>
                </a:lnTo>
                <a:lnTo>
                  <a:pt x="207671" y="289245"/>
                </a:lnTo>
                <a:lnTo>
                  <a:pt x="224737" y="247147"/>
                </a:lnTo>
                <a:lnTo>
                  <a:pt x="242427" y="205373"/>
                </a:lnTo>
                <a:lnTo>
                  <a:pt x="260734" y="163931"/>
                </a:lnTo>
                <a:lnTo>
                  <a:pt x="279652" y="122825"/>
                </a:lnTo>
                <a:lnTo>
                  <a:pt x="299176" y="82061"/>
                </a:lnTo>
                <a:lnTo>
                  <a:pt x="319301" y="41645"/>
                </a:lnTo>
                <a:lnTo>
                  <a:pt x="340020" y="1583"/>
                </a:lnTo>
                <a:lnTo>
                  <a:pt x="340869" y="0"/>
                </a:lnTo>
                <a:lnTo>
                  <a:pt x="2971799" y="0"/>
                </a:lnTo>
                <a:lnTo>
                  <a:pt x="2971799" y="4353991"/>
                </a:lnTo>
                <a:lnTo>
                  <a:pt x="2923610" y="4353608"/>
                </a:lnTo>
                <a:lnTo>
                  <a:pt x="2875606" y="4352464"/>
                </a:lnTo>
                <a:lnTo>
                  <a:pt x="2827793" y="4350564"/>
                </a:lnTo>
                <a:lnTo>
                  <a:pt x="2780177" y="4347915"/>
                </a:lnTo>
                <a:lnTo>
                  <a:pt x="2732763" y="4344521"/>
                </a:lnTo>
                <a:lnTo>
                  <a:pt x="2685558" y="4340389"/>
                </a:lnTo>
                <a:lnTo>
                  <a:pt x="2638567" y="4335525"/>
                </a:lnTo>
                <a:lnTo>
                  <a:pt x="2591795" y="4329933"/>
                </a:lnTo>
                <a:lnTo>
                  <a:pt x="2545249" y="4323621"/>
                </a:lnTo>
                <a:lnTo>
                  <a:pt x="2498935" y="4316593"/>
                </a:lnTo>
                <a:lnTo>
                  <a:pt x="2452857" y="4308856"/>
                </a:lnTo>
                <a:lnTo>
                  <a:pt x="2407023" y="4300415"/>
                </a:lnTo>
                <a:lnTo>
                  <a:pt x="2361437" y="4291276"/>
                </a:lnTo>
                <a:lnTo>
                  <a:pt x="2316105" y="4281444"/>
                </a:lnTo>
                <a:lnTo>
                  <a:pt x="2271034" y="4270926"/>
                </a:lnTo>
                <a:lnTo>
                  <a:pt x="2226228" y="4259728"/>
                </a:lnTo>
                <a:lnTo>
                  <a:pt x="2181694" y="4247854"/>
                </a:lnTo>
                <a:lnTo>
                  <a:pt x="2137438" y="4235311"/>
                </a:lnTo>
                <a:lnTo>
                  <a:pt x="2093465" y="4222105"/>
                </a:lnTo>
                <a:lnTo>
                  <a:pt x="2049781" y="4208241"/>
                </a:lnTo>
                <a:lnTo>
                  <a:pt x="2006391" y="4193725"/>
                </a:lnTo>
                <a:lnTo>
                  <a:pt x="1963302" y="4178563"/>
                </a:lnTo>
                <a:lnTo>
                  <a:pt x="1920519" y="4162761"/>
                </a:lnTo>
                <a:lnTo>
                  <a:pt x="1878049" y="4146324"/>
                </a:lnTo>
                <a:lnTo>
                  <a:pt x="1835896" y="4129258"/>
                </a:lnTo>
                <a:lnTo>
                  <a:pt x="1794066" y="4111569"/>
                </a:lnTo>
                <a:lnTo>
                  <a:pt x="1752566" y="4093263"/>
                </a:lnTo>
                <a:lnTo>
                  <a:pt x="1711401" y="4074345"/>
                </a:lnTo>
                <a:lnTo>
                  <a:pt x="1670577" y="4054821"/>
                </a:lnTo>
                <a:lnTo>
                  <a:pt x="1630099" y="4034697"/>
                </a:lnTo>
                <a:lnTo>
                  <a:pt x="1589974" y="4013979"/>
                </a:lnTo>
                <a:lnTo>
                  <a:pt x="1550206" y="3992672"/>
                </a:lnTo>
                <a:lnTo>
                  <a:pt x="1510803" y="3970782"/>
                </a:lnTo>
                <a:lnTo>
                  <a:pt x="1471769" y="3948316"/>
                </a:lnTo>
                <a:lnTo>
                  <a:pt x="1433111" y="3925278"/>
                </a:lnTo>
                <a:lnTo>
                  <a:pt x="1394833" y="3901675"/>
                </a:lnTo>
                <a:lnTo>
                  <a:pt x="1356943" y="3877512"/>
                </a:lnTo>
                <a:lnTo>
                  <a:pt x="1319445" y="3852794"/>
                </a:lnTo>
                <a:lnTo>
                  <a:pt x="1282346" y="3827529"/>
                </a:lnTo>
                <a:lnTo>
                  <a:pt x="1245651" y="3801721"/>
                </a:lnTo>
                <a:lnTo>
                  <a:pt x="1209366" y="3775377"/>
                </a:lnTo>
                <a:lnTo>
                  <a:pt x="1173497" y="3748502"/>
                </a:lnTo>
                <a:lnTo>
                  <a:pt x="1138049" y="3721101"/>
                </a:lnTo>
                <a:lnTo>
                  <a:pt x="1103028" y="3693181"/>
                </a:lnTo>
                <a:lnTo>
                  <a:pt x="1068440" y="3664747"/>
                </a:lnTo>
                <a:lnTo>
                  <a:pt x="1034291" y="3635806"/>
                </a:lnTo>
                <a:lnTo>
                  <a:pt x="1000587" y="3606362"/>
                </a:lnTo>
                <a:lnTo>
                  <a:pt x="967333" y="3576422"/>
                </a:lnTo>
                <a:lnTo>
                  <a:pt x="934535" y="3545992"/>
                </a:lnTo>
                <a:lnTo>
                  <a:pt x="902199" y="3515076"/>
                </a:lnTo>
                <a:lnTo>
                  <a:pt x="870330" y="3483682"/>
                </a:lnTo>
                <a:lnTo>
                  <a:pt x="838935" y="3451814"/>
                </a:lnTo>
                <a:lnTo>
                  <a:pt x="808018" y="3419478"/>
                </a:lnTo>
                <a:lnTo>
                  <a:pt x="777587" y="3386681"/>
                </a:lnTo>
                <a:lnTo>
                  <a:pt x="747646" y="3353428"/>
                </a:lnTo>
                <a:lnTo>
                  <a:pt x="718202" y="3319724"/>
                </a:lnTo>
                <a:lnTo>
                  <a:pt x="689260" y="3285576"/>
                </a:lnTo>
                <a:lnTo>
                  <a:pt x="660825" y="3250989"/>
                </a:lnTo>
                <a:lnTo>
                  <a:pt x="632905" y="3215970"/>
                </a:lnTo>
                <a:lnTo>
                  <a:pt x="605503" y="3180523"/>
                </a:lnTo>
                <a:lnTo>
                  <a:pt x="578627" y="3144654"/>
                </a:lnTo>
                <a:lnTo>
                  <a:pt x="552282" y="3108370"/>
                </a:lnTo>
                <a:lnTo>
                  <a:pt x="526474" y="3071676"/>
                </a:lnTo>
                <a:lnTo>
                  <a:pt x="501208" y="3034577"/>
                </a:lnTo>
                <a:lnTo>
                  <a:pt x="476490" y="2997081"/>
                </a:lnTo>
                <a:lnTo>
                  <a:pt x="452327" y="2959191"/>
                </a:lnTo>
                <a:lnTo>
                  <a:pt x="428723" y="2920915"/>
                </a:lnTo>
                <a:lnTo>
                  <a:pt x="405684" y="2882258"/>
                </a:lnTo>
                <a:lnTo>
                  <a:pt x="383217" y="2843225"/>
                </a:lnTo>
                <a:lnTo>
                  <a:pt x="361327" y="2803822"/>
                </a:lnTo>
                <a:lnTo>
                  <a:pt x="340020" y="2764056"/>
                </a:lnTo>
                <a:lnTo>
                  <a:pt x="319301" y="2723932"/>
                </a:lnTo>
                <a:lnTo>
                  <a:pt x="299176" y="2683455"/>
                </a:lnTo>
                <a:lnTo>
                  <a:pt x="279652" y="2642632"/>
                </a:lnTo>
                <a:lnTo>
                  <a:pt x="260734" y="2601468"/>
                </a:lnTo>
                <a:lnTo>
                  <a:pt x="242427" y="2559968"/>
                </a:lnTo>
                <a:lnTo>
                  <a:pt x="224737" y="2518140"/>
                </a:lnTo>
                <a:lnTo>
                  <a:pt x="207671" y="2475988"/>
                </a:lnTo>
                <a:lnTo>
                  <a:pt x="191234" y="2433518"/>
                </a:lnTo>
                <a:lnTo>
                  <a:pt x="175431" y="2390737"/>
                </a:lnTo>
                <a:lnTo>
                  <a:pt x="160268" y="2347649"/>
                </a:lnTo>
                <a:lnTo>
                  <a:pt x="145752" y="2304260"/>
                </a:lnTo>
                <a:lnTo>
                  <a:pt x="131888" y="2260577"/>
                </a:lnTo>
                <a:lnTo>
                  <a:pt x="118681" y="2216605"/>
                </a:lnTo>
                <a:lnTo>
                  <a:pt x="106138" y="2172350"/>
                </a:lnTo>
                <a:lnTo>
                  <a:pt x="94264" y="2127817"/>
                </a:lnTo>
                <a:lnTo>
                  <a:pt x="83066" y="2083013"/>
                </a:lnTo>
                <a:lnTo>
                  <a:pt x="72547" y="2037943"/>
                </a:lnTo>
                <a:lnTo>
                  <a:pt x="62716" y="1992612"/>
                </a:lnTo>
                <a:lnTo>
                  <a:pt x="53577" y="1947027"/>
                </a:lnTo>
                <a:lnTo>
                  <a:pt x="45135" y="1901194"/>
                </a:lnTo>
                <a:lnTo>
                  <a:pt x="37398" y="1855118"/>
                </a:lnTo>
                <a:lnTo>
                  <a:pt x="30370" y="1808804"/>
                </a:lnTo>
                <a:lnTo>
                  <a:pt x="24057" y="1762260"/>
                </a:lnTo>
                <a:lnTo>
                  <a:pt x="18466" y="1715489"/>
                </a:lnTo>
                <a:lnTo>
                  <a:pt x="13601" y="1668499"/>
                </a:lnTo>
                <a:lnTo>
                  <a:pt x="9469" y="1621295"/>
                </a:lnTo>
                <a:lnTo>
                  <a:pt x="6075" y="1573882"/>
                </a:lnTo>
                <a:lnTo>
                  <a:pt x="3426" y="1526267"/>
                </a:lnTo>
                <a:lnTo>
                  <a:pt x="1526" y="1478456"/>
                </a:lnTo>
                <a:lnTo>
                  <a:pt x="382" y="1430453"/>
                </a:lnTo>
                <a:lnTo>
                  <a:pt x="0" y="1382295"/>
                </a:lnTo>
                <a:close/>
              </a:path>
            </a:pathLst>
          </a:custGeom>
          <a:solidFill>
            <a:srgbClr val="23334D"/>
          </a:solidFill>
        </p:spPr>
        <p:txBody>
          <a:bodyPr wrap="square" lIns="0" tIns="0" rIns="0" bIns="0" rtlCol="0"/>
          <a:lstStyle/>
          <a:p>
            <a:endParaRPr/>
          </a:p>
        </p:txBody>
      </p:sp>
      <p:sp>
        <p:nvSpPr>
          <p:cNvPr id="4" name="object 4"/>
          <p:cNvSpPr/>
          <p:nvPr/>
        </p:nvSpPr>
        <p:spPr>
          <a:xfrm>
            <a:off x="2973138" y="0"/>
            <a:ext cx="2971800" cy="4354195"/>
          </a:xfrm>
          <a:custGeom>
            <a:avLst/>
            <a:gdLst/>
            <a:ahLst/>
            <a:cxnLst/>
            <a:rect l="l" t="t" r="r" b="b"/>
            <a:pathLst>
              <a:path w="2971800" h="4354195">
                <a:moveTo>
                  <a:pt x="2971204" y="1382265"/>
                </a:moveTo>
                <a:lnTo>
                  <a:pt x="2970821" y="1334078"/>
                </a:lnTo>
                <a:lnTo>
                  <a:pt x="2969677" y="1286080"/>
                </a:lnTo>
                <a:lnTo>
                  <a:pt x="2967778" y="1238275"/>
                </a:lnTo>
                <a:lnTo>
                  <a:pt x="2965128" y="1190670"/>
                </a:lnTo>
                <a:lnTo>
                  <a:pt x="2961734" y="1143270"/>
                </a:lnTo>
                <a:lnTo>
                  <a:pt x="2957602" y="1096081"/>
                </a:lnTo>
                <a:lnTo>
                  <a:pt x="2952738" y="1049108"/>
                </a:lnTo>
                <a:lnTo>
                  <a:pt x="2947146" y="1002358"/>
                </a:lnTo>
                <a:lnTo>
                  <a:pt x="2940833" y="955836"/>
                </a:lnTo>
                <a:lnTo>
                  <a:pt x="2933805" y="909547"/>
                </a:lnTo>
                <a:lnTo>
                  <a:pt x="2926068" y="863498"/>
                </a:lnTo>
                <a:lnTo>
                  <a:pt x="2917627" y="817694"/>
                </a:lnTo>
                <a:lnTo>
                  <a:pt x="2908487" y="772141"/>
                </a:lnTo>
                <a:lnTo>
                  <a:pt x="2898656" y="726845"/>
                </a:lnTo>
                <a:lnTo>
                  <a:pt x="2888138" y="681811"/>
                </a:lnTo>
                <a:lnTo>
                  <a:pt x="2876939" y="637044"/>
                </a:lnTo>
                <a:lnTo>
                  <a:pt x="2865065" y="592552"/>
                </a:lnTo>
                <a:lnTo>
                  <a:pt x="2852522" y="548338"/>
                </a:lnTo>
                <a:lnTo>
                  <a:pt x="2839315" y="504410"/>
                </a:lnTo>
                <a:lnTo>
                  <a:pt x="2825451" y="460773"/>
                </a:lnTo>
                <a:lnTo>
                  <a:pt x="2810935" y="417432"/>
                </a:lnTo>
                <a:lnTo>
                  <a:pt x="2795773" y="374393"/>
                </a:lnTo>
                <a:lnTo>
                  <a:pt x="2779970" y="331662"/>
                </a:lnTo>
                <a:lnTo>
                  <a:pt x="2763532" y="289245"/>
                </a:lnTo>
                <a:lnTo>
                  <a:pt x="2746466" y="247147"/>
                </a:lnTo>
                <a:lnTo>
                  <a:pt x="2728776" y="205373"/>
                </a:lnTo>
                <a:lnTo>
                  <a:pt x="2710470" y="163931"/>
                </a:lnTo>
                <a:lnTo>
                  <a:pt x="2691551" y="122825"/>
                </a:lnTo>
                <a:lnTo>
                  <a:pt x="2672027" y="82061"/>
                </a:lnTo>
                <a:lnTo>
                  <a:pt x="2651902" y="41645"/>
                </a:lnTo>
                <a:lnTo>
                  <a:pt x="2631184" y="1583"/>
                </a:lnTo>
                <a:lnTo>
                  <a:pt x="2630334" y="0"/>
                </a:lnTo>
                <a:lnTo>
                  <a:pt x="0" y="0"/>
                </a:lnTo>
                <a:lnTo>
                  <a:pt x="0" y="4353986"/>
                </a:lnTo>
                <a:lnTo>
                  <a:pt x="47593" y="4353608"/>
                </a:lnTo>
                <a:lnTo>
                  <a:pt x="95597" y="4352464"/>
                </a:lnTo>
                <a:lnTo>
                  <a:pt x="143410" y="4350564"/>
                </a:lnTo>
                <a:lnTo>
                  <a:pt x="191026" y="4347915"/>
                </a:lnTo>
                <a:lnTo>
                  <a:pt x="238440" y="4344521"/>
                </a:lnTo>
                <a:lnTo>
                  <a:pt x="285645" y="4340389"/>
                </a:lnTo>
                <a:lnTo>
                  <a:pt x="332637" y="4335525"/>
                </a:lnTo>
                <a:lnTo>
                  <a:pt x="379408" y="4329933"/>
                </a:lnTo>
                <a:lnTo>
                  <a:pt x="425954" y="4323621"/>
                </a:lnTo>
                <a:lnTo>
                  <a:pt x="472269" y="4316593"/>
                </a:lnTo>
                <a:lnTo>
                  <a:pt x="518346" y="4308856"/>
                </a:lnTo>
                <a:lnTo>
                  <a:pt x="564181" y="4300415"/>
                </a:lnTo>
                <a:lnTo>
                  <a:pt x="609767" y="4291276"/>
                </a:lnTo>
                <a:lnTo>
                  <a:pt x="655098" y="4281444"/>
                </a:lnTo>
                <a:lnTo>
                  <a:pt x="700170" y="4270926"/>
                </a:lnTo>
                <a:lnTo>
                  <a:pt x="744975" y="4259728"/>
                </a:lnTo>
                <a:lnTo>
                  <a:pt x="789509" y="4247854"/>
                </a:lnTo>
                <a:lnTo>
                  <a:pt x="833765" y="4235311"/>
                </a:lnTo>
                <a:lnTo>
                  <a:pt x="877738" y="4222105"/>
                </a:lnTo>
                <a:lnTo>
                  <a:pt x="921423" y="4208241"/>
                </a:lnTo>
                <a:lnTo>
                  <a:pt x="964812" y="4193725"/>
                </a:lnTo>
                <a:lnTo>
                  <a:pt x="1007901" y="4178563"/>
                </a:lnTo>
                <a:lnTo>
                  <a:pt x="1050684" y="4162761"/>
                </a:lnTo>
                <a:lnTo>
                  <a:pt x="1093155" y="4146324"/>
                </a:lnTo>
                <a:lnTo>
                  <a:pt x="1135308" y="4129258"/>
                </a:lnTo>
                <a:lnTo>
                  <a:pt x="1177137" y="4111569"/>
                </a:lnTo>
                <a:lnTo>
                  <a:pt x="1218637" y="4093263"/>
                </a:lnTo>
                <a:lnTo>
                  <a:pt x="1259802" y="4074345"/>
                </a:lnTo>
                <a:lnTo>
                  <a:pt x="1300627" y="4054821"/>
                </a:lnTo>
                <a:lnTo>
                  <a:pt x="1341104" y="4034697"/>
                </a:lnTo>
                <a:lnTo>
                  <a:pt x="1381230" y="4013979"/>
                </a:lnTo>
                <a:lnTo>
                  <a:pt x="1420997" y="3992672"/>
                </a:lnTo>
                <a:lnTo>
                  <a:pt x="1460400" y="3970782"/>
                </a:lnTo>
                <a:lnTo>
                  <a:pt x="1499434" y="3948316"/>
                </a:lnTo>
                <a:lnTo>
                  <a:pt x="1538093" y="3925278"/>
                </a:lnTo>
                <a:lnTo>
                  <a:pt x="1576370" y="3901675"/>
                </a:lnTo>
                <a:lnTo>
                  <a:pt x="1614260" y="3877512"/>
                </a:lnTo>
                <a:lnTo>
                  <a:pt x="1651758" y="3852794"/>
                </a:lnTo>
                <a:lnTo>
                  <a:pt x="1688857" y="3827529"/>
                </a:lnTo>
                <a:lnTo>
                  <a:pt x="1725552" y="3801721"/>
                </a:lnTo>
                <a:lnTo>
                  <a:pt x="1761837" y="3775377"/>
                </a:lnTo>
                <a:lnTo>
                  <a:pt x="1797707" y="3748502"/>
                </a:lnTo>
                <a:lnTo>
                  <a:pt x="1833155" y="3721101"/>
                </a:lnTo>
                <a:lnTo>
                  <a:pt x="1868175" y="3693181"/>
                </a:lnTo>
                <a:lnTo>
                  <a:pt x="1902763" y="3664747"/>
                </a:lnTo>
                <a:lnTo>
                  <a:pt x="1936912" y="3635806"/>
                </a:lnTo>
                <a:lnTo>
                  <a:pt x="1970616" y="3606362"/>
                </a:lnTo>
                <a:lnTo>
                  <a:pt x="2003870" y="3576422"/>
                </a:lnTo>
                <a:lnTo>
                  <a:pt x="2036668" y="3545992"/>
                </a:lnTo>
                <a:lnTo>
                  <a:pt x="2069005" y="3515076"/>
                </a:lnTo>
                <a:lnTo>
                  <a:pt x="2100873" y="3483682"/>
                </a:lnTo>
                <a:lnTo>
                  <a:pt x="2132269" y="3451814"/>
                </a:lnTo>
                <a:lnTo>
                  <a:pt x="2163185" y="3419478"/>
                </a:lnTo>
                <a:lnTo>
                  <a:pt x="2193616" y="3386681"/>
                </a:lnTo>
                <a:lnTo>
                  <a:pt x="2223557" y="3353428"/>
                </a:lnTo>
                <a:lnTo>
                  <a:pt x="2253001" y="3319724"/>
                </a:lnTo>
                <a:lnTo>
                  <a:pt x="2281944" y="3285576"/>
                </a:lnTo>
                <a:lnTo>
                  <a:pt x="2310378" y="3250989"/>
                </a:lnTo>
                <a:lnTo>
                  <a:pt x="2338299" y="3215970"/>
                </a:lnTo>
                <a:lnTo>
                  <a:pt x="2365700" y="3180523"/>
                </a:lnTo>
                <a:lnTo>
                  <a:pt x="2392576" y="3144654"/>
                </a:lnTo>
                <a:lnTo>
                  <a:pt x="2418921" y="3108370"/>
                </a:lnTo>
                <a:lnTo>
                  <a:pt x="2444729" y="3071676"/>
                </a:lnTo>
                <a:lnTo>
                  <a:pt x="2469995" y="3034577"/>
                </a:lnTo>
                <a:lnTo>
                  <a:pt x="2494713" y="2997081"/>
                </a:lnTo>
                <a:lnTo>
                  <a:pt x="2518877" y="2959191"/>
                </a:lnTo>
                <a:lnTo>
                  <a:pt x="2542481" y="2920915"/>
                </a:lnTo>
                <a:lnTo>
                  <a:pt x="2565519" y="2882258"/>
                </a:lnTo>
                <a:lnTo>
                  <a:pt x="2587986" y="2843225"/>
                </a:lnTo>
                <a:lnTo>
                  <a:pt x="2609876" y="2803822"/>
                </a:lnTo>
                <a:lnTo>
                  <a:pt x="2631184" y="2764056"/>
                </a:lnTo>
                <a:lnTo>
                  <a:pt x="2651902" y="2723932"/>
                </a:lnTo>
                <a:lnTo>
                  <a:pt x="2672027" y="2683455"/>
                </a:lnTo>
                <a:lnTo>
                  <a:pt x="2691551" y="2642632"/>
                </a:lnTo>
                <a:lnTo>
                  <a:pt x="2710470" y="2601468"/>
                </a:lnTo>
                <a:lnTo>
                  <a:pt x="2728776" y="2559968"/>
                </a:lnTo>
                <a:lnTo>
                  <a:pt x="2746466" y="2518140"/>
                </a:lnTo>
                <a:lnTo>
                  <a:pt x="2763532" y="2475988"/>
                </a:lnTo>
                <a:lnTo>
                  <a:pt x="2779970" y="2433518"/>
                </a:lnTo>
                <a:lnTo>
                  <a:pt x="2795773" y="2390737"/>
                </a:lnTo>
                <a:lnTo>
                  <a:pt x="2810935" y="2347649"/>
                </a:lnTo>
                <a:lnTo>
                  <a:pt x="2825451" y="2304260"/>
                </a:lnTo>
                <a:lnTo>
                  <a:pt x="2839315" y="2260577"/>
                </a:lnTo>
                <a:lnTo>
                  <a:pt x="2852522" y="2216605"/>
                </a:lnTo>
                <a:lnTo>
                  <a:pt x="2865065" y="2172350"/>
                </a:lnTo>
                <a:lnTo>
                  <a:pt x="2876939" y="2127817"/>
                </a:lnTo>
                <a:lnTo>
                  <a:pt x="2888138" y="2083013"/>
                </a:lnTo>
                <a:lnTo>
                  <a:pt x="2898656" y="2037943"/>
                </a:lnTo>
                <a:lnTo>
                  <a:pt x="2908487" y="1992612"/>
                </a:lnTo>
                <a:lnTo>
                  <a:pt x="2917627" y="1947027"/>
                </a:lnTo>
                <a:lnTo>
                  <a:pt x="2926068" y="1901194"/>
                </a:lnTo>
                <a:lnTo>
                  <a:pt x="2933805" y="1855118"/>
                </a:lnTo>
                <a:lnTo>
                  <a:pt x="2940833" y="1808804"/>
                </a:lnTo>
                <a:lnTo>
                  <a:pt x="2947146" y="1762260"/>
                </a:lnTo>
                <a:lnTo>
                  <a:pt x="2952738" y="1715489"/>
                </a:lnTo>
                <a:lnTo>
                  <a:pt x="2957602" y="1668499"/>
                </a:lnTo>
                <a:lnTo>
                  <a:pt x="2961734" y="1621295"/>
                </a:lnTo>
                <a:lnTo>
                  <a:pt x="2965128" y="1573882"/>
                </a:lnTo>
                <a:lnTo>
                  <a:pt x="2967778" y="1526267"/>
                </a:lnTo>
                <a:lnTo>
                  <a:pt x="2969677" y="1478456"/>
                </a:lnTo>
                <a:lnTo>
                  <a:pt x="2970821" y="1430453"/>
                </a:lnTo>
                <a:lnTo>
                  <a:pt x="2971204" y="1382265"/>
                </a:lnTo>
                <a:close/>
              </a:path>
            </a:pathLst>
          </a:custGeom>
          <a:solidFill>
            <a:srgbClr val="FFC23C"/>
          </a:solidFill>
        </p:spPr>
        <p:txBody>
          <a:bodyPr wrap="square" lIns="0" tIns="0" rIns="0" bIns="0" rtlCol="0"/>
          <a:lstStyle/>
          <a:p>
            <a:endParaRPr/>
          </a:p>
        </p:txBody>
      </p:sp>
      <p:sp>
        <p:nvSpPr>
          <p:cNvPr id="5" name="object 5"/>
          <p:cNvSpPr/>
          <p:nvPr/>
        </p:nvSpPr>
        <p:spPr>
          <a:xfrm>
            <a:off x="111" y="4341917"/>
            <a:ext cx="2972435" cy="2971800"/>
          </a:xfrm>
          <a:custGeom>
            <a:avLst/>
            <a:gdLst/>
            <a:ahLst/>
            <a:cxnLst/>
            <a:rect l="l" t="t" r="r" b="b"/>
            <a:pathLst>
              <a:path w="2972435" h="2971800">
                <a:moveTo>
                  <a:pt x="1686181" y="12699"/>
                </a:moveTo>
                <a:lnTo>
                  <a:pt x="1286137" y="12699"/>
                </a:lnTo>
                <a:lnTo>
                  <a:pt x="1304223" y="0"/>
                </a:lnTo>
                <a:lnTo>
                  <a:pt x="1668094" y="0"/>
                </a:lnTo>
                <a:lnTo>
                  <a:pt x="1686181" y="12699"/>
                </a:lnTo>
                <a:close/>
              </a:path>
              <a:path w="2972435" h="2971800">
                <a:moveTo>
                  <a:pt x="1776116" y="25399"/>
                </a:moveTo>
                <a:lnTo>
                  <a:pt x="1196202" y="25399"/>
                </a:lnTo>
                <a:lnTo>
                  <a:pt x="1214113" y="12699"/>
                </a:lnTo>
                <a:lnTo>
                  <a:pt x="1758204" y="12699"/>
                </a:lnTo>
                <a:lnTo>
                  <a:pt x="1776116" y="25399"/>
                </a:lnTo>
                <a:close/>
              </a:path>
              <a:path w="2972435" h="2971800">
                <a:moveTo>
                  <a:pt x="1829572" y="38099"/>
                </a:moveTo>
                <a:lnTo>
                  <a:pt x="1142745" y="38099"/>
                </a:lnTo>
                <a:lnTo>
                  <a:pt x="1160515" y="25399"/>
                </a:lnTo>
                <a:lnTo>
                  <a:pt x="1811803" y="25399"/>
                </a:lnTo>
                <a:lnTo>
                  <a:pt x="1829572" y="38099"/>
                </a:lnTo>
                <a:close/>
              </a:path>
              <a:path w="2972435" h="2971800">
                <a:moveTo>
                  <a:pt x="1882566" y="50799"/>
                </a:moveTo>
                <a:lnTo>
                  <a:pt x="1089751" y="50799"/>
                </a:lnTo>
                <a:lnTo>
                  <a:pt x="1107358" y="38099"/>
                </a:lnTo>
                <a:lnTo>
                  <a:pt x="1864959" y="38099"/>
                </a:lnTo>
                <a:lnTo>
                  <a:pt x="1882566" y="50799"/>
                </a:lnTo>
                <a:close/>
              </a:path>
              <a:path w="2972435" h="2971800">
                <a:moveTo>
                  <a:pt x="1917600" y="63499"/>
                </a:moveTo>
                <a:lnTo>
                  <a:pt x="1054717" y="63499"/>
                </a:lnTo>
                <a:lnTo>
                  <a:pt x="1072204" y="50799"/>
                </a:lnTo>
                <a:lnTo>
                  <a:pt x="1900113" y="50799"/>
                </a:lnTo>
                <a:lnTo>
                  <a:pt x="1917600" y="63499"/>
                </a:lnTo>
                <a:close/>
              </a:path>
              <a:path w="2972435" h="2971800">
                <a:moveTo>
                  <a:pt x="1969657" y="76199"/>
                </a:moveTo>
                <a:lnTo>
                  <a:pt x="1002661" y="76199"/>
                </a:lnTo>
                <a:lnTo>
                  <a:pt x="1019943" y="63499"/>
                </a:lnTo>
                <a:lnTo>
                  <a:pt x="1952375" y="63499"/>
                </a:lnTo>
                <a:lnTo>
                  <a:pt x="1969657" y="76199"/>
                </a:lnTo>
                <a:close/>
              </a:path>
              <a:path w="2972435" h="2971800">
                <a:moveTo>
                  <a:pt x="2004005" y="88899"/>
                </a:moveTo>
                <a:lnTo>
                  <a:pt x="968313" y="88899"/>
                </a:lnTo>
                <a:lnTo>
                  <a:pt x="985449" y="76199"/>
                </a:lnTo>
                <a:lnTo>
                  <a:pt x="1986868" y="76199"/>
                </a:lnTo>
                <a:lnTo>
                  <a:pt x="2004005" y="88899"/>
                </a:lnTo>
                <a:close/>
              </a:path>
              <a:path w="2972435" h="2971800">
                <a:moveTo>
                  <a:pt x="2038035" y="101599"/>
                </a:moveTo>
                <a:lnTo>
                  <a:pt x="934282" y="101599"/>
                </a:lnTo>
                <a:lnTo>
                  <a:pt x="951257" y="88899"/>
                </a:lnTo>
                <a:lnTo>
                  <a:pt x="2021060" y="88899"/>
                </a:lnTo>
                <a:lnTo>
                  <a:pt x="2038035" y="101599"/>
                </a:lnTo>
                <a:close/>
              </a:path>
              <a:path w="2972435" h="2971800">
                <a:moveTo>
                  <a:pt x="2088457" y="126999"/>
                </a:moveTo>
                <a:lnTo>
                  <a:pt x="883860" y="126999"/>
                </a:lnTo>
                <a:lnTo>
                  <a:pt x="917387" y="101599"/>
                </a:lnTo>
                <a:lnTo>
                  <a:pt x="2054930" y="101599"/>
                </a:lnTo>
                <a:lnTo>
                  <a:pt x="2088457" y="126999"/>
                </a:lnTo>
                <a:close/>
              </a:path>
              <a:path w="2972435" h="2971800">
                <a:moveTo>
                  <a:pt x="2121621" y="139699"/>
                </a:moveTo>
                <a:lnTo>
                  <a:pt x="850696" y="139699"/>
                </a:lnTo>
                <a:lnTo>
                  <a:pt x="867233" y="126999"/>
                </a:lnTo>
                <a:lnTo>
                  <a:pt x="2105085" y="126999"/>
                </a:lnTo>
                <a:lnTo>
                  <a:pt x="2121621" y="139699"/>
                </a:lnTo>
                <a:close/>
              </a:path>
              <a:path w="2972435" h="2971800">
                <a:moveTo>
                  <a:pt x="2170643" y="165099"/>
                </a:moveTo>
                <a:lnTo>
                  <a:pt x="801675" y="165099"/>
                </a:lnTo>
                <a:lnTo>
                  <a:pt x="834255" y="139699"/>
                </a:lnTo>
                <a:lnTo>
                  <a:pt x="2138062" y="139699"/>
                </a:lnTo>
                <a:lnTo>
                  <a:pt x="2170643" y="165099"/>
                </a:lnTo>
                <a:close/>
              </a:path>
              <a:path w="2972435" h="2971800">
                <a:moveTo>
                  <a:pt x="2218739" y="190499"/>
                </a:moveTo>
                <a:lnTo>
                  <a:pt x="753578" y="190499"/>
                </a:lnTo>
                <a:lnTo>
                  <a:pt x="785535" y="165099"/>
                </a:lnTo>
                <a:lnTo>
                  <a:pt x="2186782" y="165099"/>
                </a:lnTo>
                <a:lnTo>
                  <a:pt x="2218739" y="190499"/>
                </a:lnTo>
                <a:close/>
              </a:path>
              <a:path w="2972435" h="2971800">
                <a:moveTo>
                  <a:pt x="2281310" y="228599"/>
                </a:moveTo>
                <a:lnTo>
                  <a:pt x="691007" y="228599"/>
                </a:lnTo>
                <a:lnTo>
                  <a:pt x="737765" y="190499"/>
                </a:lnTo>
                <a:lnTo>
                  <a:pt x="2234552" y="190499"/>
                </a:lnTo>
                <a:lnTo>
                  <a:pt x="2281310" y="228599"/>
                </a:lnTo>
                <a:close/>
              </a:path>
              <a:path w="2972435" h="2971800">
                <a:moveTo>
                  <a:pt x="2371529" y="292099"/>
                </a:moveTo>
                <a:lnTo>
                  <a:pt x="600788" y="292099"/>
                </a:lnTo>
                <a:lnTo>
                  <a:pt x="615505" y="279399"/>
                </a:lnTo>
                <a:lnTo>
                  <a:pt x="645327" y="253999"/>
                </a:lnTo>
                <a:lnTo>
                  <a:pt x="675659" y="228599"/>
                </a:lnTo>
                <a:lnTo>
                  <a:pt x="2296658" y="228599"/>
                </a:lnTo>
                <a:lnTo>
                  <a:pt x="2326991" y="253999"/>
                </a:lnTo>
                <a:lnTo>
                  <a:pt x="2356812" y="279399"/>
                </a:lnTo>
                <a:lnTo>
                  <a:pt x="2371529" y="292099"/>
                </a:lnTo>
                <a:close/>
              </a:path>
              <a:path w="2972435" h="2971800">
                <a:moveTo>
                  <a:pt x="2371529" y="2679699"/>
                </a:moveTo>
                <a:lnTo>
                  <a:pt x="600788" y="2679699"/>
                </a:lnTo>
                <a:lnTo>
                  <a:pt x="571758" y="2654299"/>
                </a:lnTo>
                <a:lnTo>
                  <a:pt x="543278" y="2628899"/>
                </a:lnTo>
                <a:lnTo>
                  <a:pt x="488040" y="2578099"/>
                </a:lnTo>
                <a:lnTo>
                  <a:pt x="448183" y="2539999"/>
                </a:lnTo>
                <a:lnTo>
                  <a:pt x="409731" y="2501899"/>
                </a:lnTo>
                <a:lnTo>
                  <a:pt x="372738" y="2463799"/>
                </a:lnTo>
                <a:lnTo>
                  <a:pt x="337256" y="2425699"/>
                </a:lnTo>
                <a:lnTo>
                  <a:pt x="303330" y="2374899"/>
                </a:lnTo>
                <a:lnTo>
                  <a:pt x="292375" y="2362199"/>
                </a:lnTo>
                <a:lnTo>
                  <a:pt x="260596" y="2324099"/>
                </a:lnTo>
                <a:lnTo>
                  <a:pt x="240329" y="2285999"/>
                </a:lnTo>
                <a:lnTo>
                  <a:pt x="230477" y="2273299"/>
                </a:lnTo>
                <a:lnTo>
                  <a:pt x="220815" y="2260599"/>
                </a:lnTo>
                <a:lnTo>
                  <a:pt x="211341" y="2247899"/>
                </a:lnTo>
                <a:lnTo>
                  <a:pt x="202060" y="2222499"/>
                </a:lnTo>
                <a:lnTo>
                  <a:pt x="192973" y="2209799"/>
                </a:lnTo>
                <a:lnTo>
                  <a:pt x="184082" y="2197099"/>
                </a:lnTo>
                <a:lnTo>
                  <a:pt x="175385" y="2184399"/>
                </a:lnTo>
                <a:lnTo>
                  <a:pt x="166885" y="2158999"/>
                </a:lnTo>
                <a:lnTo>
                  <a:pt x="158585" y="2146299"/>
                </a:lnTo>
                <a:lnTo>
                  <a:pt x="150485" y="2133599"/>
                </a:lnTo>
                <a:lnTo>
                  <a:pt x="142586" y="2120899"/>
                </a:lnTo>
                <a:lnTo>
                  <a:pt x="134888" y="2095499"/>
                </a:lnTo>
                <a:lnTo>
                  <a:pt x="127395" y="2082799"/>
                </a:lnTo>
                <a:lnTo>
                  <a:pt x="120107" y="2070099"/>
                </a:lnTo>
                <a:lnTo>
                  <a:pt x="113023" y="2044699"/>
                </a:lnTo>
                <a:lnTo>
                  <a:pt x="106146" y="2031999"/>
                </a:lnTo>
                <a:lnTo>
                  <a:pt x="99478" y="2019299"/>
                </a:lnTo>
                <a:lnTo>
                  <a:pt x="93019" y="1993899"/>
                </a:lnTo>
                <a:lnTo>
                  <a:pt x="86769" y="1981199"/>
                </a:lnTo>
                <a:lnTo>
                  <a:pt x="80729" y="1968499"/>
                </a:lnTo>
                <a:lnTo>
                  <a:pt x="74902" y="1943099"/>
                </a:lnTo>
                <a:lnTo>
                  <a:pt x="69288" y="1930399"/>
                </a:lnTo>
                <a:lnTo>
                  <a:pt x="63886" y="1917699"/>
                </a:lnTo>
                <a:lnTo>
                  <a:pt x="58698" y="1892299"/>
                </a:lnTo>
                <a:lnTo>
                  <a:pt x="53726" y="1879599"/>
                </a:lnTo>
                <a:lnTo>
                  <a:pt x="48970" y="1854199"/>
                </a:lnTo>
                <a:lnTo>
                  <a:pt x="44429" y="1841499"/>
                </a:lnTo>
                <a:lnTo>
                  <a:pt x="40106" y="1828799"/>
                </a:lnTo>
                <a:lnTo>
                  <a:pt x="36001" y="1803399"/>
                </a:lnTo>
                <a:lnTo>
                  <a:pt x="32114" y="1790699"/>
                </a:lnTo>
                <a:lnTo>
                  <a:pt x="28446" y="1765299"/>
                </a:lnTo>
                <a:lnTo>
                  <a:pt x="24997" y="1752599"/>
                </a:lnTo>
                <a:lnTo>
                  <a:pt x="21769" y="1739899"/>
                </a:lnTo>
                <a:lnTo>
                  <a:pt x="18761" y="1714499"/>
                </a:lnTo>
                <a:lnTo>
                  <a:pt x="15974" y="1701799"/>
                </a:lnTo>
                <a:lnTo>
                  <a:pt x="13409" y="1676399"/>
                </a:lnTo>
                <a:lnTo>
                  <a:pt x="11065" y="1663699"/>
                </a:lnTo>
                <a:lnTo>
                  <a:pt x="8944" y="1638299"/>
                </a:lnTo>
                <a:lnTo>
                  <a:pt x="7044" y="1625599"/>
                </a:lnTo>
                <a:lnTo>
                  <a:pt x="5368" y="1612899"/>
                </a:lnTo>
                <a:lnTo>
                  <a:pt x="3915" y="1587499"/>
                </a:lnTo>
                <a:lnTo>
                  <a:pt x="2685" y="1574799"/>
                </a:lnTo>
                <a:lnTo>
                  <a:pt x="1678" y="1549399"/>
                </a:lnTo>
                <a:lnTo>
                  <a:pt x="895" y="1536699"/>
                </a:lnTo>
                <a:lnTo>
                  <a:pt x="335" y="1511299"/>
                </a:lnTo>
                <a:lnTo>
                  <a:pt x="0" y="1498599"/>
                </a:lnTo>
                <a:lnTo>
                  <a:pt x="0" y="1460499"/>
                </a:lnTo>
                <a:lnTo>
                  <a:pt x="335" y="1447799"/>
                </a:lnTo>
                <a:lnTo>
                  <a:pt x="895" y="1422399"/>
                </a:lnTo>
                <a:lnTo>
                  <a:pt x="1678" y="1409699"/>
                </a:lnTo>
                <a:lnTo>
                  <a:pt x="2685" y="1384299"/>
                </a:lnTo>
                <a:lnTo>
                  <a:pt x="3915" y="1371599"/>
                </a:lnTo>
                <a:lnTo>
                  <a:pt x="5368" y="1346199"/>
                </a:lnTo>
                <a:lnTo>
                  <a:pt x="7044" y="1333499"/>
                </a:lnTo>
                <a:lnTo>
                  <a:pt x="8944" y="1320799"/>
                </a:lnTo>
                <a:lnTo>
                  <a:pt x="11065" y="1295399"/>
                </a:lnTo>
                <a:lnTo>
                  <a:pt x="13409" y="1282699"/>
                </a:lnTo>
                <a:lnTo>
                  <a:pt x="15974" y="1257299"/>
                </a:lnTo>
                <a:lnTo>
                  <a:pt x="18761" y="1244599"/>
                </a:lnTo>
                <a:lnTo>
                  <a:pt x="21769" y="1231899"/>
                </a:lnTo>
                <a:lnTo>
                  <a:pt x="24997" y="1206499"/>
                </a:lnTo>
                <a:lnTo>
                  <a:pt x="28446" y="1193799"/>
                </a:lnTo>
                <a:lnTo>
                  <a:pt x="32114" y="1168399"/>
                </a:lnTo>
                <a:lnTo>
                  <a:pt x="36001" y="1155699"/>
                </a:lnTo>
                <a:lnTo>
                  <a:pt x="40106" y="1130299"/>
                </a:lnTo>
                <a:lnTo>
                  <a:pt x="44429" y="1117599"/>
                </a:lnTo>
                <a:lnTo>
                  <a:pt x="48970" y="1104899"/>
                </a:lnTo>
                <a:lnTo>
                  <a:pt x="53726" y="1079499"/>
                </a:lnTo>
                <a:lnTo>
                  <a:pt x="58698" y="1066799"/>
                </a:lnTo>
                <a:lnTo>
                  <a:pt x="63886" y="1054099"/>
                </a:lnTo>
                <a:lnTo>
                  <a:pt x="69288" y="1028699"/>
                </a:lnTo>
                <a:lnTo>
                  <a:pt x="74902" y="1015999"/>
                </a:lnTo>
                <a:lnTo>
                  <a:pt x="80729" y="990599"/>
                </a:lnTo>
                <a:lnTo>
                  <a:pt x="86769" y="977899"/>
                </a:lnTo>
                <a:lnTo>
                  <a:pt x="93019" y="965199"/>
                </a:lnTo>
                <a:lnTo>
                  <a:pt x="99478" y="939799"/>
                </a:lnTo>
                <a:lnTo>
                  <a:pt x="106146" y="927099"/>
                </a:lnTo>
                <a:lnTo>
                  <a:pt x="113023" y="914399"/>
                </a:lnTo>
                <a:lnTo>
                  <a:pt x="120107" y="888999"/>
                </a:lnTo>
                <a:lnTo>
                  <a:pt x="127395" y="876299"/>
                </a:lnTo>
                <a:lnTo>
                  <a:pt x="134888" y="863599"/>
                </a:lnTo>
                <a:lnTo>
                  <a:pt x="142586" y="838199"/>
                </a:lnTo>
                <a:lnTo>
                  <a:pt x="150485" y="825499"/>
                </a:lnTo>
                <a:lnTo>
                  <a:pt x="158585" y="812799"/>
                </a:lnTo>
                <a:lnTo>
                  <a:pt x="166885" y="800099"/>
                </a:lnTo>
                <a:lnTo>
                  <a:pt x="175385" y="774699"/>
                </a:lnTo>
                <a:lnTo>
                  <a:pt x="184082" y="761999"/>
                </a:lnTo>
                <a:lnTo>
                  <a:pt x="192973" y="749299"/>
                </a:lnTo>
                <a:lnTo>
                  <a:pt x="202060" y="736599"/>
                </a:lnTo>
                <a:lnTo>
                  <a:pt x="211341" y="711199"/>
                </a:lnTo>
                <a:lnTo>
                  <a:pt x="220815" y="698499"/>
                </a:lnTo>
                <a:lnTo>
                  <a:pt x="230477" y="685799"/>
                </a:lnTo>
                <a:lnTo>
                  <a:pt x="240329" y="673099"/>
                </a:lnTo>
                <a:lnTo>
                  <a:pt x="250369" y="660399"/>
                </a:lnTo>
                <a:lnTo>
                  <a:pt x="260596" y="634999"/>
                </a:lnTo>
                <a:lnTo>
                  <a:pt x="292375" y="596899"/>
                </a:lnTo>
                <a:lnTo>
                  <a:pt x="314462" y="571499"/>
                </a:lnTo>
                <a:lnTo>
                  <a:pt x="325771" y="546099"/>
                </a:lnTo>
                <a:lnTo>
                  <a:pt x="360741" y="507999"/>
                </a:lnTo>
                <a:lnTo>
                  <a:pt x="397237" y="469899"/>
                </a:lnTo>
                <a:lnTo>
                  <a:pt x="435206" y="431799"/>
                </a:lnTo>
                <a:lnTo>
                  <a:pt x="474600" y="393699"/>
                </a:lnTo>
                <a:lnTo>
                  <a:pt x="529249" y="342899"/>
                </a:lnTo>
                <a:lnTo>
                  <a:pt x="586204" y="292099"/>
                </a:lnTo>
                <a:lnTo>
                  <a:pt x="2386114" y="292099"/>
                </a:lnTo>
                <a:lnTo>
                  <a:pt x="2414868" y="317499"/>
                </a:lnTo>
                <a:lnTo>
                  <a:pt x="2470687" y="368299"/>
                </a:lnTo>
                <a:lnTo>
                  <a:pt x="2511003" y="406399"/>
                </a:lnTo>
                <a:lnTo>
                  <a:pt x="2549930" y="444499"/>
                </a:lnTo>
                <a:lnTo>
                  <a:pt x="2587413" y="482599"/>
                </a:lnTo>
                <a:lnTo>
                  <a:pt x="2623404" y="520699"/>
                </a:lnTo>
                <a:lnTo>
                  <a:pt x="2657855" y="571499"/>
                </a:lnTo>
                <a:lnTo>
                  <a:pt x="2668987" y="584199"/>
                </a:lnTo>
                <a:lnTo>
                  <a:pt x="2701311" y="622299"/>
                </a:lnTo>
                <a:lnTo>
                  <a:pt x="2721948" y="660399"/>
                </a:lnTo>
                <a:lnTo>
                  <a:pt x="2731988" y="673099"/>
                </a:lnTo>
                <a:lnTo>
                  <a:pt x="2741840" y="685799"/>
                </a:lnTo>
                <a:lnTo>
                  <a:pt x="2751502" y="698499"/>
                </a:lnTo>
                <a:lnTo>
                  <a:pt x="2760976" y="711199"/>
                </a:lnTo>
                <a:lnTo>
                  <a:pt x="2770257" y="736599"/>
                </a:lnTo>
                <a:lnTo>
                  <a:pt x="2779344" y="749299"/>
                </a:lnTo>
                <a:lnTo>
                  <a:pt x="2788236" y="761999"/>
                </a:lnTo>
                <a:lnTo>
                  <a:pt x="2796933" y="774699"/>
                </a:lnTo>
                <a:lnTo>
                  <a:pt x="2805432" y="800099"/>
                </a:lnTo>
                <a:lnTo>
                  <a:pt x="2813732" y="812799"/>
                </a:lnTo>
                <a:lnTo>
                  <a:pt x="2821832" y="825499"/>
                </a:lnTo>
                <a:lnTo>
                  <a:pt x="2829732" y="838199"/>
                </a:lnTo>
                <a:lnTo>
                  <a:pt x="2837429" y="863599"/>
                </a:lnTo>
                <a:lnTo>
                  <a:pt x="2844922" y="876299"/>
                </a:lnTo>
                <a:lnTo>
                  <a:pt x="2852210" y="888999"/>
                </a:lnTo>
                <a:lnTo>
                  <a:pt x="2859294" y="914399"/>
                </a:lnTo>
                <a:lnTo>
                  <a:pt x="2866171" y="927099"/>
                </a:lnTo>
                <a:lnTo>
                  <a:pt x="2872839" y="939799"/>
                </a:lnTo>
                <a:lnTo>
                  <a:pt x="2879298" y="965199"/>
                </a:lnTo>
                <a:lnTo>
                  <a:pt x="2885548" y="977899"/>
                </a:lnTo>
                <a:lnTo>
                  <a:pt x="2891588" y="990599"/>
                </a:lnTo>
                <a:lnTo>
                  <a:pt x="2897415" y="1015999"/>
                </a:lnTo>
                <a:lnTo>
                  <a:pt x="2903029" y="1028699"/>
                </a:lnTo>
                <a:lnTo>
                  <a:pt x="2908431" y="1054099"/>
                </a:lnTo>
                <a:lnTo>
                  <a:pt x="2913619" y="1066799"/>
                </a:lnTo>
                <a:lnTo>
                  <a:pt x="2918591" y="1079499"/>
                </a:lnTo>
                <a:lnTo>
                  <a:pt x="2923347" y="1104899"/>
                </a:lnTo>
                <a:lnTo>
                  <a:pt x="2927888" y="1117599"/>
                </a:lnTo>
                <a:lnTo>
                  <a:pt x="2932211" y="1130299"/>
                </a:lnTo>
                <a:lnTo>
                  <a:pt x="2936316" y="1155699"/>
                </a:lnTo>
                <a:lnTo>
                  <a:pt x="2940203" y="1168399"/>
                </a:lnTo>
                <a:lnTo>
                  <a:pt x="2943871" y="1193799"/>
                </a:lnTo>
                <a:lnTo>
                  <a:pt x="2947320" y="1206499"/>
                </a:lnTo>
                <a:lnTo>
                  <a:pt x="2950548" y="1231899"/>
                </a:lnTo>
                <a:lnTo>
                  <a:pt x="2953556" y="1244599"/>
                </a:lnTo>
                <a:lnTo>
                  <a:pt x="2956343" y="1257299"/>
                </a:lnTo>
                <a:lnTo>
                  <a:pt x="2958909" y="1282699"/>
                </a:lnTo>
                <a:lnTo>
                  <a:pt x="2961253" y="1295399"/>
                </a:lnTo>
                <a:lnTo>
                  <a:pt x="2963374" y="1320799"/>
                </a:lnTo>
                <a:lnTo>
                  <a:pt x="2965273" y="1333499"/>
                </a:lnTo>
                <a:lnTo>
                  <a:pt x="2966950" y="1346199"/>
                </a:lnTo>
                <a:lnTo>
                  <a:pt x="2968403" y="1371599"/>
                </a:lnTo>
                <a:lnTo>
                  <a:pt x="2969633" y="1384299"/>
                </a:lnTo>
                <a:lnTo>
                  <a:pt x="2970640" y="1409699"/>
                </a:lnTo>
                <a:lnTo>
                  <a:pt x="2971423" y="1422399"/>
                </a:lnTo>
                <a:lnTo>
                  <a:pt x="2971982" y="1447799"/>
                </a:lnTo>
                <a:lnTo>
                  <a:pt x="2972318" y="1460499"/>
                </a:lnTo>
                <a:lnTo>
                  <a:pt x="2972318" y="1498599"/>
                </a:lnTo>
                <a:lnTo>
                  <a:pt x="2971982" y="1511299"/>
                </a:lnTo>
                <a:lnTo>
                  <a:pt x="2971423" y="1536699"/>
                </a:lnTo>
                <a:lnTo>
                  <a:pt x="2970640" y="1549399"/>
                </a:lnTo>
                <a:lnTo>
                  <a:pt x="2969633" y="1574799"/>
                </a:lnTo>
                <a:lnTo>
                  <a:pt x="2968403" y="1587499"/>
                </a:lnTo>
                <a:lnTo>
                  <a:pt x="2966950" y="1612899"/>
                </a:lnTo>
                <a:lnTo>
                  <a:pt x="2965273" y="1625599"/>
                </a:lnTo>
                <a:lnTo>
                  <a:pt x="2963374" y="1638299"/>
                </a:lnTo>
                <a:lnTo>
                  <a:pt x="2961253" y="1663699"/>
                </a:lnTo>
                <a:lnTo>
                  <a:pt x="2958909" y="1676399"/>
                </a:lnTo>
                <a:lnTo>
                  <a:pt x="2956343" y="1701799"/>
                </a:lnTo>
                <a:lnTo>
                  <a:pt x="2953556" y="1714499"/>
                </a:lnTo>
                <a:lnTo>
                  <a:pt x="2950548" y="1739899"/>
                </a:lnTo>
                <a:lnTo>
                  <a:pt x="2947320" y="1752599"/>
                </a:lnTo>
                <a:lnTo>
                  <a:pt x="2943871" y="1765299"/>
                </a:lnTo>
                <a:lnTo>
                  <a:pt x="2940203" y="1790699"/>
                </a:lnTo>
                <a:lnTo>
                  <a:pt x="2936317" y="1803399"/>
                </a:lnTo>
                <a:lnTo>
                  <a:pt x="2932212" y="1828799"/>
                </a:lnTo>
                <a:lnTo>
                  <a:pt x="2927888" y="1841499"/>
                </a:lnTo>
                <a:lnTo>
                  <a:pt x="2923347" y="1854199"/>
                </a:lnTo>
                <a:lnTo>
                  <a:pt x="2918591" y="1879599"/>
                </a:lnTo>
                <a:lnTo>
                  <a:pt x="2913619" y="1892299"/>
                </a:lnTo>
                <a:lnTo>
                  <a:pt x="2908432" y="1917699"/>
                </a:lnTo>
                <a:lnTo>
                  <a:pt x="2903030" y="1930399"/>
                </a:lnTo>
                <a:lnTo>
                  <a:pt x="2897415" y="1943099"/>
                </a:lnTo>
                <a:lnTo>
                  <a:pt x="2891588" y="1968499"/>
                </a:lnTo>
                <a:lnTo>
                  <a:pt x="2885548" y="1981199"/>
                </a:lnTo>
                <a:lnTo>
                  <a:pt x="2879298" y="1993899"/>
                </a:lnTo>
                <a:lnTo>
                  <a:pt x="2872839" y="2019299"/>
                </a:lnTo>
                <a:lnTo>
                  <a:pt x="2866171" y="2031999"/>
                </a:lnTo>
                <a:lnTo>
                  <a:pt x="2859294" y="2044699"/>
                </a:lnTo>
                <a:lnTo>
                  <a:pt x="2852210" y="2070099"/>
                </a:lnTo>
                <a:lnTo>
                  <a:pt x="2844922" y="2082799"/>
                </a:lnTo>
                <a:lnTo>
                  <a:pt x="2837429" y="2095499"/>
                </a:lnTo>
                <a:lnTo>
                  <a:pt x="2829732" y="2120899"/>
                </a:lnTo>
                <a:lnTo>
                  <a:pt x="2821832" y="2133599"/>
                </a:lnTo>
                <a:lnTo>
                  <a:pt x="2813732" y="2146299"/>
                </a:lnTo>
                <a:lnTo>
                  <a:pt x="2805433" y="2158999"/>
                </a:lnTo>
                <a:lnTo>
                  <a:pt x="2796933" y="2184399"/>
                </a:lnTo>
                <a:lnTo>
                  <a:pt x="2788236" y="2197099"/>
                </a:lnTo>
                <a:lnTo>
                  <a:pt x="2779344" y="2209799"/>
                </a:lnTo>
                <a:lnTo>
                  <a:pt x="2770257" y="2222499"/>
                </a:lnTo>
                <a:lnTo>
                  <a:pt x="2760976" y="2247899"/>
                </a:lnTo>
                <a:lnTo>
                  <a:pt x="2751503" y="2260599"/>
                </a:lnTo>
                <a:lnTo>
                  <a:pt x="2741840" y="2273299"/>
                </a:lnTo>
                <a:lnTo>
                  <a:pt x="2731989" y="2285999"/>
                </a:lnTo>
                <a:lnTo>
                  <a:pt x="2721948" y="2311399"/>
                </a:lnTo>
                <a:lnTo>
                  <a:pt x="2690718" y="2349499"/>
                </a:lnTo>
                <a:lnTo>
                  <a:pt x="2668987" y="2374899"/>
                </a:lnTo>
                <a:lnTo>
                  <a:pt x="2657855" y="2400299"/>
                </a:lnTo>
                <a:lnTo>
                  <a:pt x="2623404" y="2438399"/>
                </a:lnTo>
                <a:lnTo>
                  <a:pt x="2587413" y="2476499"/>
                </a:lnTo>
                <a:lnTo>
                  <a:pt x="2549930" y="2514599"/>
                </a:lnTo>
                <a:lnTo>
                  <a:pt x="2511003" y="2552699"/>
                </a:lnTo>
                <a:lnTo>
                  <a:pt x="2456951" y="2603499"/>
                </a:lnTo>
                <a:lnTo>
                  <a:pt x="2400560" y="2654299"/>
                </a:lnTo>
                <a:lnTo>
                  <a:pt x="2371529" y="2679699"/>
                </a:lnTo>
                <a:close/>
              </a:path>
              <a:path w="2972435" h="2971800">
                <a:moveTo>
                  <a:pt x="2296658" y="2730499"/>
                </a:moveTo>
                <a:lnTo>
                  <a:pt x="675659" y="2730499"/>
                </a:lnTo>
                <a:lnTo>
                  <a:pt x="645327" y="2705099"/>
                </a:lnTo>
                <a:lnTo>
                  <a:pt x="615505" y="2679699"/>
                </a:lnTo>
                <a:lnTo>
                  <a:pt x="2356812" y="2679699"/>
                </a:lnTo>
                <a:lnTo>
                  <a:pt x="2326991" y="2705099"/>
                </a:lnTo>
                <a:lnTo>
                  <a:pt x="2296658" y="2730499"/>
                </a:lnTo>
                <a:close/>
              </a:path>
              <a:path w="2972435" h="2971800">
                <a:moveTo>
                  <a:pt x="2234552" y="2768599"/>
                </a:moveTo>
                <a:lnTo>
                  <a:pt x="737765" y="2768599"/>
                </a:lnTo>
                <a:lnTo>
                  <a:pt x="691007" y="2730499"/>
                </a:lnTo>
                <a:lnTo>
                  <a:pt x="2281310" y="2730499"/>
                </a:lnTo>
                <a:lnTo>
                  <a:pt x="2234552" y="2768599"/>
                </a:lnTo>
                <a:close/>
              </a:path>
              <a:path w="2972435" h="2971800">
                <a:moveTo>
                  <a:pt x="2186782" y="2793999"/>
                </a:moveTo>
                <a:lnTo>
                  <a:pt x="785535" y="2793999"/>
                </a:lnTo>
                <a:lnTo>
                  <a:pt x="753578" y="2768599"/>
                </a:lnTo>
                <a:lnTo>
                  <a:pt x="2218739" y="2768599"/>
                </a:lnTo>
                <a:lnTo>
                  <a:pt x="2186782" y="2793999"/>
                </a:lnTo>
                <a:close/>
              </a:path>
              <a:path w="2972435" h="2971800">
                <a:moveTo>
                  <a:pt x="2138062" y="2819399"/>
                </a:moveTo>
                <a:lnTo>
                  <a:pt x="834255" y="2819399"/>
                </a:lnTo>
                <a:lnTo>
                  <a:pt x="801675" y="2793999"/>
                </a:lnTo>
                <a:lnTo>
                  <a:pt x="2170643" y="2793999"/>
                </a:lnTo>
                <a:lnTo>
                  <a:pt x="2138062" y="2819399"/>
                </a:lnTo>
                <a:close/>
              </a:path>
              <a:path w="2972435" h="2971800">
                <a:moveTo>
                  <a:pt x="2088457" y="2844799"/>
                </a:moveTo>
                <a:lnTo>
                  <a:pt x="883860" y="2844799"/>
                </a:lnTo>
                <a:lnTo>
                  <a:pt x="850696" y="2819399"/>
                </a:lnTo>
                <a:lnTo>
                  <a:pt x="2121621" y="2819399"/>
                </a:lnTo>
                <a:lnTo>
                  <a:pt x="2088457" y="2844799"/>
                </a:lnTo>
                <a:close/>
              </a:path>
              <a:path w="2972435" h="2971800">
                <a:moveTo>
                  <a:pt x="2054930" y="2857499"/>
                </a:moveTo>
                <a:lnTo>
                  <a:pt x="917387" y="2857499"/>
                </a:lnTo>
                <a:lnTo>
                  <a:pt x="900578" y="2844799"/>
                </a:lnTo>
                <a:lnTo>
                  <a:pt x="2071739" y="2844799"/>
                </a:lnTo>
                <a:lnTo>
                  <a:pt x="2054930" y="2857499"/>
                </a:lnTo>
                <a:close/>
              </a:path>
              <a:path w="2972435" h="2971800">
                <a:moveTo>
                  <a:pt x="2021060" y="2870199"/>
                </a:moveTo>
                <a:lnTo>
                  <a:pt x="951257" y="2870199"/>
                </a:lnTo>
                <a:lnTo>
                  <a:pt x="934282" y="2857499"/>
                </a:lnTo>
                <a:lnTo>
                  <a:pt x="2038035" y="2857499"/>
                </a:lnTo>
                <a:lnTo>
                  <a:pt x="2021060" y="2870199"/>
                </a:lnTo>
                <a:close/>
              </a:path>
              <a:path w="2972435" h="2971800">
                <a:moveTo>
                  <a:pt x="1986868" y="2882899"/>
                </a:moveTo>
                <a:lnTo>
                  <a:pt x="985449" y="2882899"/>
                </a:lnTo>
                <a:lnTo>
                  <a:pt x="968313" y="2870199"/>
                </a:lnTo>
                <a:lnTo>
                  <a:pt x="2004005" y="2870199"/>
                </a:lnTo>
                <a:lnTo>
                  <a:pt x="1986868" y="2882899"/>
                </a:lnTo>
                <a:close/>
              </a:path>
              <a:path w="2972435" h="2971800">
                <a:moveTo>
                  <a:pt x="1952375" y="2895599"/>
                </a:moveTo>
                <a:lnTo>
                  <a:pt x="1019943" y="2895599"/>
                </a:lnTo>
                <a:lnTo>
                  <a:pt x="1002661" y="2882899"/>
                </a:lnTo>
                <a:lnTo>
                  <a:pt x="1969657" y="2882899"/>
                </a:lnTo>
                <a:lnTo>
                  <a:pt x="1952375" y="2895599"/>
                </a:lnTo>
                <a:close/>
              </a:path>
              <a:path w="2972435" h="2971800">
                <a:moveTo>
                  <a:pt x="1917600" y="2908299"/>
                </a:moveTo>
                <a:lnTo>
                  <a:pt x="1054717" y="2908299"/>
                </a:lnTo>
                <a:lnTo>
                  <a:pt x="1037295" y="2895599"/>
                </a:lnTo>
                <a:lnTo>
                  <a:pt x="1935023" y="2895599"/>
                </a:lnTo>
                <a:lnTo>
                  <a:pt x="1917600" y="2908299"/>
                </a:lnTo>
                <a:close/>
              </a:path>
              <a:path w="2972435" h="2971800">
                <a:moveTo>
                  <a:pt x="1864959" y="2920999"/>
                </a:moveTo>
                <a:lnTo>
                  <a:pt x="1107358" y="2920999"/>
                </a:lnTo>
                <a:lnTo>
                  <a:pt x="1089751" y="2908299"/>
                </a:lnTo>
                <a:lnTo>
                  <a:pt x="1882566" y="2908299"/>
                </a:lnTo>
                <a:lnTo>
                  <a:pt x="1864959" y="2920999"/>
                </a:lnTo>
                <a:close/>
              </a:path>
              <a:path w="2972435" h="2971800">
                <a:moveTo>
                  <a:pt x="1811803" y="2933699"/>
                </a:moveTo>
                <a:lnTo>
                  <a:pt x="1160515" y="2933699"/>
                </a:lnTo>
                <a:lnTo>
                  <a:pt x="1142745" y="2920999"/>
                </a:lnTo>
                <a:lnTo>
                  <a:pt x="1829572" y="2920999"/>
                </a:lnTo>
                <a:lnTo>
                  <a:pt x="1811803" y="2933699"/>
                </a:lnTo>
                <a:close/>
              </a:path>
              <a:path w="2972435" h="2971800">
                <a:moveTo>
                  <a:pt x="1758204" y="2946399"/>
                </a:moveTo>
                <a:lnTo>
                  <a:pt x="1214113" y="2946399"/>
                </a:lnTo>
                <a:lnTo>
                  <a:pt x="1196202" y="2933699"/>
                </a:lnTo>
                <a:lnTo>
                  <a:pt x="1776116" y="2933699"/>
                </a:lnTo>
                <a:lnTo>
                  <a:pt x="1758204" y="2946399"/>
                </a:lnTo>
                <a:close/>
              </a:path>
              <a:path w="2972435" h="2971800">
                <a:moveTo>
                  <a:pt x="1668094" y="2959099"/>
                </a:moveTo>
                <a:lnTo>
                  <a:pt x="1304223" y="2959099"/>
                </a:lnTo>
                <a:lnTo>
                  <a:pt x="1286137" y="2946399"/>
                </a:lnTo>
                <a:lnTo>
                  <a:pt x="1686181" y="2946399"/>
                </a:lnTo>
                <a:lnTo>
                  <a:pt x="1668094" y="2959099"/>
                </a:lnTo>
                <a:close/>
              </a:path>
              <a:path w="2972435" h="2971800">
                <a:moveTo>
                  <a:pt x="1522634" y="2971799"/>
                </a:moveTo>
                <a:lnTo>
                  <a:pt x="1449684" y="2971799"/>
                </a:lnTo>
                <a:lnTo>
                  <a:pt x="1431455" y="2959099"/>
                </a:lnTo>
                <a:lnTo>
                  <a:pt x="1540863" y="2959099"/>
                </a:lnTo>
                <a:lnTo>
                  <a:pt x="1522634" y="2971799"/>
                </a:lnTo>
                <a:close/>
              </a:path>
            </a:pathLst>
          </a:custGeom>
          <a:solidFill>
            <a:srgbClr val="FF7337"/>
          </a:solidFill>
        </p:spPr>
        <p:txBody>
          <a:bodyPr wrap="square" lIns="0" tIns="0" rIns="0" bIns="0" rtlCol="0"/>
          <a:lstStyle/>
          <a:p>
            <a:endParaRPr/>
          </a:p>
        </p:txBody>
      </p:sp>
      <p:sp>
        <p:nvSpPr>
          <p:cNvPr id="6" name="object 6"/>
          <p:cNvSpPr/>
          <p:nvPr/>
        </p:nvSpPr>
        <p:spPr>
          <a:xfrm>
            <a:off x="2972542" y="4341917"/>
            <a:ext cx="2978785" cy="2978785"/>
          </a:xfrm>
          <a:custGeom>
            <a:avLst/>
            <a:gdLst/>
            <a:ahLst/>
            <a:cxnLst/>
            <a:rect l="l" t="t" r="r" b="b"/>
            <a:pathLst>
              <a:path w="2978785" h="2978784">
                <a:moveTo>
                  <a:pt x="0" y="0"/>
                </a:moveTo>
                <a:lnTo>
                  <a:pt x="2978460" y="0"/>
                </a:lnTo>
                <a:lnTo>
                  <a:pt x="2978460" y="2978460"/>
                </a:lnTo>
                <a:lnTo>
                  <a:pt x="0" y="2978460"/>
                </a:lnTo>
                <a:lnTo>
                  <a:pt x="0" y="0"/>
                </a:lnTo>
                <a:close/>
              </a:path>
            </a:pathLst>
          </a:custGeom>
          <a:solidFill>
            <a:srgbClr val="9AD8D6"/>
          </a:solidFill>
        </p:spPr>
        <p:txBody>
          <a:bodyPr wrap="square" lIns="0" tIns="0" rIns="0" bIns="0" rtlCol="0"/>
          <a:lstStyle/>
          <a:p>
            <a:endParaRPr/>
          </a:p>
        </p:txBody>
      </p:sp>
      <p:sp>
        <p:nvSpPr>
          <p:cNvPr id="7" name="object 7"/>
          <p:cNvSpPr txBox="1">
            <a:spLocks noGrp="1"/>
          </p:cNvSpPr>
          <p:nvPr>
            <p:ph type="title"/>
          </p:nvPr>
        </p:nvSpPr>
        <p:spPr>
          <a:xfrm>
            <a:off x="1752600" y="342900"/>
            <a:ext cx="17145000" cy="1564873"/>
          </a:xfrm>
          <a:prstGeom prst="rect">
            <a:avLst/>
          </a:prstGeom>
        </p:spPr>
        <p:txBody>
          <a:bodyPr vert="horz" wrap="square" lIns="0" tIns="538565" rIns="0" bIns="0" rtlCol="0">
            <a:spAutoFit/>
          </a:bodyPr>
          <a:lstStyle/>
          <a:p>
            <a:pPr marL="4955540" marR="5080">
              <a:lnSpc>
                <a:spcPts val="7809"/>
              </a:lnSpc>
              <a:spcBef>
                <a:spcPts val="1050"/>
              </a:spcBef>
            </a:pPr>
            <a:r>
              <a:rPr lang="en-US" spc="-550" dirty="0">
                <a:latin typeface="+mj-lt"/>
              </a:rPr>
              <a:t>State University System (SUS)</a:t>
            </a:r>
            <a:endParaRPr dirty="0">
              <a:latin typeface="+mj-lt"/>
            </a:endParaRPr>
          </a:p>
        </p:txBody>
      </p:sp>
      <p:pic>
        <p:nvPicPr>
          <p:cNvPr id="9" name="Content Placeholder 6">
            <a:extLst>
              <a:ext uri="{FF2B5EF4-FFF2-40B4-BE49-F238E27FC236}">
                <a16:creationId xmlns:a16="http://schemas.microsoft.com/office/drawing/2014/main" id="{A1E0B5B4-E2EB-434D-A35E-C4888D54EA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8722266" y="2095500"/>
            <a:ext cx="7083426" cy="8103369"/>
          </a:xfrm>
          <a:prstGeom prst="rect">
            <a:avLst/>
          </a:prstGeom>
        </p:spPr>
      </p:pic>
    </p:spTree>
    <p:extLst>
      <p:ext uri="{BB962C8B-B14F-4D97-AF65-F5344CB8AC3E}">
        <p14:creationId xmlns:p14="http://schemas.microsoft.com/office/powerpoint/2010/main" val="2483801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832224" y="8446532"/>
            <a:ext cx="6631940" cy="1840864"/>
          </a:xfrm>
          <a:custGeom>
            <a:avLst/>
            <a:gdLst/>
            <a:ahLst/>
            <a:cxnLst/>
            <a:rect l="l" t="t" r="r" b="b"/>
            <a:pathLst>
              <a:path w="6631940" h="1840865">
                <a:moveTo>
                  <a:pt x="3309183" y="0"/>
                </a:moveTo>
                <a:lnTo>
                  <a:pt x="3360792" y="390"/>
                </a:lnTo>
                <a:lnTo>
                  <a:pt x="3412454" y="1552"/>
                </a:lnTo>
                <a:lnTo>
                  <a:pt x="3464148" y="3471"/>
                </a:lnTo>
                <a:lnTo>
                  <a:pt x="3515852" y="6133"/>
                </a:lnTo>
                <a:lnTo>
                  <a:pt x="3567544" y="9523"/>
                </a:lnTo>
                <a:lnTo>
                  <a:pt x="3619204" y="13627"/>
                </a:lnTo>
                <a:lnTo>
                  <a:pt x="3670808" y="18430"/>
                </a:lnTo>
                <a:lnTo>
                  <a:pt x="3722337" y="23919"/>
                </a:lnTo>
                <a:lnTo>
                  <a:pt x="3773767" y="30078"/>
                </a:lnTo>
                <a:lnTo>
                  <a:pt x="3825078" y="36893"/>
                </a:lnTo>
                <a:lnTo>
                  <a:pt x="3876248" y="44351"/>
                </a:lnTo>
                <a:lnTo>
                  <a:pt x="3927255" y="52436"/>
                </a:lnTo>
                <a:lnTo>
                  <a:pt x="3978078" y="61134"/>
                </a:lnTo>
                <a:lnTo>
                  <a:pt x="4028695" y="70431"/>
                </a:lnTo>
                <a:lnTo>
                  <a:pt x="4079085" y="80312"/>
                </a:lnTo>
                <a:lnTo>
                  <a:pt x="4129226" y="90763"/>
                </a:lnTo>
                <a:lnTo>
                  <a:pt x="4179096" y="101770"/>
                </a:lnTo>
                <a:lnTo>
                  <a:pt x="4228673" y="113318"/>
                </a:lnTo>
                <a:lnTo>
                  <a:pt x="4277937" y="125392"/>
                </a:lnTo>
                <a:lnTo>
                  <a:pt x="4326866" y="137980"/>
                </a:lnTo>
                <a:lnTo>
                  <a:pt x="4375438" y="151065"/>
                </a:lnTo>
                <a:lnTo>
                  <a:pt x="4423631" y="164633"/>
                </a:lnTo>
                <a:lnTo>
                  <a:pt x="4471423" y="178671"/>
                </a:lnTo>
                <a:lnTo>
                  <a:pt x="4518794" y="193164"/>
                </a:lnTo>
                <a:lnTo>
                  <a:pt x="4565722" y="208097"/>
                </a:lnTo>
                <a:lnTo>
                  <a:pt x="4612185" y="223456"/>
                </a:lnTo>
                <a:lnTo>
                  <a:pt x="4657672" y="239701"/>
                </a:lnTo>
                <a:lnTo>
                  <a:pt x="4702895" y="256491"/>
                </a:lnTo>
                <a:lnTo>
                  <a:pt x="4747849" y="273823"/>
                </a:lnTo>
                <a:lnTo>
                  <a:pt x="4792531" y="291692"/>
                </a:lnTo>
                <a:lnTo>
                  <a:pt x="4836937" y="310094"/>
                </a:lnTo>
                <a:lnTo>
                  <a:pt x="4881062" y="329026"/>
                </a:lnTo>
                <a:lnTo>
                  <a:pt x="4924903" y="348482"/>
                </a:lnTo>
                <a:lnTo>
                  <a:pt x="4968456" y="368460"/>
                </a:lnTo>
                <a:lnTo>
                  <a:pt x="5011716" y="388954"/>
                </a:lnTo>
                <a:lnTo>
                  <a:pt x="5054681" y="409961"/>
                </a:lnTo>
                <a:lnTo>
                  <a:pt x="5097346" y="431477"/>
                </a:lnTo>
                <a:lnTo>
                  <a:pt x="5139708" y="453497"/>
                </a:lnTo>
                <a:lnTo>
                  <a:pt x="5181761" y="476017"/>
                </a:lnTo>
                <a:lnTo>
                  <a:pt x="5223503" y="499034"/>
                </a:lnTo>
                <a:lnTo>
                  <a:pt x="5264930" y="522542"/>
                </a:lnTo>
                <a:lnTo>
                  <a:pt x="5306037" y="546539"/>
                </a:lnTo>
                <a:lnTo>
                  <a:pt x="5346821" y="571020"/>
                </a:lnTo>
                <a:lnTo>
                  <a:pt x="5387278" y="595980"/>
                </a:lnTo>
                <a:lnTo>
                  <a:pt x="5427403" y="621416"/>
                </a:lnTo>
                <a:lnTo>
                  <a:pt x="5467194" y="647323"/>
                </a:lnTo>
                <a:lnTo>
                  <a:pt x="5506645" y="673698"/>
                </a:lnTo>
                <a:lnTo>
                  <a:pt x="5545754" y="700536"/>
                </a:lnTo>
                <a:lnTo>
                  <a:pt x="5584516" y="727833"/>
                </a:lnTo>
                <a:lnTo>
                  <a:pt x="5622927" y="755585"/>
                </a:lnTo>
                <a:lnTo>
                  <a:pt x="5660983" y="783788"/>
                </a:lnTo>
                <a:lnTo>
                  <a:pt x="5698681" y="812438"/>
                </a:lnTo>
                <a:lnTo>
                  <a:pt x="5736017" y="841531"/>
                </a:lnTo>
                <a:lnTo>
                  <a:pt x="5772986" y="871062"/>
                </a:lnTo>
                <a:lnTo>
                  <a:pt x="5809586" y="901028"/>
                </a:lnTo>
                <a:lnTo>
                  <a:pt x="5845810" y="931423"/>
                </a:lnTo>
                <a:lnTo>
                  <a:pt x="5881657" y="962245"/>
                </a:lnTo>
                <a:lnTo>
                  <a:pt x="5917122" y="993489"/>
                </a:lnTo>
                <a:lnTo>
                  <a:pt x="5952201" y="1025151"/>
                </a:lnTo>
                <a:lnTo>
                  <a:pt x="5986890" y="1057227"/>
                </a:lnTo>
                <a:lnTo>
                  <a:pt x="6021186" y="1089713"/>
                </a:lnTo>
                <a:lnTo>
                  <a:pt x="6055084" y="1122604"/>
                </a:lnTo>
                <a:lnTo>
                  <a:pt x="6088580" y="1155897"/>
                </a:lnTo>
                <a:lnTo>
                  <a:pt x="6121671" y="1189587"/>
                </a:lnTo>
                <a:lnTo>
                  <a:pt x="6154352" y="1223670"/>
                </a:lnTo>
                <a:lnTo>
                  <a:pt x="6186620" y="1258142"/>
                </a:lnTo>
                <a:lnTo>
                  <a:pt x="6218471" y="1293000"/>
                </a:lnTo>
                <a:lnTo>
                  <a:pt x="6249901" y="1328238"/>
                </a:lnTo>
                <a:lnTo>
                  <a:pt x="6280906" y="1363853"/>
                </a:lnTo>
                <a:lnTo>
                  <a:pt x="6311482" y="1399840"/>
                </a:lnTo>
                <a:lnTo>
                  <a:pt x="6341626" y="1436197"/>
                </a:lnTo>
                <a:lnTo>
                  <a:pt x="6371332" y="1472917"/>
                </a:lnTo>
                <a:lnTo>
                  <a:pt x="6400598" y="1509998"/>
                </a:lnTo>
                <a:lnTo>
                  <a:pt x="6429419" y="1547435"/>
                </a:lnTo>
                <a:lnTo>
                  <a:pt x="6457792" y="1585224"/>
                </a:lnTo>
                <a:lnTo>
                  <a:pt x="6485712" y="1623361"/>
                </a:lnTo>
                <a:lnTo>
                  <a:pt x="6513176" y="1661841"/>
                </a:lnTo>
                <a:lnTo>
                  <a:pt x="6540180" y="1700662"/>
                </a:lnTo>
                <a:lnTo>
                  <a:pt x="6566720" y="1739818"/>
                </a:lnTo>
                <a:lnTo>
                  <a:pt x="6592792" y="1779305"/>
                </a:lnTo>
                <a:lnTo>
                  <a:pt x="6618392" y="1819120"/>
                </a:lnTo>
                <a:lnTo>
                  <a:pt x="6631753" y="1840467"/>
                </a:lnTo>
                <a:lnTo>
                  <a:pt x="0" y="1840467"/>
                </a:lnTo>
                <a:lnTo>
                  <a:pt x="35493" y="1785181"/>
                </a:lnTo>
                <a:lnTo>
                  <a:pt x="61711" y="1745687"/>
                </a:lnTo>
                <a:lnTo>
                  <a:pt x="88392" y="1706519"/>
                </a:lnTo>
                <a:lnTo>
                  <a:pt x="115534" y="1667679"/>
                </a:lnTo>
                <a:lnTo>
                  <a:pt x="143131" y="1629173"/>
                </a:lnTo>
                <a:lnTo>
                  <a:pt x="171179" y="1591004"/>
                </a:lnTo>
                <a:lnTo>
                  <a:pt x="199674" y="1553177"/>
                </a:lnTo>
                <a:lnTo>
                  <a:pt x="228612" y="1515695"/>
                </a:lnTo>
                <a:lnTo>
                  <a:pt x="257989" y="1478563"/>
                </a:lnTo>
                <a:lnTo>
                  <a:pt x="287800" y="1441784"/>
                </a:lnTo>
                <a:lnTo>
                  <a:pt x="318041" y="1405364"/>
                </a:lnTo>
                <a:lnTo>
                  <a:pt x="348708" y="1369305"/>
                </a:lnTo>
                <a:lnTo>
                  <a:pt x="379797" y="1333612"/>
                </a:lnTo>
                <a:lnTo>
                  <a:pt x="411304" y="1298290"/>
                </a:lnTo>
                <a:lnTo>
                  <a:pt x="443223" y="1263341"/>
                </a:lnTo>
                <a:lnTo>
                  <a:pt x="475552" y="1228771"/>
                </a:lnTo>
                <a:lnTo>
                  <a:pt x="508286" y="1194583"/>
                </a:lnTo>
                <a:lnTo>
                  <a:pt x="541420" y="1160782"/>
                </a:lnTo>
                <a:lnTo>
                  <a:pt x="574950" y="1127371"/>
                </a:lnTo>
                <a:lnTo>
                  <a:pt x="608873" y="1094355"/>
                </a:lnTo>
                <a:lnTo>
                  <a:pt x="643183" y="1061738"/>
                </a:lnTo>
                <a:lnTo>
                  <a:pt x="677878" y="1029524"/>
                </a:lnTo>
                <a:lnTo>
                  <a:pt x="712951" y="997716"/>
                </a:lnTo>
                <a:lnTo>
                  <a:pt x="748400" y="966320"/>
                </a:lnTo>
                <a:lnTo>
                  <a:pt x="784221" y="935339"/>
                </a:lnTo>
                <a:lnTo>
                  <a:pt x="820407" y="904777"/>
                </a:lnTo>
                <a:lnTo>
                  <a:pt x="856957" y="874638"/>
                </a:lnTo>
                <a:lnTo>
                  <a:pt x="893865" y="844927"/>
                </a:lnTo>
                <a:lnTo>
                  <a:pt x="931126" y="815647"/>
                </a:lnTo>
                <a:lnTo>
                  <a:pt x="968738" y="786803"/>
                </a:lnTo>
                <a:lnTo>
                  <a:pt x="1006696" y="758398"/>
                </a:lnTo>
                <a:lnTo>
                  <a:pt x="1044995" y="730437"/>
                </a:lnTo>
                <a:lnTo>
                  <a:pt x="1083631" y="702925"/>
                </a:lnTo>
                <a:lnTo>
                  <a:pt x="1122600" y="675864"/>
                </a:lnTo>
                <a:lnTo>
                  <a:pt x="1161898" y="649259"/>
                </a:lnTo>
                <a:lnTo>
                  <a:pt x="1201521" y="623114"/>
                </a:lnTo>
                <a:lnTo>
                  <a:pt x="1241464" y="597434"/>
                </a:lnTo>
                <a:lnTo>
                  <a:pt x="1281723" y="572222"/>
                </a:lnTo>
                <a:lnTo>
                  <a:pt x="1322293" y="547482"/>
                </a:lnTo>
                <a:lnTo>
                  <a:pt x="1363172" y="523219"/>
                </a:lnTo>
                <a:lnTo>
                  <a:pt x="1404354" y="499437"/>
                </a:lnTo>
                <a:lnTo>
                  <a:pt x="1445835" y="476139"/>
                </a:lnTo>
                <a:lnTo>
                  <a:pt x="1487611" y="453330"/>
                </a:lnTo>
                <a:lnTo>
                  <a:pt x="1529678" y="431014"/>
                </a:lnTo>
                <a:lnTo>
                  <a:pt x="1572032" y="409195"/>
                </a:lnTo>
                <a:lnTo>
                  <a:pt x="1614668" y="387877"/>
                </a:lnTo>
                <a:lnTo>
                  <a:pt x="1657582" y="367064"/>
                </a:lnTo>
                <a:lnTo>
                  <a:pt x="1700769" y="346761"/>
                </a:lnTo>
                <a:lnTo>
                  <a:pt x="1744227" y="326971"/>
                </a:lnTo>
                <a:lnTo>
                  <a:pt x="1787950" y="307698"/>
                </a:lnTo>
                <a:lnTo>
                  <a:pt x="1831934" y="288947"/>
                </a:lnTo>
                <a:lnTo>
                  <a:pt x="1876175" y="270722"/>
                </a:lnTo>
                <a:lnTo>
                  <a:pt x="1920669" y="253026"/>
                </a:lnTo>
                <a:lnTo>
                  <a:pt x="1965411" y="235864"/>
                </a:lnTo>
                <a:lnTo>
                  <a:pt x="2010398" y="219240"/>
                </a:lnTo>
                <a:lnTo>
                  <a:pt x="2016723" y="216737"/>
                </a:lnTo>
                <a:lnTo>
                  <a:pt x="2029373" y="213311"/>
                </a:lnTo>
                <a:lnTo>
                  <a:pt x="2035699" y="210808"/>
                </a:lnTo>
                <a:lnTo>
                  <a:pt x="2081584" y="195503"/>
                </a:lnTo>
                <a:lnTo>
                  <a:pt x="2127763" y="180728"/>
                </a:lnTo>
                <a:lnTo>
                  <a:pt x="2174229" y="166489"/>
                </a:lnTo>
                <a:lnTo>
                  <a:pt x="2220978" y="152791"/>
                </a:lnTo>
                <a:lnTo>
                  <a:pt x="2268004" y="139640"/>
                </a:lnTo>
                <a:lnTo>
                  <a:pt x="2315299" y="127041"/>
                </a:lnTo>
                <a:lnTo>
                  <a:pt x="2362860" y="115001"/>
                </a:lnTo>
                <a:lnTo>
                  <a:pt x="2410680" y="103525"/>
                </a:lnTo>
                <a:lnTo>
                  <a:pt x="2458753" y="92619"/>
                </a:lnTo>
                <a:lnTo>
                  <a:pt x="2507074" y="82289"/>
                </a:lnTo>
                <a:lnTo>
                  <a:pt x="2555637" y="72540"/>
                </a:lnTo>
                <a:lnTo>
                  <a:pt x="2604436" y="63378"/>
                </a:lnTo>
                <a:lnTo>
                  <a:pt x="2653465" y="54810"/>
                </a:lnTo>
                <a:lnTo>
                  <a:pt x="2702719" y="46840"/>
                </a:lnTo>
                <a:lnTo>
                  <a:pt x="2752191" y="39474"/>
                </a:lnTo>
                <a:lnTo>
                  <a:pt x="2801877" y="32719"/>
                </a:lnTo>
                <a:lnTo>
                  <a:pt x="2851769" y="26580"/>
                </a:lnTo>
                <a:lnTo>
                  <a:pt x="2901864" y="21063"/>
                </a:lnTo>
                <a:lnTo>
                  <a:pt x="2952154" y="16173"/>
                </a:lnTo>
                <a:lnTo>
                  <a:pt x="3002634" y="11917"/>
                </a:lnTo>
                <a:lnTo>
                  <a:pt x="3053298" y="8299"/>
                </a:lnTo>
                <a:lnTo>
                  <a:pt x="3104141" y="5327"/>
                </a:lnTo>
                <a:lnTo>
                  <a:pt x="3155157" y="3005"/>
                </a:lnTo>
                <a:lnTo>
                  <a:pt x="3206340" y="1339"/>
                </a:lnTo>
                <a:lnTo>
                  <a:pt x="3257683" y="335"/>
                </a:lnTo>
                <a:lnTo>
                  <a:pt x="3309183" y="0"/>
                </a:lnTo>
                <a:close/>
              </a:path>
            </a:pathLst>
          </a:custGeom>
          <a:solidFill>
            <a:srgbClr val="FFC23C"/>
          </a:solidFill>
        </p:spPr>
        <p:txBody>
          <a:bodyPr wrap="square" lIns="0" tIns="0" rIns="0" bIns="0" rtlCol="0"/>
          <a:lstStyle/>
          <a:p>
            <a:endParaRPr/>
          </a:p>
        </p:txBody>
      </p:sp>
      <p:sp>
        <p:nvSpPr>
          <p:cNvPr id="3" name="object 3"/>
          <p:cNvSpPr txBox="1">
            <a:spLocks noGrp="1"/>
          </p:cNvSpPr>
          <p:nvPr>
            <p:ph type="title"/>
          </p:nvPr>
        </p:nvSpPr>
        <p:spPr>
          <a:xfrm>
            <a:off x="571500" y="1606551"/>
            <a:ext cx="17411700" cy="3549690"/>
          </a:xfrm>
          <a:prstGeom prst="rect">
            <a:avLst/>
          </a:prstGeom>
        </p:spPr>
        <p:txBody>
          <a:bodyPr vert="horz" wrap="square" lIns="0" tIns="223520" rIns="0" bIns="0" rtlCol="0">
            <a:spAutoFit/>
          </a:bodyPr>
          <a:lstStyle/>
          <a:p>
            <a:pPr marL="12065" marR="5080" algn="l">
              <a:spcBef>
                <a:spcPts val="1760"/>
              </a:spcBef>
            </a:pPr>
            <a:r>
              <a:rPr lang="en-US" sz="9600" spc="-55" dirty="0">
                <a:solidFill>
                  <a:schemeClr val="tx2">
                    <a:lumMod val="75000"/>
                  </a:schemeClr>
                </a:solidFill>
                <a:latin typeface="+mn-lt"/>
                <a:cs typeface="Verdana"/>
              </a:rPr>
              <a:t>There </a:t>
            </a:r>
            <a:r>
              <a:rPr lang="en-US" sz="9600" spc="-55" dirty="0">
                <a:solidFill>
                  <a:schemeClr val="tx2">
                    <a:lumMod val="75000"/>
                  </a:schemeClr>
                </a:solidFill>
                <a:latin typeface="+mn-lt"/>
              </a:rPr>
              <a:t>A</a:t>
            </a:r>
            <a:r>
              <a:rPr lang="en-US" sz="9600" spc="-55" dirty="0">
                <a:solidFill>
                  <a:schemeClr val="tx2">
                    <a:lumMod val="75000"/>
                  </a:schemeClr>
                </a:solidFill>
                <a:latin typeface="+mn-lt"/>
                <a:cs typeface="Verdana"/>
              </a:rPr>
              <a:t>re Three Types of GPA:</a:t>
            </a:r>
            <a:br>
              <a:rPr lang="en-US" sz="6000" b="0" spc="-480" dirty="0">
                <a:latin typeface="+mn-lt"/>
                <a:cs typeface="Verdana"/>
              </a:rPr>
            </a:br>
            <a:br>
              <a:rPr lang="en-US" sz="6000" b="0" spc="-480" dirty="0">
                <a:latin typeface="+mn-lt"/>
                <a:cs typeface="Verdana"/>
              </a:rPr>
            </a:br>
            <a:endParaRPr sz="6000" dirty="0">
              <a:latin typeface="+mn-lt"/>
              <a:cs typeface="Verdana"/>
            </a:endParaRPr>
          </a:p>
        </p:txBody>
      </p:sp>
      <p:sp>
        <p:nvSpPr>
          <p:cNvPr id="4" name="object 4"/>
          <p:cNvSpPr/>
          <p:nvPr/>
        </p:nvSpPr>
        <p:spPr>
          <a:xfrm>
            <a:off x="7302644" y="1"/>
            <a:ext cx="3694429" cy="1606550"/>
          </a:xfrm>
          <a:custGeom>
            <a:avLst/>
            <a:gdLst/>
            <a:ahLst/>
            <a:cxnLst/>
            <a:rect l="l" t="t" r="r" b="b"/>
            <a:pathLst>
              <a:path w="3694429" h="1606550">
                <a:moveTo>
                  <a:pt x="1846880" y="1606199"/>
                </a:moveTo>
                <a:lnTo>
                  <a:pt x="1798878" y="1605588"/>
                </a:lnTo>
                <a:lnTo>
                  <a:pt x="1751167" y="1603763"/>
                </a:lnTo>
                <a:lnTo>
                  <a:pt x="1703763" y="1600740"/>
                </a:lnTo>
                <a:lnTo>
                  <a:pt x="1656679" y="1596534"/>
                </a:lnTo>
                <a:lnTo>
                  <a:pt x="1609932" y="1591158"/>
                </a:lnTo>
                <a:lnTo>
                  <a:pt x="1563535" y="1584629"/>
                </a:lnTo>
                <a:lnTo>
                  <a:pt x="1517504" y="1576960"/>
                </a:lnTo>
                <a:lnTo>
                  <a:pt x="1471854" y="1568168"/>
                </a:lnTo>
                <a:lnTo>
                  <a:pt x="1426599" y="1558265"/>
                </a:lnTo>
                <a:lnTo>
                  <a:pt x="1381754" y="1547268"/>
                </a:lnTo>
                <a:lnTo>
                  <a:pt x="1337334" y="1535191"/>
                </a:lnTo>
                <a:lnTo>
                  <a:pt x="1293355" y="1522049"/>
                </a:lnTo>
                <a:lnTo>
                  <a:pt x="1249830" y="1507856"/>
                </a:lnTo>
                <a:lnTo>
                  <a:pt x="1206776" y="1492628"/>
                </a:lnTo>
                <a:lnTo>
                  <a:pt x="1164205" y="1476380"/>
                </a:lnTo>
                <a:lnTo>
                  <a:pt x="1122135" y="1459125"/>
                </a:lnTo>
                <a:lnTo>
                  <a:pt x="1080578" y="1440879"/>
                </a:lnTo>
                <a:lnTo>
                  <a:pt x="1039551" y="1421657"/>
                </a:lnTo>
                <a:lnTo>
                  <a:pt x="999068" y="1401474"/>
                </a:lnTo>
                <a:lnTo>
                  <a:pt x="959144" y="1380343"/>
                </a:lnTo>
                <a:lnTo>
                  <a:pt x="919794" y="1358281"/>
                </a:lnTo>
                <a:lnTo>
                  <a:pt x="881032" y="1335302"/>
                </a:lnTo>
                <a:lnTo>
                  <a:pt x="842875" y="1311420"/>
                </a:lnTo>
                <a:lnTo>
                  <a:pt x="805335" y="1286651"/>
                </a:lnTo>
                <a:lnTo>
                  <a:pt x="768429" y="1261009"/>
                </a:lnTo>
                <a:lnTo>
                  <a:pt x="732171" y="1234510"/>
                </a:lnTo>
                <a:lnTo>
                  <a:pt x="696576" y="1207167"/>
                </a:lnTo>
                <a:lnTo>
                  <a:pt x="661659" y="1178996"/>
                </a:lnTo>
                <a:lnTo>
                  <a:pt x="627434" y="1150011"/>
                </a:lnTo>
                <a:lnTo>
                  <a:pt x="593918" y="1120228"/>
                </a:lnTo>
                <a:lnTo>
                  <a:pt x="561123" y="1089661"/>
                </a:lnTo>
                <a:lnTo>
                  <a:pt x="529066" y="1058325"/>
                </a:lnTo>
                <a:lnTo>
                  <a:pt x="497762" y="1026234"/>
                </a:lnTo>
                <a:lnTo>
                  <a:pt x="467224" y="993404"/>
                </a:lnTo>
                <a:lnTo>
                  <a:pt x="437469" y="959850"/>
                </a:lnTo>
                <a:lnTo>
                  <a:pt x="408510" y="925585"/>
                </a:lnTo>
                <a:lnTo>
                  <a:pt x="380363" y="890626"/>
                </a:lnTo>
                <a:lnTo>
                  <a:pt x="353043" y="854986"/>
                </a:lnTo>
                <a:lnTo>
                  <a:pt x="326564" y="818681"/>
                </a:lnTo>
                <a:lnTo>
                  <a:pt x="300941" y="781725"/>
                </a:lnTo>
                <a:lnTo>
                  <a:pt x="276189" y="744134"/>
                </a:lnTo>
                <a:lnTo>
                  <a:pt x="252324" y="705921"/>
                </a:lnTo>
                <a:lnTo>
                  <a:pt x="229359" y="667102"/>
                </a:lnTo>
                <a:lnTo>
                  <a:pt x="207310" y="627692"/>
                </a:lnTo>
                <a:lnTo>
                  <a:pt x="186192" y="587705"/>
                </a:lnTo>
                <a:lnTo>
                  <a:pt x="166019" y="547156"/>
                </a:lnTo>
                <a:lnTo>
                  <a:pt x="146807" y="506060"/>
                </a:lnTo>
                <a:lnTo>
                  <a:pt x="128570" y="464432"/>
                </a:lnTo>
                <a:lnTo>
                  <a:pt x="111323" y="422287"/>
                </a:lnTo>
                <a:lnTo>
                  <a:pt x="95081" y="379639"/>
                </a:lnTo>
                <a:lnTo>
                  <a:pt x="79859" y="336503"/>
                </a:lnTo>
                <a:lnTo>
                  <a:pt x="65671" y="292894"/>
                </a:lnTo>
                <a:lnTo>
                  <a:pt x="52533" y="248827"/>
                </a:lnTo>
                <a:lnTo>
                  <a:pt x="40460" y="204317"/>
                </a:lnTo>
                <a:lnTo>
                  <a:pt x="29465" y="159378"/>
                </a:lnTo>
                <a:lnTo>
                  <a:pt x="19565" y="114025"/>
                </a:lnTo>
                <a:lnTo>
                  <a:pt x="10774" y="68273"/>
                </a:lnTo>
                <a:lnTo>
                  <a:pt x="3107" y="22137"/>
                </a:lnTo>
                <a:lnTo>
                  <a:pt x="0" y="0"/>
                </a:lnTo>
                <a:lnTo>
                  <a:pt x="1051044" y="0"/>
                </a:lnTo>
                <a:lnTo>
                  <a:pt x="1054460" y="10786"/>
                </a:lnTo>
                <a:lnTo>
                  <a:pt x="1070435" y="53059"/>
                </a:lnTo>
                <a:lnTo>
                  <a:pt x="1088595" y="94232"/>
                </a:lnTo>
                <a:lnTo>
                  <a:pt x="1108870" y="134231"/>
                </a:lnTo>
                <a:lnTo>
                  <a:pt x="1131187" y="172985"/>
                </a:lnTo>
                <a:lnTo>
                  <a:pt x="1155474" y="210421"/>
                </a:lnTo>
                <a:lnTo>
                  <a:pt x="1181657" y="246467"/>
                </a:lnTo>
                <a:lnTo>
                  <a:pt x="1209665" y="281049"/>
                </a:lnTo>
                <a:lnTo>
                  <a:pt x="1239425" y="314097"/>
                </a:lnTo>
                <a:lnTo>
                  <a:pt x="1270865" y="345537"/>
                </a:lnTo>
                <a:lnTo>
                  <a:pt x="1303913" y="375298"/>
                </a:lnTo>
                <a:lnTo>
                  <a:pt x="1338496" y="403305"/>
                </a:lnTo>
                <a:lnTo>
                  <a:pt x="1374541" y="429489"/>
                </a:lnTo>
                <a:lnTo>
                  <a:pt x="1411977" y="453775"/>
                </a:lnTo>
                <a:lnTo>
                  <a:pt x="1450731" y="476092"/>
                </a:lnTo>
                <a:lnTo>
                  <a:pt x="1490730" y="496367"/>
                </a:lnTo>
                <a:lnTo>
                  <a:pt x="1531903" y="514528"/>
                </a:lnTo>
                <a:lnTo>
                  <a:pt x="1574176" y="530502"/>
                </a:lnTo>
                <a:lnTo>
                  <a:pt x="1617478" y="544217"/>
                </a:lnTo>
                <a:lnTo>
                  <a:pt x="1661736" y="555601"/>
                </a:lnTo>
                <a:lnTo>
                  <a:pt x="1706878" y="564581"/>
                </a:lnTo>
                <a:lnTo>
                  <a:pt x="1752830" y="571085"/>
                </a:lnTo>
                <a:lnTo>
                  <a:pt x="1799522" y="575041"/>
                </a:lnTo>
                <a:lnTo>
                  <a:pt x="1846880" y="576375"/>
                </a:lnTo>
                <a:lnTo>
                  <a:pt x="3514928" y="576375"/>
                </a:lnTo>
                <a:lnTo>
                  <a:pt x="3509307" y="587705"/>
                </a:lnTo>
                <a:lnTo>
                  <a:pt x="3488239" y="627692"/>
                </a:lnTo>
                <a:lnTo>
                  <a:pt x="3466237" y="667102"/>
                </a:lnTo>
                <a:lnTo>
                  <a:pt x="3443315" y="705921"/>
                </a:lnTo>
                <a:lnTo>
                  <a:pt x="3419488" y="744134"/>
                </a:lnTo>
                <a:lnTo>
                  <a:pt x="3394771" y="781726"/>
                </a:lnTo>
                <a:lnTo>
                  <a:pt x="3369179" y="818681"/>
                </a:lnTo>
                <a:lnTo>
                  <a:pt x="3342726" y="854986"/>
                </a:lnTo>
                <a:lnTo>
                  <a:pt x="3315428" y="890626"/>
                </a:lnTo>
                <a:lnTo>
                  <a:pt x="3287300" y="925586"/>
                </a:lnTo>
                <a:lnTo>
                  <a:pt x="3258355" y="959850"/>
                </a:lnTo>
                <a:lnTo>
                  <a:pt x="3228610" y="993405"/>
                </a:lnTo>
                <a:lnTo>
                  <a:pt x="3198078" y="1026234"/>
                </a:lnTo>
                <a:lnTo>
                  <a:pt x="3166776" y="1058325"/>
                </a:lnTo>
                <a:lnTo>
                  <a:pt x="3134717" y="1089661"/>
                </a:lnTo>
                <a:lnTo>
                  <a:pt x="3101916" y="1120228"/>
                </a:lnTo>
                <a:lnTo>
                  <a:pt x="3068390" y="1150011"/>
                </a:lnTo>
                <a:lnTo>
                  <a:pt x="3034151" y="1178996"/>
                </a:lnTo>
                <a:lnTo>
                  <a:pt x="2999216" y="1207167"/>
                </a:lnTo>
                <a:lnTo>
                  <a:pt x="2963598" y="1234510"/>
                </a:lnTo>
                <a:lnTo>
                  <a:pt x="2927314" y="1261009"/>
                </a:lnTo>
                <a:lnTo>
                  <a:pt x="2890377" y="1286651"/>
                </a:lnTo>
                <a:lnTo>
                  <a:pt x="2852803" y="1311420"/>
                </a:lnTo>
                <a:lnTo>
                  <a:pt x="2814606" y="1335302"/>
                </a:lnTo>
                <a:lnTo>
                  <a:pt x="2775802" y="1358281"/>
                </a:lnTo>
                <a:lnTo>
                  <a:pt x="2736405" y="1380343"/>
                </a:lnTo>
                <a:lnTo>
                  <a:pt x="2696430" y="1401474"/>
                </a:lnTo>
                <a:lnTo>
                  <a:pt x="2655892" y="1421657"/>
                </a:lnTo>
                <a:lnTo>
                  <a:pt x="2614806" y="1440879"/>
                </a:lnTo>
                <a:lnTo>
                  <a:pt x="2573187" y="1459125"/>
                </a:lnTo>
                <a:lnTo>
                  <a:pt x="2531049" y="1476380"/>
                </a:lnTo>
                <a:lnTo>
                  <a:pt x="2488408" y="1492628"/>
                </a:lnTo>
                <a:lnTo>
                  <a:pt x="2445278" y="1507857"/>
                </a:lnTo>
                <a:lnTo>
                  <a:pt x="2401674" y="1522049"/>
                </a:lnTo>
                <a:lnTo>
                  <a:pt x="2357611" y="1535191"/>
                </a:lnTo>
                <a:lnTo>
                  <a:pt x="2313104" y="1547268"/>
                </a:lnTo>
                <a:lnTo>
                  <a:pt x="2268168" y="1558265"/>
                </a:lnTo>
                <a:lnTo>
                  <a:pt x="2222817" y="1568168"/>
                </a:lnTo>
                <a:lnTo>
                  <a:pt x="2177067" y="1576960"/>
                </a:lnTo>
                <a:lnTo>
                  <a:pt x="2130933" y="1584629"/>
                </a:lnTo>
                <a:lnTo>
                  <a:pt x="2084428" y="1591158"/>
                </a:lnTo>
                <a:lnTo>
                  <a:pt x="2037569" y="1596534"/>
                </a:lnTo>
                <a:lnTo>
                  <a:pt x="1990370" y="1600740"/>
                </a:lnTo>
                <a:lnTo>
                  <a:pt x="1942845" y="1603763"/>
                </a:lnTo>
                <a:lnTo>
                  <a:pt x="1895010" y="1605588"/>
                </a:lnTo>
                <a:lnTo>
                  <a:pt x="1846880" y="1606199"/>
                </a:lnTo>
                <a:close/>
              </a:path>
              <a:path w="3694429" h="1606550">
                <a:moveTo>
                  <a:pt x="3514928" y="576375"/>
                </a:moveTo>
                <a:lnTo>
                  <a:pt x="1846880" y="576375"/>
                </a:lnTo>
                <a:lnTo>
                  <a:pt x="1894238" y="575041"/>
                </a:lnTo>
                <a:lnTo>
                  <a:pt x="1940930" y="571085"/>
                </a:lnTo>
                <a:lnTo>
                  <a:pt x="1986883" y="564581"/>
                </a:lnTo>
                <a:lnTo>
                  <a:pt x="2032024" y="555601"/>
                </a:lnTo>
                <a:lnTo>
                  <a:pt x="2076282" y="544217"/>
                </a:lnTo>
                <a:lnTo>
                  <a:pt x="2119584" y="530502"/>
                </a:lnTo>
                <a:lnTo>
                  <a:pt x="2161857" y="514528"/>
                </a:lnTo>
                <a:lnTo>
                  <a:pt x="2203030" y="496367"/>
                </a:lnTo>
                <a:lnTo>
                  <a:pt x="2243029" y="476092"/>
                </a:lnTo>
                <a:lnTo>
                  <a:pt x="2281783" y="453775"/>
                </a:lnTo>
                <a:lnTo>
                  <a:pt x="2319219" y="429489"/>
                </a:lnTo>
                <a:lnTo>
                  <a:pt x="2355265" y="403305"/>
                </a:lnTo>
                <a:lnTo>
                  <a:pt x="2389847" y="375298"/>
                </a:lnTo>
                <a:lnTo>
                  <a:pt x="2422895" y="345537"/>
                </a:lnTo>
                <a:lnTo>
                  <a:pt x="2454335" y="314097"/>
                </a:lnTo>
                <a:lnTo>
                  <a:pt x="2484096" y="281049"/>
                </a:lnTo>
                <a:lnTo>
                  <a:pt x="2512104" y="246467"/>
                </a:lnTo>
                <a:lnTo>
                  <a:pt x="2538287" y="210421"/>
                </a:lnTo>
                <a:lnTo>
                  <a:pt x="2562573" y="172985"/>
                </a:lnTo>
                <a:lnTo>
                  <a:pt x="2584890" y="134231"/>
                </a:lnTo>
                <a:lnTo>
                  <a:pt x="2605165" y="94232"/>
                </a:lnTo>
                <a:lnTo>
                  <a:pt x="2623326" y="53059"/>
                </a:lnTo>
                <a:lnTo>
                  <a:pt x="2639300" y="10786"/>
                </a:lnTo>
                <a:lnTo>
                  <a:pt x="2642717" y="0"/>
                </a:lnTo>
                <a:lnTo>
                  <a:pt x="3694417" y="0"/>
                </a:lnTo>
                <a:lnTo>
                  <a:pt x="3683797" y="68273"/>
                </a:lnTo>
                <a:lnTo>
                  <a:pt x="3675106" y="114025"/>
                </a:lnTo>
                <a:lnTo>
                  <a:pt x="3665301" y="159378"/>
                </a:lnTo>
                <a:lnTo>
                  <a:pt x="3654399" y="204317"/>
                </a:lnTo>
                <a:lnTo>
                  <a:pt x="3642413" y="248827"/>
                </a:lnTo>
                <a:lnTo>
                  <a:pt x="3629358" y="292894"/>
                </a:lnTo>
                <a:lnTo>
                  <a:pt x="3615250" y="336503"/>
                </a:lnTo>
                <a:lnTo>
                  <a:pt x="3600103" y="379639"/>
                </a:lnTo>
                <a:lnTo>
                  <a:pt x="3583932" y="422287"/>
                </a:lnTo>
                <a:lnTo>
                  <a:pt x="3566752" y="464432"/>
                </a:lnTo>
                <a:lnTo>
                  <a:pt x="3548578" y="506060"/>
                </a:lnTo>
                <a:lnTo>
                  <a:pt x="3529424" y="547156"/>
                </a:lnTo>
                <a:lnTo>
                  <a:pt x="3514928" y="576375"/>
                </a:lnTo>
                <a:close/>
              </a:path>
            </a:pathLst>
          </a:custGeom>
          <a:solidFill>
            <a:srgbClr val="9AD8D6"/>
          </a:solidFill>
        </p:spPr>
        <p:txBody>
          <a:bodyPr wrap="square" lIns="0" tIns="0" rIns="0" bIns="0" rtlCol="0"/>
          <a:lstStyle/>
          <a:p>
            <a:endParaRPr/>
          </a:p>
        </p:txBody>
      </p:sp>
      <p:sp>
        <p:nvSpPr>
          <p:cNvPr id="5" name="TextBox 4">
            <a:extLst>
              <a:ext uri="{FF2B5EF4-FFF2-40B4-BE49-F238E27FC236}">
                <a16:creationId xmlns:a16="http://schemas.microsoft.com/office/drawing/2014/main" id="{DDFF242A-5798-39EA-3C06-92B10D9BE2C5}"/>
              </a:ext>
            </a:extLst>
          </p:cNvPr>
          <p:cNvSpPr txBox="1"/>
          <p:nvPr/>
        </p:nvSpPr>
        <p:spPr>
          <a:xfrm>
            <a:off x="6705600" y="4610100"/>
            <a:ext cx="7543800" cy="2308324"/>
          </a:xfrm>
          <a:prstGeom prst="rect">
            <a:avLst/>
          </a:prstGeom>
          <a:noFill/>
        </p:spPr>
        <p:txBody>
          <a:bodyPr wrap="square" rtlCol="0">
            <a:spAutoFit/>
          </a:bodyPr>
          <a:lstStyle/>
          <a:p>
            <a:pPr marL="285750" indent="-285750">
              <a:buFont typeface="Wingdings" panose="05000000000000000000" pitchFamily="2" charset="2"/>
              <a:buChar char="ü"/>
            </a:pPr>
            <a:r>
              <a:rPr lang="en-US" sz="4800" dirty="0"/>
              <a:t>Unweighted GPA</a:t>
            </a:r>
          </a:p>
          <a:p>
            <a:pPr marL="285750" indent="-285750">
              <a:buFont typeface="Wingdings" panose="05000000000000000000" pitchFamily="2" charset="2"/>
              <a:buChar char="ü"/>
            </a:pPr>
            <a:r>
              <a:rPr lang="en-US" sz="4800" dirty="0"/>
              <a:t>Weighted GPA</a:t>
            </a:r>
          </a:p>
          <a:p>
            <a:pPr marL="285750" indent="-285750">
              <a:buFont typeface="Wingdings" panose="05000000000000000000" pitchFamily="2" charset="2"/>
              <a:buChar char="ü"/>
            </a:pPr>
            <a:r>
              <a:rPr lang="en-US" sz="4800" dirty="0"/>
              <a:t>Core GPA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20" y="7504800"/>
            <a:ext cx="5741670" cy="2782570"/>
          </a:xfrm>
          <a:custGeom>
            <a:avLst/>
            <a:gdLst/>
            <a:ahLst/>
            <a:cxnLst/>
            <a:rect l="l" t="t" r="r" b="b"/>
            <a:pathLst>
              <a:path w="5741670" h="2782570">
                <a:moveTo>
                  <a:pt x="0" y="0"/>
                </a:moveTo>
                <a:lnTo>
                  <a:pt x="5741203" y="0"/>
                </a:lnTo>
                <a:lnTo>
                  <a:pt x="5741203" y="2782198"/>
                </a:lnTo>
                <a:lnTo>
                  <a:pt x="0" y="2782198"/>
                </a:lnTo>
                <a:lnTo>
                  <a:pt x="0" y="0"/>
                </a:lnTo>
                <a:close/>
              </a:path>
            </a:pathLst>
          </a:custGeom>
          <a:solidFill>
            <a:srgbClr val="9AD8D6"/>
          </a:solidFill>
        </p:spPr>
        <p:txBody>
          <a:bodyPr wrap="square" lIns="0" tIns="0" rIns="0" bIns="0" rtlCol="0"/>
          <a:lstStyle/>
          <a:p>
            <a:endParaRPr/>
          </a:p>
        </p:txBody>
      </p:sp>
      <p:sp>
        <p:nvSpPr>
          <p:cNvPr id="3" name="object 3"/>
          <p:cNvSpPr/>
          <p:nvPr/>
        </p:nvSpPr>
        <p:spPr>
          <a:xfrm>
            <a:off x="5743808" y="7504800"/>
            <a:ext cx="5391150" cy="2782570"/>
          </a:xfrm>
          <a:custGeom>
            <a:avLst/>
            <a:gdLst/>
            <a:ahLst/>
            <a:cxnLst/>
            <a:rect l="l" t="t" r="r" b="b"/>
            <a:pathLst>
              <a:path w="5391150" h="2782570">
                <a:moveTo>
                  <a:pt x="0" y="0"/>
                </a:moveTo>
                <a:lnTo>
                  <a:pt x="5390649" y="0"/>
                </a:lnTo>
                <a:lnTo>
                  <a:pt x="5390649" y="2782198"/>
                </a:lnTo>
                <a:lnTo>
                  <a:pt x="0" y="2782198"/>
                </a:lnTo>
                <a:lnTo>
                  <a:pt x="0" y="0"/>
                </a:lnTo>
                <a:close/>
              </a:path>
            </a:pathLst>
          </a:custGeom>
          <a:solidFill>
            <a:srgbClr val="FFC23C"/>
          </a:solidFill>
        </p:spPr>
        <p:txBody>
          <a:bodyPr wrap="square" lIns="0" tIns="0" rIns="0" bIns="0" rtlCol="0"/>
          <a:lstStyle/>
          <a:p>
            <a:endParaRPr/>
          </a:p>
        </p:txBody>
      </p:sp>
      <p:sp>
        <p:nvSpPr>
          <p:cNvPr id="4" name="object 4"/>
          <p:cNvSpPr/>
          <p:nvPr/>
        </p:nvSpPr>
        <p:spPr>
          <a:xfrm>
            <a:off x="11132732" y="7504800"/>
            <a:ext cx="7144384" cy="2782570"/>
          </a:xfrm>
          <a:custGeom>
            <a:avLst/>
            <a:gdLst/>
            <a:ahLst/>
            <a:cxnLst/>
            <a:rect l="l" t="t" r="r" b="b"/>
            <a:pathLst>
              <a:path w="7144384" h="2782570">
                <a:moveTo>
                  <a:pt x="0" y="0"/>
                </a:moveTo>
                <a:lnTo>
                  <a:pt x="7144246" y="0"/>
                </a:lnTo>
                <a:lnTo>
                  <a:pt x="7144246" y="2782198"/>
                </a:lnTo>
                <a:lnTo>
                  <a:pt x="0" y="2782198"/>
                </a:lnTo>
                <a:lnTo>
                  <a:pt x="0" y="0"/>
                </a:lnTo>
                <a:close/>
              </a:path>
            </a:pathLst>
          </a:custGeom>
          <a:solidFill>
            <a:srgbClr val="FF7337"/>
          </a:solidFill>
        </p:spPr>
        <p:txBody>
          <a:bodyPr wrap="square" lIns="0" tIns="0" rIns="0" bIns="0" rtlCol="0"/>
          <a:lstStyle/>
          <a:p>
            <a:endParaRPr/>
          </a:p>
        </p:txBody>
      </p:sp>
      <p:sp>
        <p:nvSpPr>
          <p:cNvPr id="5" name="object 5"/>
          <p:cNvSpPr/>
          <p:nvPr/>
        </p:nvSpPr>
        <p:spPr>
          <a:xfrm>
            <a:off x="2971027" y="7505693"/>
            <a:ext cx="2781300" cy="2781300"/>
          </a:xfrm>
          <a:custGeom>
            <a:avLst/>
            <a:gdLst/>
            <a:ahLst/>
            <a:cxnLst/>
            <a:rect l="l" t="t" r="r" b="b"/>
            <a:pathLst>
              <a:path w="2781300" h="2781300">
                <a:moveTo>
                  <a:pt x="2781283" y="0"/>
                </a:moveTo>
                <a:lnTo>
                  <a:pt x="2781283" y="2781299"/>
                </a:lnTo>
                <a:lnTo>
                  <a:pt x="2732873" y="2780886"/>
                </a:lnTo>
                <a:lnTo>
                  <a:pt x="2684664" y="2779652"/>
                </a:lnTo>
                <a:lnTo>
                  <a:pt x="2636661" y="2777603"/>
                </a:lnTo>
                <a:lnTo>
                  <a:pt x="2588872" y="2774746"/>
                </a:lnTo>
                <a:lnTo>
                  <a:pt x="2541303" y="2771089"/>
                </a:lnTo>
                <a:lnTo>
                  <a:pt x="2493960" y="2766636"/>
                </a:lnTo>
                <a:lnTo>
                  <a:pt x="2446851" y="2761396"/>
                </a:lnTo>
                <a:lnTo>
                  <a:pt x="2399982" y="2755375"/>
                </a:lnTo>
                <a:lnTo>
                  <a:pt x="2353360" y="2748580"/>
                </a:lnTo>
                <a:lnTo>
                  <a:pt x="2306991" y="2741017"/>
                </a:lnTo>
                <a:lnTo>
                  <a:pt x="2260883" y="2732693"/>
                </a:lnTo>
                <a:lnTo>
                  <a:pt x="2215041" y="2723614"/>
                </a:lnTo>
                <a:lnTo>
                  <a:pt x="2169473" y="2713788"/>
                </a:lnTo>
                <a:lnTo>
                  <a:pt x="2124185" y="2703220"/>
                </a:lnTo>
                <a:lnTo>
                  <a:pt x="2079184" y="2691919"/>
                </a:lnTo>
                <a:lnTo>
                  <a:pt x="2034476" y="2679889"/>
                </a:lnTo>
                <a:lnTo>
                  <a:pt x="1990069" y="2667139"/>
                </a:lnTo>
                <a:lnTo>
                  <a:pt x="1945968" y="2653674"/>
                </a:lnTo>
                <a:lnTo>
                  <a:pt x="1902181" y="2639502"/>
                </a:lnTo>
                <a:lnTo>
                  <a:pt x="1858715" y="2624629"/>
                </a:lnTo>
                <a:lnTo>
                  <a:pt x="1815575" y="2609062"/>
                </a:lnTo>
                <a:lnTo>
                  <a:pt x="1772769" y="2592807"/>
                </a:lnTo>
                <a:lnTo>
                  <a:pt x="1730303" y="2575871"/>
                </a:lnTo>
                <a:lnTo>
                  <a:pt x="1688184" y="2558260"/>
                </a:lnTo>
                <a:lnTo>
                  <a:pt x="1646419" y="2539983"/>
                </a:lnTo>
                <a:lnTo>
                  <a:pt x="1605014" y="2521044"/>
                </a:lnTo>
                <a:lnTo>
                  <a:pt x="1563976" y="2501451"/>
                </a:lnTo>
                <a:lnTo>
                  <a:pt x="1523312" y="2481211"/>
                </a:lnTo>
                <a:lnTo>
                  <a:pt x="1483028" y="2460330"/>
                </a:lnTo>
                <a:lnTo>
                  <a:pt x="1443131" y="2438815"/>
                </a:lnTo>
                <a:lnTo>
                  <a:pt x="1403628" y="2416672"/>
                </a:lnTo>
                <a:lnTo>
                  <a:pt x="1364526" y="2393908"/>
                </a:lnTo>
                <a:lnTo>
                  <a:pt x="1325830" y="2370531"/>
                </a:lnTo>
                <a:lnTo>
                  <a:pt x="1287548" y="2346546"/>
                </a:lnTo>
                <a:lnTo>
                  <a:pt x="1249687" y="2321960"/>
                </a:lnTo>
                <a:lnTo>
                  <a:pt x="1212253" y="2296780"/>
                </a:lnTo>
                <a:lnTo>
                  <a:pt x="1175252" y="2271012"/>
                </a:lnTo>
                <a:lnTo>
                  <a:pt x="1138692" y="2244664"/>
                </a:lnTo>
                <a:lnTo>
                  <a:pt x="1102579" y="2217742"/>
                </a:lnTo>
                <a:lnTo>
                  <a:pt x="1066920" y="2190253"/>
                </a:lnTo>
                <a:lnTo>
                  <a:pt x="1031722" y="2162202"/>
                </a:lnTo>
                <a:lnTo>
                  <a:pt x="996991" y="2133598"/>
                </a:lnTo>
                <a:lnTo>
                  <a:pt x="962733" y="2104447"/>
                </a:lnTo>
                <a:lnTo>
                  <a:pt x="928956" y="2074754"/>
                </a:lnTo>
                <a:lnTo>
                  <a:pt x="895667" y="2044528"/>
                </a:lnTo>
                <a:lnTo>
                  <a:pt x="862871" y="2013775"/>
                </a:lnTo>
                <a:lnTo>
                  <a:pt x="830576" y="1982501"/>
                </a:lnTo>
                <a:lnTo>
                  <a:pt x="798788" y="1950713"/>
                </a:lnTo>
                <a:lnTo>
                  <a:pt x="767514" y="1918417"/>
                </a:lnTo>
                <a:lnTo>
                  <a:pt x="736760" y="1885621"/>
                </a:lnTo>
                <a:lnTo>
                  <a:pt x="706534" y="1852332"/>
                </a:lnTo>
                <a:lnTo>
                  <a:pt x="676842" y="1818555"/>
                </a:lnTo>
                <a:lnTo>
                  <a:pt x="647691" y="1784297"/>
                </a:lnTo>
                <a:lnTo>
                  <a:pt x="619087" y="1749566"/>
                </a:lnTo>
                <a:lnTo>
                  <a:pt x="591037" y="1714367"/>
                </a:lnTo>
                <a:lnTo>
                  <a:pt x="563547" y="1678708"/>
                </a:lnTo>
                <a:lnTo>
                  <a:pt x="536625" y="1642595"/>
                </a:lnTo>
                <a:lnTo>
                  <a:pt x="510277" y="1606035"/>
                </a:lnTo>
                <a:lnTo>
                  <a:pt x="484510" y="1569034"/>
                </a:lnTo>
                <a:lnTo>
                  <a:pt x="459330" y="1531600"/>
                </a:lnTo>
                <a:lnTo>
                  <a:pt x="434745" y="1493738"/>
                </a:lnTo>
                <a:lnTo>
                  <a:pt x="410760" y="1455456"/>
                </a:lnTo>
                <a:lnTo>
                  <a:pt x="387382" y="1416761"/>
                </a:lnTo>
                <a:lnTo>
                  <a:pt x="364619" y="1377658"/>
                </a:lnTo>
                <a:lnTo>
                  <a:pt x="342476" y="1338155"/>
                </a:lnTo>
                <a:lnTo>
                  <a:pt x="320961" y="1298258"/>
                </a:lnTo>
                <a:lnTo>
                  <a:pt x="300080" y="1257974"/>
                </a:lnTo>
                <a:lnTo>
                  <a:pt x="279840" y="1217310"/>
                </a:lnTo>
                <a:lnTo>
                  <a:pt x="260248" y="1176272"/>
                </a:lnTo>
                <a:lnTo>
                  <a:pt x="241309" y="1134867"/>
                </a:lnTo>
                <a:lnTo>
                  <a:pt x="223032" y="1093101"/>
                </a:lnTo>
                <a:lnTo>
                  <a:pt x="205422" y="1050982"/>
                </a:lnTo>
                <a:lnTo>
                  <a:pt x="188486" y="1008516"/>
                </a:lnTo>
                <a:lnTo>
                  <a:pt x="172231" y="965710"/>
                </a:lnTo>
                <a:lnTo>
                  <a:pt x="156664" y="922570"/>
                </a:lnTo>
                <a:lnTo>
                  <a:pt x="141791" y="879103"/>
                </a:lnTo>
                <a:lnTo>
                  <a:pt x="127619" y="835316"/>
                </a:lnTo>
                <a:lnTo>
                  <a:pt x="114155" y="791216"/>
                </a:lnTo>
                <a:lnTo>
                  <a:pt x="101405" y="746808"/>
                </a:lnTo>
                <a:lnTo>
                  <a:pt x="89376" y="702101"/>
                </a:lnTo>
                <a:lnTo>
                  <a:pt x="78074" y="657099"/>
                </a:lnTo>
                <a:lnTo>
                  <a:pt x="67507" y="611811"/>
                </a:lnTo>
                <a:lnTo>
                  <a:pt x="57681" y="566243"/>
                </a:lnTo>
                <a:lnTo>
                  <a:pt x="48603" y="520401"/>
                </a:lnTo>
                <a:lnTo>
                  <a:pt x="40279" y="474292"/>
                </a:lnTo>
                <a:lnTo>
                  <a:pt x="32716" y="427923"/>
                </a:lnTo>
                <a:lnTo>
                  <a:pt x="25921" y="381301"/>
                </a:lnTo>
                <a:lnTo>
                  <a:pt x="19900" y="334432"/>
                </a:lnTo>
                <a:lnTo>
                  <a:pt x="14660" y="287323"/>
                </a:lnTo>
                <a:lnTo>
                  <a:pt x="10208" y="239980"/>
                </a:lnTo>
                <a:lnTo>
                  <a:pt x="6551" y="192411"/>
                </a:lnTo>
                <a:lnTo>
                  <a:pt x="3695" y="144621"/>
                </a:lnTo>
                <a:lnTo>
                  <a:pt x="1646" y="96619"/>
                </a:lnTo>
                <a:lnTo>
                  <a:pt x="412" y="48409"/>
                </a:lnTo>
                <a:lnTo>
                  <a:pt x="0" y="0"/>
                </a:lnTo>
                <a:lnTo>
                  <a:pt x="2781283" y="0"/>
                </a:lnTo>
                <a:close/>
              </a:path>
            </a:pathLst>
          </a:custGeom>
          <a:solidFill>
            <a:srgbClr val="FFC23C"/>
          </a:solidFill>
        </p:spPr>
        <p:txBody>
          <a:bodyPr wrap="square" lIns="0" tIns="0" rIns="0" bIns="0" rtlCol="0"/>
          <a:lstStyle/>
          <a:p>
            <a:endParaRPr/>
          </a:p>
        </p:txBody>
      </p:sp>
      <p:sp>
        <p:nvSpPr>
          <p:cNvPr id="6" name="object 6"/>
          <p:cNvSpPr/>
          <p:nvPr/>
        </p:nvSpPr>
        <p:spPr>
          <a:xfrm>
            <a:off x="13424992" y="5856320"/>
            <a:ext cx="4863465" cy="4431030"/>
          </a:xfrm>
          <a:custGeom>
            <a:avLst/>
            <a:gdLst/>
            <a:ahLst/>
            <a:cxnLst/>
            <a:rect l="l" t="t" r="r" b="b"/>
            <a:pathLst>
              <a:path w="4863465" h="4431030">
                <a:moveTo>
                  <a:pt x="4863006" y="4430678"/>
                </a:moveTo>
                <a:lnTo>
                  <a:pt x="337053" y="4430678"/>
                </a:lnTo>
                <a:lnTo>
                  <a:pt x="324554" y="4406221"/>
                </a:lnTo>
                <a:lnTo>
                  <a:pt x="291833" y="4339179"/>
                </a:lnTo>
                <a:lnTo>
                  <a:pt x="260766" y="4271355"/>
                </a:lnTo>
                <a:lnTo>
                  <a:pt x="231374" y="4202788"/>
                </a:lnTo>
                <a:lnTo>
                  <a:pt x="203674" y="4133521"/>
                </a:lnTo>
                <a:lnTo>
                  <a:pt x="177681" y="4063594"/>
                </a:lnTo>
                <a:lnTo>
                  <a:pt x="153413" y="3993051"/>
                </a:lnTo>
                <a:lnTo>
                  <a:pt x="130883" y="3921934"/>
                </a:lnTo>
                <a:lnTo>
                  <a:pt x="110105" y="3850285"/>
                </a:lnTo>
                <a:lnTo>
                  <a:pt x="91092" y="3778148"/>
                </a:lnTo>
                <a:lnTo>
                  <a:pt x="73855" y="3705566"/>
                </a:lnTo>
                <a:lnTo>
                  <a:pt x="58404" y="3632582"/>
                </a:lnTo>
                <a:lnTo>
                  <a:pt x="44749" y="3559242"/>
                </a:lnTo>
                <a:lnTo>
                  <a:pt x="32898" y="3485588"/>
                </a:lnTo>
                <a:lnTo>
                  <a:pt x="22858" y="3411666"/>
                </a:lnTo>
                <a:lnTo>
                  <a:pt x="14636" y="3337520"/>
                </a:lnTo>
                <a:lnTo>
                  <a:pt x="8235" y="3263194"/>
                </a:lnTo>
                <a:lnTo>
                  <a:pt x="3661" y="3188734"/>
                </a:lnTo>
                <a:lnTo>
                  <a:pt x="915" y="3114183"/>
                </a:lnTo>
                <a:lnTo>
                  <a:pt x="0" y="3039588"/>
                </a:lnTo>
                <a:lnTo>
                  <a:pt x="228" y="3002285"/>
                </a:lnTo>
                <a:lnTo>
                  <a:pt x="2059" y="2927712"/>
                </a:lnTo>
                <a:lnTo>
                  <a:pt x="5720" y="2853196"/>
                </a:lnTo>
                <a:lnTo>
                  <a:pt x="11207" y="2778803"/>
                </a:lnTo>
                <a:lnTo>
                  <a:pt x="18520" y="2704555"/>
                </a:lnTo>
                <a:lnTo>
                  <a:pt x="27651" y="2630521"/>
                </a:lnTo>
                <a:lnTo>
                  <a:pt x="38598" y="2556722"/>
                </a:lnTo>
                <a:lnTo>
                  <a:pt x="51351" y="2483225"/>
                </a:lnTo>
                <a:lnTo>
                  <a:pt x="65906" y="2410052"/>
                </a:lnTo>
                <a:lnTo>
                  <a:pt x="82250" y="2337269"/>
                </a:lnTo>
                <a:lnTo>
                  <a:pt x="100378" y="2264899"/>
                </a:lnTo>
                <a:lnTo>
                  <a:pt x="120274" y="2193006"/>
                </a:lnTo>
                <a:lnTo>
                  <a:pt x="141931" y="2121612"/>
                </a:lnTo>
                <a:lnTo>
                  <a:pt x="165330" y="2050781"/>
                </a:lnTo>
                <a:lnTo>
                  <a:pt x="190464" y="1980536"/>
                </a:lnTo>
                <a:lnTo>
                  <a:pt x="217310" y="1910939"/>
                </a:lnTo>
                <a:lnTo>
                  <a:pt x="245861" y="1842012"/>
                </a:lnTo>
                <a:lnTo>
                  <a:pt x="276090" y="1773816"/>
                </a:lnTo>
                <a:lnTo>
                  <a:pt x="307989" y="1706372"/>
                </a:lnTo>
                <a:lnTo>
                  <a:pt x="341527" y="1639742"/>
                </a:lnTo>
                <a:lnTo>
                  <a:pt x="376697" y="1573945"/>
                </a:lnTo>
                <a:lnTo>
                  <a:pt x="413465" y="1509041"/>
                </a:lnTo>
                <a:lnTo>
                  <a:pt x="451820" y="1445049"/>
                </a:lnTo>
                <a:lnTo>
                  <a:pt x="491728" y="1382027"/>
                </a:lnTo>
                <a:lnTo>
                  <a:pt x="533177" y="1319994"/>
                </a:lnTo>
                <a:lnTo>
                  <a:pt x="576130" y="1259006"/>
                </a:lnTo>
                <a:lnTo>
                  <a:pt x="620573" y="1199081"/>
                </a:lnTo>
                <a:lnTo>
                  <a:pt x="666466" y="1140274"/>
                </a:lnTo>
                <a:lnTo>
                  <a:pt x="713796" y="1082603"/>
                </a:lnTo>
                <a:lnTo>
                  <a:pt x="762520" y="1026119"/>
                </a:lnTo>
                <a:lnTo>
                  <a:pt x="812622" y="970839"/>
                </a:lnTo>
                <a:lnTo>
                  <a:pt x="864059" y="916814"/>
                </a:lnTo>
                <a:lnTo>
                  <a:pt x="916814" y="864059"/>
                </a:lnTo>
                <a:lnTo>
                  <a:pt x="970839" y="812622"/>
                </a:lnTo>
                <a:lnTo>
                  <a:pt x="1026119" y="762520"/>
                </a:lnTo>
                <a:lnTo>
                  <a:pt x="1082603" y="713796"/>
                </a:lnTo>
                <a:lnTo>
                  <a:pt x="1140274" y="666466"/>
                </a:lnTo>
                <a:lnTo>
                  <a:pt x="1199081" y="620573"/>
                </a:lnTo>
                <a:lnTo>
                  <a:pt x="1259006" y="576130"/>
                </a:lnTo>
                <a:lnTo>
                  <a:pt x="1319994" y="533177"/>
                </a:lnTo>
                <a:lnTo>
                  <a:pt x="1382027" y="491728"/>
                </a:lnTo>
                <a:lnTo>
                  <a:pt x="1445049" y="451820"/>
                </a:lnTo>
                <a:lnTo>
                  <a:pt x="1509041" y="413465"/>
                </a:lnTo>
                <a:lnTo>
                  <a:pt x="1573945" y="376697"/>
                </a:lnTo>
                <a:lnTo>
                  <a:pt x="1639742" y="341527"/>
                </a:lnTo>
                <a:lnTo>
                  <a:pt x="1706372" y="307989"/>
                </a:lnTo>
                <a:lnTo>
                  <a:pt x="1773816" y="276090"/>
                </a:lnTo>
                <a:lnTo>
                  <a:pt x="1842012" y="245861"/>
                </a:lnTo>
                <a:lnTo>
                  <a:pt x="1910939" y="217310"/>
                </a:lnTo>
                <a:lnTo>
                  <a:pt x="1980536" y="190464"/>
                </a:lnTo>
                <a:lnTo>
                  <a:pt x="2050781" y="165330"/>
                </a:lnTo>
                <a:lnTo>
                  <a:pt x="2121612" y="141931"/>
                </a:lnTo>
                <a:lnTo>
                  <a:pt x="2193006" y="120274"/>
                </a:lnTo>
                <a:lnTo>
                  <a:pt x="2264899" y="100378"/>
                </a:lnTo>
                <a:lnTo>
                  <a:pt x="2337269" y="82250"/>
                </a:lnTo>
                <a:lnTo>
                  <a:pt x="2410052" y="65906"/>
                </a:lnTo>
                <a:lnTo>
                  <a:pt x="2483225" y="51351"/>
                </a:lnTo>
                <a:lnTo>
                  <a:pt x="2556722" y="38598"/>
                </a:lnTo>
                <a:lnTo>
                  <a:pt x="2630521" y="27651"/>
                </a:lnTo>
                <a:lnTo>
                  <a:pt x="2704555" y="18520"/>
                </a:lnTo>
                <a:lnTo>
                  <a:pt x="2778803" y="11207"/>
                </a:lnTo>
                <a:lnTo>
                  <a:pt x="2853196" y="5720"/>
                </a:lnTo>
                <a:lnTo>
                  <a:pt x="2927712" y="2059"/>
                </a:lnTo>
                <a:lnTo>
                  <a:pt x="3002285" y="228"/>
                </a:lnTo>
                <a:lnTo>
                  <a:pt x="3039588" y="0"/>
                </a:lnTo>
                <a:lnTo>
                  <a:pt x="3076892" y="228"/>
                </a:lnTo>
                <a:lnTo>
                  <a:pt x="3151464" y="2059"/>
                </a:lnTo>
                <a:lnTo>
                  <a:pt x="3225981" y="5720"/>
                </a:lnTo>
                <a:lnTo>
                  <a:pt x="3300374" y="11207"/>
                </a:lnTo>
                <a:lnTo>
                  <a:pt x="3374621" y="18520"/>
                </a:lnTo>
                <a:lnTo>
                  <a:pt x="3448655" y="27651"/>
                </a:lnTo>
                <a:lnTo>
                  <a:pt x="3522454" y="38598"/>
                </a:lnTo>
                <a:lnTo>
                  <a:pt x="3595951" y="51351"/>
                </a:lnTo>
                <a:lnTo>
                  <a:pt x="3669124" y="65906"/>
                </a:lnTo>
                <a:lnTo>
                  <a:pt x="3741907" y="82250"/>
                </a:lnTo>
                <a:lnTo>
                  <a:pt x="3814278" y="100378"/>
                </a:lnTo>
                <a:lnTo>
                  <a:pt x="3886171" y="120274"/>
                </a:lnTo>
                <a:lnTo>
                  <a:pt x="3957565" y="141931"/>
                </a:lnTo>
                <a:lnTo>
                  <a:pt x="4028395" y="165330"/>
                </a:lnTo>
                <a:lnTo>
                  <a:pt x="4098640" y="190464"/>
                </a:lnTo>
                <a:lnTo>
                  <a:pt x="4168237" y="217310"/>
                </a:lnTo>
                <a:lnTo>
                  <a:pt x="4237164" y="245861"/>
                </a:lnTo>
                <a:lnTo>
                  <a:pt x="4305360" y="276090"/>
                </a:lnTo>
                <a:lnTo>
                  <a:pt x="4372803" y="307989"/>
                </a:lnTo>
                <a:lnTo>
                  <a:pt x="4439434" y="341527"/>
                </a:lnTo>
                <a:lnTo>
                  <a:pt x="4505231" y="376697"/>
                </a:lnTo>
                <a:lnTo>
                  <a:pt x="4570135" y="413465"/>
                </a:lnTo>
                <a:lnTo>
                  <a:pt x="4634127" y="451820"/>
                </a:lnTo>
                <a:lnTo>
                  <a:pt x="4697149" y="491728"/>
                </a:lnTo>
                <a:lnTo>
                  <a:pt x="4759182" y="533177"/>
                </a:lnTo>
                <a:lnTo>
                  <a:pt x="4820170" y="576130"/>
                </a:lnTo>
                <a:lnTo>
                  <a:pt x="4863006" y="607736"/>
                </a:lnTo>
                <a:lnTo>
                  <a:pt x="4863006" y="4430678"/>
                </a:lnTo>
                <a:close/>
              </a:path>
            </a:pathLst>
          </a:custGeom>
          <a:solidFill>
            <a:srgbClr val="23334D"/>
          </a:solidFill>
        </p:spPr>
        <p:txBody>
          <a:bodyPr wrap="square" lIns="0" tIns="0" rIns="0" bIns="0" rtlCol="0"/>
          <a:lstStyle/>
          <a:p>
            <a:endParaRPr/>
          </a:p>
        </p:txBody>
      </p:sp>
      <p:sp>
        <p:nvSpPr>
          <p:cNvPr id="12" name="Title 1">
            <a:extLst>
              <a:ext uri="{FF2B5EF4-FFF2-40B4-BE49-F238E27FC236}">
                <a16:creationId xmlns:a16="http://schemas.microsoft.com/office/drawing/2014/main" id="{477B1A55-3AB2-4639-B71F-F7B6FB9F87A4}"/>
              </a:ext>
            </a:extLst>
          </p:cNvPr>
          <p:cNvSpPr>
            <a:spLocks noGrp="1" noChangeArrowheads="1"/>
          </p:cNvSpPr>
          <p:nvPr>
            <p:ph type="title"/>
          </p:nvPr>
        </p:nvSpPr>
        <p:spPr>
          <a:xfrm>
            <a:off x="2131452" y="377892"/>
            <a:ext cx="12615861" cy="2585323"/>
          </a:xfrm>
        </p:spPr>
        <p:txBody>
          <a:bodyPr/>
          <a:lstStyle/>
          <a:p>
            <a:pPr eaLnBrk="1" hangingPunct="1"/>
            <a:r>
              <a:rPr lang="en-US" altLang="en-US" sz="8800" dirty="0">
                <a:solidFill>
                  <a:schemeClr val="tx2">
                    <a:lumMod val="75000"/>
                  </a:schemeClr>
                </a:solidFill>
                <a:latin typeface="+mj-lt"/>
              </a:rPr>
              <a:t>Unweighted and Weighted </a:t>
            </a:r>
            <a:br>
              <a:rPr lang="en-US" altLang="en-US" dirty="0"/>
            </a:br>
            <a:endParaRPr lang="en-US" altLang="en-US" dirty="0"/>
          </a:p>
        </p:txBody>
      </p:sp>
      <p:sp>
        <p:nvSpPr>
          <p:cNvPr id="13" name="Content Placeholder 2">
            <a:extLst>
              <a:ext uri="{FF2B5EF4-FFF2-40B4-BE49-F238E27FC236}">
                <a16:creationId xmlns:a16="http://schemas.microsoft.com/office/drawing/2014/main" id="{B3396455-907D-45B5-BBC6-7983A3FE5475}"/>
              </a:ext>
            </a:extLst>
          </p:cNvPr>
          <p:cNvSpPr txBox="1">
            <a:spLocks noChangeArrowheads="1"/>
          </p:cNvSpPr>
          <p:nvPr/>
        </p:nvSpPr>
        <p:spPr>
          <a:xfrm>
            <a:off x="1176711" y="2531970"/>
            <a:ext cx="15934578" cy="4970591"/>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a:lnSpc>
                <a:spcPct val="200000"/>
              </a:lnSpc>
            </a:pPr>
            <a:r>
              <a:rPr lang="en-US" altLang="en-US" sz="3600" kern="0" dirty="0">
                <a:solidFill>
                  <a:schemeClr val="tx2">
                    <a:lumMod val="75000"/>
                  </a:schemeClr>
                </a:solidFill>
              </a:rPr>
              <a:t>Unweighted GPA - Grade point average without bonus points; maximum is 4.0</a:t>
            </a:r>
          </a:p>
          <a:p>
            <a:pPr algn="ctr">
              <a:lnSpc>
                <a:spcPct val="200000"/>
              </a:lnSpc>
            </a:pPr>
            <a:r>
              <a:rPr lang="en-US" altLang="en-US" sz="3600" kern="0" dirty="0">
                <a:solidFill>
                  <a:schemeClr val="tx2">
                    <a:lumMod val="75000"/>
                  </a:schemeClr>
                </a:solidFill>
              </a:rPr>
              <a:t>Weighted GPA - Grade point average with bonus points; maximum is 6.0 </a:t>
            </a:r>
          </a:p>
          <a:p>
            <a:endParaRPr lang="en-US" altLang="en-US" kern="0" dirty="0">
              <a:solidFill>
                <a:sysClr val="windowText" lastClr="000000"/>
              </a:solidFill>
            </a:endParaRPr>
          </a:p>
        </p:txBody>
      </p:sp>
    </p:spTree>
    <p:extLst>
      <p:ext uri="{BB962C8B-B14F-4D97-AF65-F5344CB8AC3E}">
        <p14:creationId xmlns:p14="http://schemas.microsoft.com/office/powerpoint/2010/main" val="527941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9159099" y="7504794"/>
            <a:ext cx="9125585" cy="2782570"/>
          </a:xfrm>
          <a:custGeom>
            <a:avLst/>
            <a:gdLst/>
            <a:ahLst/>
            <a:cxnLst/>
            <a:rect l="l" t="t" r="r" b="b"/>
            <a:pathLst>
              <a:path w="9125585" h="2782570">
                <a:moveTo>
                  <a:pt x="0" y="2782204"/>
                </a:moveTo>
                <a:lnTo>
                  <a:pt x="9125205" y="2782204"/>
                </a:lnTo>
                <a:lnTo>
                  <a:pt x="9125205" y="0"/>
                </a:lnTo>
                <a:lnTo>
                  <a:pt x="0" y="0"/>
                </a:lnTo>
                <a:lnTo>
                  <a:pt x="0" y="2782204"/>
                </a:lnTo>
                <a:close/>
              </a:path>
            </a:pathLst>
          </a:custGeom>
          <a:solidFill>
            <a:srgbClr val="FFC23C"/>
          </a:solidFill>
        </p:spPr>
        <p:txBody>
          <a:bodyPr wrap="square" lIns="0" tIns="0" rIns="0" bIns="0" rtlCol="0"/>
          <a:lstStyle/>
          <a:p>
            <a:endParaRPr/>
          </a:p>
        </p:txBody>
      </p:sp>
      <p:sp>
        <p:nvSpPr>
          <p:cNvPr id="3" name="object 3"/>
          <p:cNvSpPr/>
          <p:nvPr/>
        </p:nvSpPr>
        <p:spPr>
          <a:xfrm>
            <a:off x="0" y="7504794"/>
            <a:ext cx="9159240" cy="2782570"/>
          </a:xfrm>
          <a:custGeom>
            <a:avLst/>
            <a:gdLst/>
            <a:ahLst/>
            <a:cxnLst/>
            <a:rect l="l" t="t" r="r" b="b"/>
            <a:pathLst>
              <a:path w="9159240" h="2782570">
                <a:moveTo>
                  <a:pt x="0" y="2782204"/>
                </a:moveTo>
                <a:lnTo>
                  <a:pt x="0" y="0"/>
                </a:lnTo>
                <a:lnTo>
                  <a:pt x="9159100" y="0"/>
                </a:lnTo>
                <a:lnTo>
                  <a:pt x="9159100" y="2782204"/>
                </a:lnTo>
                <a:lnTo>
                  <a:pt x="0" y="2782204"/>
                </a:lnTo>
                <a:close/>
              </a:path>
            </a:pathLst>
          </a:custGeom>
          <a:solidFill>
            <a:srgbClr val="23334D"/>
          </a:solidFill>
        </p:spPr>
        <p:txBody>
          <a:bodyPr wrap="square" lIns="0" tIns="0" rIns="0" bIns="0" rtlCol="0"/>
          <a:lstStyle/>
          <a:p>
            <a:endParaRPr/>
          </a:p>
        </p:txBody>
      </p:sp>
      <p:sp>
        <p:nvSpPr>
          <p:cNvPr id="4" name="object 4"/>
          <p:cNvSpPr/>
          <p:nvPr/>
        </p:nvSpPr>
        <p:spPr>
          <a:xfrm>
            <a:off x="6362696" y="7504794"/>
            <a:ext cx="2781300" cy="2781300"/>
          </a:xfrm>
          <a:custGeom>
            <a:avLst/>
            <a:gdLst/>
            <a:ahLst/>
            <a:cxnLst/>
            <a:rect l="l" t="t" r="r" b="b"/>
            <a:pathLst>
              <a:path w="2781300" h="2781300">
                <a:moveTo>
                  <a:pt x="0" y="2781299"/>
                </a:moveTo>
                <a:lnTo>
                  <a:pt x="0" y="0"/>
                </a:lnTo>
                <a:lnTo>
                  <a:pt x="48409" y="413"/>
                </a:lnTo>
                <a:lnTo>
                  <a:pt x="96618" y="1647"/>
                </a:lnTo>
                <a:lnTo>
                  <a:pt x="144621" y="3696"/>
                </a:lnTo>
                <a:lnTo>
                  <a:pt x="192410" y="6552"/>
                </a:lnTo>
                <a:lnTo>
                  <a:pt x="239979" y="10210"/>
                </a:lnTo>
                <a:lnTo>
                  <a:pt x="287322" y="14662"/>
                </a:lnTo>
                <a:lnTo>
                  <a:pt x="334431" y="19902"/>
                </a:lnTo>
                <a:lnTo>
                  <a:pt x="381300" y="25923"/>
                </a:lnTo>
                <a:lnTo>
                  <a:pt x="427922" y="32719"/>
                </a:lnTo>
                <a:lnTo>
                  <a:pt x="474291" y="40282"/>
                </a:lnTo>
                <a:lnTo>
                  <a:pt x="520399" y="48606"/>
                </a:lnTo>
                <a:lnTo>
                  <a:pt x="566241" y="57685"/>
                </a:lnTo>
                <a:lnTo>
                  <a:pt x="611809" y="67511"/>
                </a:lnTo>
                <a:lnTo>
                  <a:pt x="657097" y="78078"/>
                </a:lnTo>
                <a:lnTo>
                  <a:pt x="702098" y="89380"/>
                </a:lnTo>
                <a:lnTo>
                  <a:pt x="746806" y="101409"/>
                </a:lnTo>
                <a:lnTo>
                  <a:pt x="791213" y="114160"/>
                </a:lnTo>
                <a:lnTo>
                  <a:pt x="835314" y="127624"/>
                </a:lnTo>
                <a:lnTo>
                  <a:pt x="879101" y="141796"/>
                </a:lnTo>
                <a:lnTo>
                  <a:pt x="922567" y="156670"/>
                </a:lnTo>
                <a:lnTo>
                  <a:pt x="965707" y="172237"/>
                </a:lnTo>
                <a:lnTo>
                  <a:pt x="1008513" y="188492"/>
                </a:lnTo>
                <a:lnTo>
                  <a:pt x="1050979" y="205428"/>
                </a:lnTo>
                <a:lnTo>
                  <a:pt x="1093098" y="223038"/>
                </a:lnTo>
                <a:lnTo>
                  <a:pt x="1134863" y="241316"/>
                </a:lnTo>
                <a:lnTo>
                  <a:pt x="1176268" y="260254"/>
                </a:lnTo>
                <a:lnTo>
                  <a:pt x="1217306" y="279847"/>
                </a:lnTo>
                <a:lnTo>
                  <a:pt x="1257970" y="300088"/>
                </a:lnTo>
                <a:lnTo>
                  <a:pt x="1298254" y="320969"/>
                </a:lnTo>
                <a:lnTo>
                  <a:pt x="1338151" y="342484"/>
                </a:lnTo>
                <a:lnTo>
                  <a:pt x="1377654" y="364627"/>
                </a:lnTo>
                <a:lnTo>
                  <a:pt x="1416756" y="387390"/>
                </a:lnTo>
                <a:lnTo>
                  <a:pt x="1455452" y="410768"/>
                </a:lnTo>
                <a:lnTo>
                  <a:pt x="1493734" y="434753"/>
                </a:lnTo>
                <a:lnTo>
                  <a:pt x="1531595" y="459339"/>
                </a:lnTo>
                <a:lnTo>
                  <a:pt x="1569029" y="484519"/>
                </a:lnTo>
                <a:lnTo>
                  <a:pt x="1606030" y="510286"/>
                </a:lnTo>
                <a:lnTo>
                  <a:pt x="1642590" y="536634"/>
                </a:lnTo>
                <a:lnTo>
                  <a:pt x="1678703" y="563557"/>
                </a:lnTo>
                <a:lnTo>
                  <a:pt x="1714362" y="591046"/>
                </a:lnTo>
                <a:lnTo>
                  <a:pt x="1749560" y="619096"/>
                </a:lnTo>
                <a:lnTo>
                  <a:pt x="1784291" y="647701"/>
                </a:lnTo>
                <a:lnTo>
                  <a:pt x="1818549" y="676852"/>
                </a:lnTo>
                <a:lnTo>
                  <a:pt x="1852326" y="706544"/>
                </a:lnTo>
                <a:lnTo>
                  <a:pt x="1885615" y="736770"/>
                </a:lnTo>
                <a:lnTo>
                  <a:pt x="1918411" y="767524"/>
                </a:lnTo>
                <a:lnTo>
                  <a:pt x="1950706" y="798798"/>
                </a:lnTo>
                <a:lnTo>
                  <a:pt x="1982494" y="830586"/>
                </a:lnTo>
                <a:lnTo>
                  <a:pt x="2013768" y="862881"/>
                </a:lnTo>
                <a:lnTo>
                  <a:pt x="2044522" y="895677"/>
                </a:lnTo>
                <a:lnTo>
                  <a:pt x="2074748" y="928967"/>
                </a:lnTo>
                <a:lnTo>
                  <a:pt x="2104440" y="962744"/>
                </a:lnTo>
                <a:lnTo>
                  <a:pt x="2133591" y="997002"/>
                </a:lnTo>
                <a:lnTo>
                  <a:pt x="2162195" y="1031733"/>
                </a:lnTo>
                <a:lnTo>
                  <a:pt x="2190245" y="1066932"/>
                </a:lnTo>
                <a:lnTo>
                  <a:pt x="2217735" y="1102591"/>
                </a:lnTo>
                <a:lnTo>
                  <a:pt x="2244657" y="1138704"/>
                </a:lnTo>
                <a:lnTo>
                  <a:pt x="2271005" y="1175264"/>
                </a:lnTo>
                <a:lnTo>
                  <a:pt x="2296772" y="1212265"/>
                </a:lnTo>
                <a:lnTo>
                  <a:pt x="2321952" y="1249699"/>
                </a:lnTo>
                <a:lnTo>
                  <a:pt x="2346537" y="1287560"/>
                </a:lnTo>
                <a:lnTo>
                  <a:pt x="2370522" y="1325842"/>
                </a:lnTo>
                <a:lnTo>
                  <a:pt x="2393900" y="1364538"/>
                </a:lnTo>
                <a:lnTo>
                  <a:pt x="2416663" y="1403641"/>
                </a:lnTo>
                <a:lnTo>
                  <a:pt x="2438806" y="1443144"/>
                </a:lnTo>
                <a:lnTo>
                  <a:pt x="2460321" y="1483041"/>
                </a:lnTo>
                <a:lnTo>
                  <a:pt x="2481202" y="1523325"/>
                </a:lnTo>
                <a:lnTo>
                  <a:pt x="2501442" y="1563989"/>
                </a:lnTo>
                <a:lnTo>
                  <a:pt x="2521035" y="1605027"/>
                </a:lnTo>
                <a:lnTo>
                  <a:pt x="2539973" y="1646432"/>
                </a:lnTo>
                <a:lnTo>
                  <a:pt x="2558250" y="1688197"/>
                </a:lnTo>
                <a:lnTo>
                  <a:pt x="2575860" y="1730316"/>
                </a:lnTo>
                <a:lnTo>
                  <a:pt x="2592796" y="1772782"/>
                </a:lnTo>
                <a:lnTo>
                  <a:pt x="2609051" y="1815589"/>
                </a:lnTo>
                <a:lnTo>
                  <a:pt x="2624618" y="1858728"/>
                </a:lnTo>
                <a:lnTo>
                  <a:pt x="2639491" y="1902195"/>
                </a:lnTo>
                <a:lnTo>
                  <a:pt x="2653663" y="1945982"/>
                </a:lnTo>
                <a:lnTo>
                  <a:pt x="2667127" y="1990083"/>
                </a:lnTo>
                <a:lnTo>
                  <a:pt x="2679877" y="2034490"/>
                </a:lnTo>
                <a:lnTo>
                  <a:pt x="2691907" y="2079198"/>
                </a:lnTo>
                <a:lnTo>
                  <a:pt x="2703208" y="2124199"/>
                </a:lnTo>
                <a:lnTo>
                  <a:pt x="2713775" y="2169488"/>
                </a:lnTo>
                <a:lnTo>
                  <a:pt x="2723601" y="2215056"/>
                </a:lnTo>
                <a:lnTo>
                  <a:pt x="2732679" y="2260898"/>
                </a:lnTo>
                <a:lnTo>
                  <a:pt x="2741003" y="2307006"/>
                </a:lnTo>
                <a:lnTo>
                  <a:pt x="2748566" y="2353375"/>
                </a:lnTo>
                <a:lnTo>
                  <a:pt x="2755361" y="2399998"/>
                </a:lnTo>
                <a:lnTo>
                  <a:pt x="2761382" y="2446867"/>
                </a:lnTo>
                <a:lnTo>
                  <a:pt x="2766622" y="2493976"/>
                </a:lnTo>
                <a:lnTo>
                  <a:pt x="2771074" y="2541318"/>
                </a:lnTo>
                <a:lnTo>
                  <a:pt x="2774731" y="2588888"/>
                </a:lnTo>
                <a:lnTo>
                  <a:pt x="2777587" y="2636677"/>
                </a:lnTo>
                <a:lnTo>
                  <a:pt x="2779636" y="2684680"/>
                </a:lnTo>
                <a:lnTo>
                  <a:pt x="2780870" y="2732890"/>
                </a:lnTo>
                <a:lnTo>
                  <a:pt x="2781283" y="2781299"/>
                </a:lnTo>
                <a:lnTo>
                  <a:pt x="0" y="2781299"/>
                </a:lnTo>
                <a:close/>
              </a:path>
            </a:pathLst>
          </a:custGeom>
          <a:solidFill>
            <a:srgbClr val="FFC23C"/>
          </a:solidFill>
        </p:spPr>
        <p:txBody>
          <a:bodyPr wrap="square" lIns="0" tIns="0" rIns="0" bIns="0" rtlCol="0"/>
          <a:lstStyle/>
          <a:p>
            <a:endParaRPr/>
          </a:p>
        </p:txBody>
      </p:sp>
      <p:sp>
        <p:nvSpPr>
          <p:cNvPr id="5" name="object 5"/>
          <p:cNvSpPr/>
          <p:nvPr/>
        </p:nvSpPr>
        <p:spPr>
          <a:xfrm>
            <a:off x="9144901" y="7504794"/>
            <a:ext cx="2781300" cy="2781300"/>
          </a:xfrm>
          <a:custGeom>
            <a:avLst/>
            <a:gdLst/>
            <a:ahLst/>
            <a:cxnLst/>
            <a:rect l="l" t="t" r="r" b="b"/>
            <a:pathLst>
              <a:path w="2781300" h="2781300">
                <a:moveTo>
                  <a:pt x="0" y="2781299"/>
                </a:moveTo>
                <a:lnTo>
                  <a:pt x="0" y="0"/>
                </a:lnTo>
                <a:lnTo>
                  <a:pt x="48409" y="413"/>
                </a:lnTo>
                <a:lnTo>
                  <a:pt x="96618" y="1647"/>
                </a:lnTo>
                <a:lnTo>
                  <a:pt x="144621" y="3696"/>
                </a:lnTo>
                <a:lnTo>
                  <a:pt x="192410" y="6552"/>
                </a:lnTo>
                <a:lnTo>
                  <a:pt x="239979" y="10210"/>
                </a:lnTo>
                <a:lnTo>
                  <a:pt x="287322" y="14662"/>
                </a:lnTo>
                <a:lnTo>
                  <a:pt x="334431" y="19902"/>
                </a:lnTo>
                <a:lnTo>
                  <a:pt x="381300" y="25923"/>
                </a:lnTo>
                <a:lnTo>
                  <a:pt x="427922" y="32719"/>
                </a:lnTo>
                <a:lnTo>
                  <a:pt x="474291" y="40282"/>
                </a:lnTo>
                <a:lnTo>
                  <a:pt x="520399" y="48606"/>
                </a:lnTo>
                <a:lnTo>
                  <a:pt x="566241" y="57685"/>
                </a:lnTo>
                <a:lnTo>
                  <a:pt x="611809" y="67511"/>
                </a:lnTo>
                <a:lnTo>
                  <a:pt x="657097" y="78078"/>
                </a:lnTo>
                <a:lnTo>
                  <a:pt x="702098" y="89380"/>
                </a:lnTo>
                <a:lnTo>
                  <a:pt x="746806" y="101409"/>
                </a:lnTo>
                <a:lnTo>
                  <a:pt x="791213" y="114160"/>
                </a:lnTo>
                <a:lnTo>
                  <a:pt x="835314" y="127624"/>
                </a:lnTo>
                <a:lnTo>
                  <a:pt x="879101" y="141796"/>
                </a:lnTo>
                <a:lnTo>
                  <a:pt x="922567" y="156670"/>
                </a:lnTo>
                <a:lnTo>
                  <a:pt x="965707" y="172237"/>
                </a:lnTo>
                <a:lnTo>
                  <a:pt x="1008513" y="188492"/>
                </a:lnTo>
                <a:lnTo>
                  <a:pt x="1050979" y="205428"/>
                </a:lnTo>
                <a:lnTo>
                  <a:pt x="1093098" y="223038"/>
                </a:lnTo>
                <a:lnTo>
                  <a:pt x="1134863" y="241316"/>
                </a:lnTo>
                <a:lnTo>
                  <a:pt x="1176268" y="260254"/>
                </a:lnTo>
                <a:lnTo>
                  <a:pt x="1217306" y="279847"/>
                </a:lnTo>
                <a:lnTo>
                  <a:pt x="1257970" y="300088"/>
                </a:lnTo>
                <a:lnTo>
                  <a:pt x="1298254" y="320969"/>
                </a:lnTo>
                <a:lnTo>
                  <a:pt x="1338151" y="342484"/>
                </a:lnTo>
                <a:lnTo>
                  <a:pt x="1377654" y="364627"/>
                </a:lnTo>
                <a:lnTo>
                  <a:pt x="1416756" y="387390"/>
                </a:lnTo>
                <a:lnTo>
                  <a:pt x="1455452" y="410768"/>
                </a:lnTo>
                <a:lnTo>
                  <a:pt x="1493734" y="434753"/>
                </a:lnTo>
                <a:lnTo>
                  <a:pt x="1531595" y="459339"/>
                </a:lnTo>
                <a:lnTo>
                  <a:pt x="1569029" y="484519"/>
                </a:lnTo>
                <a:lnTo>
                  <a:pt x="1606030" y="510286"/>
                </a:lnTo>
                <a:lnTo>
                  <a:pt x="1642590" y="536634"/>
                </a:lnTo>
                <a:lnTo>
                  <a:pt x="1678703" y="563557"/>
                </a:lnTo>
                <a:lnTo>
                  <a:pt x="1714362" y="591046"/>
                </a:lnTo>
                <a:lnTo>
                  <a:pt x="1749560" y="619096"/>
                </a:lnTo>
                <a:lnTo>
                  <a:pt x="1784291" y="647701"/>
                </a:lnTo>
                <a:lnTo>
                  <a:pt x="1818549" y="676852"/>
                </a:lnTo>
                <a:lnTo>
                  <a:pt x="1852326" y="706544"/>
                </a:lnTo>
                <a:lnTo>
                  <a:pt x="1885615" y="736770"/>
                </a:lnTo>
                <a:lnTo>
                  <a:pt x="1918411" y="767524"/>
                </a:lnTo>
                <a:lnTo>
                  <a:pt x="1950706" y="798798"/>
                </a:lnTo>
                <a:lnTo>
                  <a:pt x="1982494" y="830586"/>
                </a:lnTo>
                <a:lnTo>
                  <a:pt x="2013768" y="862881"/>
                </a:lnTo>
                <a:lnTo>
                  <a:pt x="2044522" y="895677"/>
                </a:lnTo>
                <a:lnTo>
                  <a:pt x="2074748" y="928967"/>
                </a:lnTo>
                <a:lnTo>
                  <a:pt x="2104440" y="962744"/>
                </a:lnTo>
                <a:lnTo>
                  <a:pt x="2133591" y="997002"/>
                </a:lnTo>
                <a:lnTo>
                  <a:pt x="2162195" y="1031733"/>
                </a:lnTo>
                <a:lnTo>
                  <a:pt x="2190245" y="1066932"/>
                </a:lnTo>
                <a:lnTo>
                  <a:pt x="2217735" y="1102591"/>
                </a:lnTo>
                <a:lnTo>
                  <a:pt x="2244657" y="1138704"/>
                </a:lnTo>
                <a:lnTo>
                  <a:pt x="2271005" y="1175264"/>
                </a:lnTo>
                <a:lnTo>
                  <a:pt x="2296772" y="1212265"/>
                </a:lnTo>
                <a:lnTo>
                  <a:pt x="2321952" y="1249699"/>
                </a:lnTo>
                <a:lnTo>
                  <a:pt x="2346537" y="1287560"/>
                </a:lnTo>
                <a:lnTo>
                  <a:pt x="2370522" y="1325842"/>
                </a:lnTo>
                <a:lnTo>
                  <a:pt x="2393900" y="1364538"/>
                </a:lnTo>
                <a:lnTo>
                  <a:pt x="2416663" y="1403641"/>
                </a:lnTo>
                <a:lnTo>
                  <a:pt x="2438806" y="1443144"/>
                </a:lnTo>
                <a:lnTo>
                  <a:pt x="2460321" y="1483041"/>
                </a:lnTo>
                <a:lnTo>
                  <a:pt x="2481202" y="1523325"/>
                </a:lnTo>
                <a:lnTo>
                  <a:pt x="2501442" y="1563989"/>
                </a:lnTo>
                <a:lnTo>
                  <a:pt x="2521035" y="1605027"/>
                </a:lnTo>
                <a:lnTo>
                  <a:pt x="2539973" y="1646432"/>
                </a:lnTo>
                <a:lnTo>
                  <a:pt x="2558250" y="1688197"/>
                </a:lnTo>
                <a:lnTo>
                  <a:pt x="2575860" y="1730316"/>
                </a:lnTo>
                <a:lnTo>
                  <a:pt x="2592796" y="1772782"/>
                </a:lnTo>
                <a:lnTo>
                  <a:pt x="2609051" y="1815589"/>
                </a:lnTo>
                <a:lnTo>
                  <a:pt x="2624618" y="1858728"/>
                </a:lnTo>
                <a:lnTo>
                  <a:pt x="2639491" y="1902195"/>
                </a:lnTo>
                <a:lnTo>
                  <a:pt x="2653663" y="1945982"/>
                </a:lnTo>
                <a:lnTo>
                  <a:pt x="2667127" y="1990083"/>
                </a:lnTo>
                <a:lnTo>
                  <a:pt x="2679877" y="2034490"/>
                </a:lnTo>
                <a:lnTo>
                  <a:pt x="2691907" y="2079198"/>
                </a:lnTo>
                <a:lnTo>
                  <a:pt x="2703208" y="2124199"/>
                </a:lnTo>
                <a:lnTo>
                  <a:pt x="2713775" y="2169488"/>
                </a:lnTo>
                <a:lnTo>
                  <a:pt x="2723601" y="2215056"/>
                </a:lnTo>
                <a:lnTo>
                  <a:pt x="2732679" y="2260898"/>
                </a:lnTo>
                <a:lnTo>
                  <a:pt x="2741003" y="2307006"/>
                </a:lnTo>
                <a:lnTo>
                  <a:pt x="2748566" y="2353375"/>
                </a:lnTo>
                <a:lnTo>
                  <a:pt x="2755361" y="2399998"/>
                </a:lnTo>
                <a:lnTo>
                  <a:pt x="2761382" y="2446867"/>
                </a:lnTo>
                <a:lnTo>
                  <a:pt x="2766622" y="2493976"/>
                </a:lnTo>
                <a:lnTo>
                  <a:pt x="2771074" y="2541318"/>
                </a:lnTo>
                <a:lnTo>
                  <a:pt x="2774731" y="2588888"/>
                </a:lnTo>
                <a:lnTo>
                  <a:pt x="2777587" y="2636677"/>
                </a:lnTo>
                <a:lnTo>
                  <a:pt x="2779636" y="2684680"/>
                </a:lnTo>
                <a:lnTo>
                  <a:pt x="2780870" y="2732890"/>
                </a:lnTo>
                <a:lnTo>
                  <a:pt x="2781283" y="2781299"/>
                </a:lnTo>
                <a:lnTo>
                  <a:pt x="0" y="2781299"/>
                </a:lnTo>
                <a:close/>
              </a:path>
            </a:pathLst>
          </a:custGeom>
          <a:solidFill>
            <a:srgbClr val="FFFFFF"/>
          </a:solidFill>
        </p:spPr>
        <p:txBody>
          <a:bodyPr wrap="square" lIns="0" tIns="0" rIns="0" bIns="0" rtlCol="0"/>
          <a:lstStyle/>
          <a:p>
            <a:endParaRPr/>
          </a:p>
        </p:txBody>
      </p:sp>
      <p:sp>
        <p:nvSpPr>
          <p:cNvPr id="6" name="object 6"/>
          <p:cNvSpPr/>
          <p:nvPr/>
        </p:nvSpPr>
        <p:spPr>
          <a:xfrm>
            <a:off x="15505898" y="7504794"/>
            <a:ext cx="2782570" cy="2781300"/>
          </a:xfrm>
          <a:custGeom>
            <a:avLst/>
            <a:gdLst/>
            <a:ahLst/>
            <a:cxnLst/>
            <a:rect l="l" t="t" r="r" b="b"/>
            <a:pathLst>
              <a:path w="2782569" h="2781300">
                <a:moveTo>
                  <a:pt x="1595114" y="12700"/>
                </a:moveTo>
                <a:lnTo>
                  <a:pt x="1186880" y="12700"/>
                </a:lnTo>
                <a:lnTo>
                  <a:pt x="1203783" y="0"/>
                </a:lnTo>
                <a:lnTo>
                  <a:pt x="1578211" y="0"/>
                </a:lnTo>
                <a:lnTo>
                  <a:pt x="1595114" y="12700"/>
                </a:lnTo>
                <a:close/>
              </a:path>
              <a:path w="2782569" h="2781300">
                <a:moveTo>
                  <a:pt x="1662388" y="25400"/>
                </a:moveTo>
                <a:lnTo>
                  <a:pt x="1119606" y="25400"/>
                </a:lnTo>
                <a:lnTo>
                  <a:pt x="1136371" y="12700"/>
                </a:lnTo>
                <a:lnTo>
                  <a:pt x="1645623" y="12700"/>
                </a:lnTo>
                <a:lnTo>
                  <a:pt x="1662388" y="25400"/>
                </a:lnTo>
                <a:close/>
              </a:path>
              <a:path w="2782569" h="2781300">
                <a:moveTo>
                  <a:pt x="1729007" y="38100"/>
                </a:moveTo>
                <a:lnTo>
                  <a:pt x="1052987" y="38100"/>
                </a:lnTo>
                <a:lnTo>
                  <a:pt x="1069573" y="25400"/>
                </a:lnTo>
                <a:lnTo>
                  <a:pt x="1712421" y="25400"/>
                </a:lnTo>
                <a:lnTo>
                  <a:pt x="1729007" y="38100"/>
                </a:lnTo>
                <a:close/>
              </a:path>
              <a:path w="2782569" h="2781300">
                <a:moveTo>
                  <a:pt x="1778445" y="50800"/>
                </a:moveTo>
                <a:lnTo>
                  <a:pt x="1003549" y="50800"/>
                </a:lnTo>
                <a:lnTo>
                  <a:pt x="1019972" y="38100"/>
                </a:lnTo>
                <a:lnTo>
                  <a:pt x="1762022" y="38100"/>
                </a:lnTo>
                <a:lnTo>
                  <a:pt x="1778445" y="50800"/>
                </a:lnTo>
                <a:close/>
              </a:path>
              <a:path w="2782569" h="2781300">
                <a:moveTo>
                  <a:pt x="1811120" y="63500"/>
                </a:moveTo>
                <a:lnTo>
                  <a:pt x="970875" y="63500"/>
                </a:lnTo>
                <a:lnTo>
                  <a:pt x="987181" y="50800"/>
                </a:lnTo>
                <a:lnTo>
                  <a:pt x="1794813" y="50800"/>
                </a:lnTo>
                <a:lnTo>
                  <a:pt x="1811120" y="63500"/>
                </a:lnTo>
                <a:close/>
              </a:path>
              <a:path w="2782569" h="2781300">
                <a:moveTo>
                  <a:pt x="1859645" y="76200"/>
                </a:moveTo>
                <a:lnTo>
                  <a:pt x="922349" y="76200"/>
                </a:lnTo>
                <a:lnTo>
                  <a:pt x="938458" y="63500"/>
                </a:lnTo>
                <a:lnTo>
                  <a:pt x="1843536" y="63500"/>
                </a:lnTo>
                <a:lnTo>
                  <a:pt x="1859645" y="76200"/>
                </a:lnTo>
                <a:close/>
              </a:path>
              <a:path w="2782569" h="2781300">
                <a:moveTo>
                  <a:pt x="1891648" y="88900"/>
                </a:moveTo>
                <a:lnTo>
                  <a:pt x="890346" y="88900"/>
                </a:lnTo>
                <a:lnTo>
                  <a:pt x="906310" y="76200"/>
                </a:lnTo>
                <a:lnTo>
                  <a:pt x="1875684" y="76200"/>
                </a:lnTo>
                <a:lnTo>
                  <a:pt x="1891648" y="88900"/>
                </a:lnTo>
                <a:close/>
              </a:path>
              <a:path w="2782569" h="2781300">
                <a:moveTo>
                  <a:pt x="1923349" y="101600"/>
                </a:moveTo>
                <a:lnTo>
                  <a:pt x="858645" y="101600"/>
                </a:lnTo>
                <a:lnTo>
                  <a:pt x="874458" y="88900"/>
                </a:lnTo>
                <a:lnTo>
                  <a:pt x="1907536" y="88900"/>
                </a:lnTo>
                <a:lnTo>
                  <a:pt x="1923349" y="101600"/>
                </a:lnTo>
                <a:close/>
              </a:path>
              <a:path w="2782569" h="2781300">
                <a:moveTo>
                  <a:pt x="1954729" y="114300"/>
                </a:moveTo>
                <a:lnTo>
                  <a:pt x="827265" y="114300"/>
                </a:lnTo>
                <a:lnTo>
                  <a:pt x="842913" y="101600"/>
                </a:lnTo>
                <a:lnTo>
                  <a:pt x="1939081" y="101600"/>
                </a:lnTo>
                <a:lnTo>
                  <a:pt x="1954729" y="114300"/>
                </a:lnTo>
                <a:close/>
              </a:path>
              <a:path w="2782569" h="2781300">
                <a:moveTo>
                  <a:pt x="2001158" y="139700"/>
                </a:moveTo>
                <a:lnTo>
                  <a:pt x="780836" y="139700"/>
                </a:lnTo>
                <a:lnTo>
                  <a:pt x="811702" y="114300"/>
                </a:lnTo>
                <a:lnTo>
                  <a:pt x="1970292" y="114300"/>
                </a:lnTo>
                <a:lnTo>
                  <a:pt x="2001158" y="139700"/>
                </a:lnTo>
                <a:close/>
              </a:path>
              <a:path w="2782569" h="2781300">
                <a:moveTo>
                  <a:pt x="2031652" y="152400"/>
                </a:moveTo>
                <a:lnTo>
                  <a:pt x="750342" y="152400"/>
                </a:lnTo>
                <a:lnTo>
                  <a:pt x="765542" y="139700"/>
                </a:lnTo>
                <a:lnTo>
                  <a:pt x="2016452" y="139700"/>
                </a:lnTo>
                <a:lnTo>
                  <a:pt x="2031652" y="152400"/>
                </a:lnTo>
                <a:close/>
              </a:path>
              <a:path w="2782569" h="2781300">
                <a:moveTo>
                  <a:pt x="2076669" y="177800"/>
                </a:moveTo>
                <a:lnTo>
                  <a:pt x="705325" y="177800"/>
                </a:lnTo>
                <a:lnTo>
                  <a:pt x="735236" y="152400"/>
                </a:lnTo>
                <a:lnTo>
                  <a:pt x="2046758" y="152400"/>
                </a:lnTo>
                <a:lnTo>
                  <a:pt x="2076669" y="177800"/>
                </a:lnTo>
                <a:close/>
              </a:path>
              <a:path w="2782569" h="2781300">
                <a:moveTo>
                  <a:pt x="2120756" y="203200"/>
                </a:moveTo>
                <a:lnTo>
                  <a:pt x="661238" y="203200"/>
                </a:lnTo>
                <a:lnTo>
                  <a:pt x="690525" y="177800"/>
                </a:lnTo>
                <a:lnTo>
                  <a:pt x="2091469" y="177800"/>
                </a:lnTo>
                <a:lnTo>
                  <a:pt x="2120756" y="203200"/>
                </a:lnTo>
                <a:close/>
              </a:path>
              <a:path w="2782569" h="2781300">
                <a:moveTo>
                  <a:pt x="2177989" y="241300"/>
                </a:moveTo>
                <a:lnTo>
                  <a:pt x="604005" y="241300"/>
                </a:lnTo>
                <a:lnTo>
                  <a:pt x="618142" y="228600"/>
                </a:lnTo>
                <a:lnTo>
                  <a:pt x="646761" y="203200"/>
                </a:lnTo>
                <a:lnTo>
                  <a:pt x="2135234" y="203200"/>
                </a:lnTo>
                <a:lnTo>
                  <a:pt x="2163852" y="228600"/>
                </a:lnTo>
                <a:lnTo>
                  <a:pt x="2177989" y="241300"/>
                </a:lnTo>
                <a:close/>
              </a:path>
              <a:path w="2782569" h="2781300">
                <a:moveTo>
                  <a:pt x="2260240" y="304800"/>
                </a:moveTo>
                <a:lnTo>
                  <a:pt x="521755" y="304800"/>
                </a:lnTo>
                <a:lnTo>
                  <a:pt x="535147" y="292100"/>
                </a:lnTo>
                <a:lnTo>
                  <a:pt x="562318" y="266700"/>
                </a:lnTo>
                <a:lnTo>
                  <a:pt x="589989" y="241300"/>
                </a:lnTo>
                <a:lnTo>
                  <a:pt x="2192005" y="241300"/>
                </a:lnTo>
                <a:lnTo>
                  <a:pt x="2219676" y="266700"/>
                </a:lnTo>
                <a:lnTo>
                  <a:pt x="2246847" y="292100"/>
                </a:lnTo>
                <a:lnTo>
                  <a:pt x="2260240" y="304800"/>
                </a:lnTo>
                <a:close/>
              </a:path>
              <a:path w="2782569" h="2781300">
                <a:moveTo>
                  <a:pt x="2398499" y="431800"/>
                </a:moveTo>
                <a:lnTo>
                  <a:pt x="383495" y="431800"/>
                </a:lnTo>
                <a:lnTo>
                  <a:pt x="395341" y="419100"/>
                </a:lnTo>
                <a:lnTo>
                  <a:pt x="431776" y="381000"/>
                </a:lnTo>
                <a:lnTo>
                  <a:pt x="469510" y="342900"/>
                </a:lnTo>
                <a:lnTo>
                  <a:pt x="508491" y="304800"/>
                </a:lnTo>
                <a:lnTo>
                  <a:pt x="2273503" y="304800"/>
                </a:lnTo>
                <a:lnTo>
                  <a:pt x="2312484" y="342900"/>
                </a:lnTo>
                <a:lnTo>
                  <a:pt x="2350219" y="381000"/>
                </a:lnTo>
                <a:lnTo>
                  <a:pt x="2386653" y="419100"/>
                </a:lnTo>
                <a:lnTo>
                  <a:pt x="2398499" y="431800"/>
                </a:lnTo>
                <a:close/>
              </a:path>
              <a:path w="2782569" h="2781300">
                <a:moveTo>
                  <a:pt x="2386653" y="2362200"/>
                </a:moveTo>
                <a:lnTo>
                  <a:pt x="395341" y="2362200"/>
                </a:lnTo>
                <a:lnTo>
                  <a:pt x="383495" y="2349500"/>
                </a:lnTo>
                <a:lnTo>
                  <a:pt x="348871" y="2311400"/>
                </a:lnTo>
                <a:lnTo>
                  <a:pt x="315660" y="2273300"/>
                </a:lnTo>
                <a:lnTo>
                  <a:pt x="304911" y="2247900"/>
                </a:lnTo>
                <a:lnTo>
                  <a:pt x="294326" y="2235200"/>
                </a:lnTo>
                <a:lnTo>
                  <a:pt x="263567" y="2197100"/>
                </a:lnTo>
                <a:lnTo>
                  <a:pt x="234338" y="2159000"/>
                </a:lnTo>
                <a:lnTo>
                  <a:pt x="206676" y="2108200"/>
                </a:lnTo>
                <a:lnTo>
                  <a:pt x="197809" y="2095500"/>
                </a:lnTo>
                <a:lnTo>
                  <a:pt x="172295" y="2057400"/>
                </a:lnTo>
                <a:lnTo>
                  <a:pt x="156199" y="2019300"/>
                </a:lnTo>
                <a:lnTo>
                  <a:pt x="148431" y="2006600"/>
                </a:lnTo>
                <a:lnTo>
                  <a:pt x="140849" y="1993900"/>
                </a:lnTo>
                <a:lnTo>
                  <a:pt x="133455" y="1981200"/>
                </a:lnTo>
                <a:lnTo>
                  <a:pt x="126251" y="1968500"/>
                </a:lnTo>
                <a:lnTo>
                  <a:pt x="119238" y="1943100"/>
                </a:lnTo>
                <a:lnTo>
                  <a:pt x="112416" y="1930400"/>
                </a:lnTo>
                <a:lnTo>
                  <a:pt x="105786" y="1917700"/>
                </a:lnTo>
                <a:lnTo>
                  <a:pt x="99350" y="1905000"/>
                </a:lnTo>
                <a:lnTo>
                  <a:pt x="93109" y="1879600"/>
                </a:lnTo>
                <a:lnTo>
                  <a:pt x="87063" y="1866900"/>
                </a:lnTo>
                <a:lnTo>
                  <a:pt x="81213" y="1854200"/>
                </a:lnTo>
                <a:lnTo>
                  <a:pt x="75560" y="1841500"/>
                </a:lnTo>
                <a:lnTo>
                  <a:pt x="70106" y="1816100"/>
                </a:lnTo>
                <a:lnTo>
                  <a:pt x="64851" y="1803400"/>
                </a:lnTo>
                <a:lnTo>
                  <a:pt x="59795" y="1790700"/>
                </a:lnTo>
                <a:lnTo>
                  <a:pt x="54940" y="1778000"/>
                </a:lnTo>
                <a:lnTo>
                  <a:pt x="50286" y="1752600"/>
                </a:lnTo>
                <a:lnTo>
                  <a:pt x="45834" y="1739900"/>
                </a:lnTo>
                <a:lnTo>
                  <a:pt x="41584" y="1727200"/>
                </a:lnTo>
                <a:lnTo>
                  <a:pt x="37538" y="1701800"/>
                </a:lnTo>
                <a:lnTo>
                  <a:pt x="33696" y="1689100"/>
                </a:lnTo>
                <a:lnTo>
                  <a:pt x="30058" y="1676400"/>
                </a:lnTo>
                <a:lnTo>
                  <a:pt x="26624" y="1651000"/>
                </a:lnTo>
                <a:lnTo>
                  <a:pt x="23396" y="1638300"/>
                </a:lnTo>
                <a:lnTo>
                  <a:pt x="20375" y="1625600"/>
                </a:lnTo>
                <a:lnTo>
                  <a:pt x="17560" y="1600200"/>
                </a:lnTo>
                <a:lnTo>
                  <a:pt x="14951" y="1587500"/>
                </a:lnTo>
                <a:lnTo>
                  <a:pt x="12550" y="1574800"/>
                </a:lnTo>
                <a:lnTo>
                  <a:pt x="10356" y="1549400"/>
                </a:lnTo>
                <a:lnTo>
                  <a:pt x="8371" y="1536700"/>
                </a:lnTo>
                <a:lnTo>
                  <a:pt x="6593" y="1524000"/>
                </a:lnTo>
                <a:lnTo>
                  <a:pt x="5024" y="1498600"/>
                </a:lnTo>
                <a:lnTo>
                  <a:pt x="3664" y="1485900"/>
                </a:lnTo>
                <a:lnTo>
                  <a:pt x="2513" y="1473200"/>
                </a:lnTo>
                <a:lnTo>
                  <a:pt x="1570" y="1447800"/>
                </a:lnTo>
                <a:lnTo>
                  <a:pt x="837" y="1435100"/>
                </a:lnTo>
                <a:lnTo>
                  <a:pt x="314" y="1422400"/>
                </a:lnTo>
                <a:lnTo>
                  <a:pt x="0" y="1397000"/>
                </a:lnTo>
                <a:lnTo>
                  <a:pt x="0" y="1371600"/>
                </a:lnTo>
                <a:lnTo>
                  <a:pt x="314" y="1346200"/>
                </a:lnTo>
                <a:lnTo>
                  <a:pt x="837" y="1333500"/>
                </a:lnTo>
                <a:lnTo>
                  <a:pt x="1570" y="1320800"/>
                </a:lnTo>
                <a:lnTo>
                  <a:pt x="2513" y="1295400"/>
                </a:lnTo>
                <a:lnTo>
                  <a:pt x="3664" y="1282700"/>
                </a:lnTo>
                <a:lnTo>
                  <a:pt x="5024" y="1270000"/>
                </a:lnTo>
                <a:lnTo>
                  <a:pt x="6593" y="1244600"/>
                </a:lnTo>
                <a:lnTo>
                  <a:pt x="8371" y="1231900"/>
                </a:lnTo>
                <a:lnTo>
                  <a:pt x="10356" y="1219200"/>
                </a:lnTo>
                <a:lnTo>
                  <a:pt x="12550" y="1193800"/>
                </a:lnTo>
                <a:lnTo>
                  <a:pt x="14951" y="1181100"/>
                </a:lnTo>
                <a:lnTo>
                  <a:pt x="17560" y="1168400"/>
                </a:lnTo>
                <a:lnTo>
                  <a:pt x="20375" y="1143000"/>
                </a:lnTo>
                <a:lnTo>
                  <a:pt x="23396" y="1130300"/>
                </a:lnTo>
                <a:lnTo>
                  <a:pt x="26624" y="1117600"/>
                </a:lnTo>
                <a:lnTo>
                  <a:pt x="30058" y="1092200"/>
                </a:lnTo>
                <a:lnTo>
                  <a:pt x="33696" y="1079500"/>
                </a:lnTo>
                <a:lnTo>
                  <a:pt x="37538" y="1066800"/>
                </a:lnTo>
                <a:lnTo>
                  <a:pt x="41584" y="1041400"/>
                </a:lnTo>
                <a:lnTo>
                  <a:pt x="45834" y="1028700"/>
                </a:lnTo>
                <a:lnTo>
                  <a:pt x="50286" y="1016000"/>
                </a:lnTo>
                <a:lnTo>
                  <a:pt x="54940" y="1003300"/>
                </a:lnTo>
                <a:lnTo>
                  <a:pt x="59795" y="977900"/>
                </a:lnTo>
                <a:lnTo>
                  <a:pt x="64851" y="965200"/>
                </a:lnTo>
                <a:lnTo>
                  <a:pt x="70106" y="952500"/>
                </a:lnTo>
                <a:lnTo>
                  <a:pt x="75560" y="927100"/>
                </a:lnTo>
                <a:lnTo>
                  <a:pt x="81213" y="914400"/>
                </a:lnTo>
                <a:lnTo>
                  <a:pt x="87063" y="901700"/>
                </a:lnTo>
                <a:lnTo>
                  <a:pt x="93109" y="889000"/>
                </a:lnTo>
                <a:lnTo>
                  <a:pt x="99350" y="863600"/>
                </a:lnTo>
                <a:lnTo>
                  <a:pt x="105786" y="850900"/>
                </a:lnTo>
                <a:lnTo>
                  <a:pt x="112416" y="838200"/>
                </a:lnTo>
                <a:lnTo>
                  <a:pt x="119238" y="825500"/>
                </a:lnTo>
                <a:lnTo>
                  <a:pt x="126251" y="800100"/>
                </a:lnTo>
                <a:lnTo>
                  <a:pt x="133455" y="787400"/>
                </a:lnTo>
                <a:lnTo>
                  <a:pt x="140849" y="774700"/>
                </a:lnTo>
                <a:lnTo>
                  <a:pt x="148431" y="762000"/>
                </a:lnTo>
                <a:lnTo>
                  <a:pt x="156199" y="749300"/>
                </a:lnTo>
                <a:lnTo>
                  <a:pt x="164154" y="723900"/>
                </a:lnTo>
                <a:lnTo>
                  <a:pt x="189122" y="685800"/>
                </a:lnTo>
                <a:lnTo>
                  <a:pt x="206676" y="660400"/>
                </a:lnTo>
                <a:lnTo>
                  <a:pt x="215719" y="635000"/>
                </a:lnTo>
                <a:lnTo>
                  <a:pt x="243910" y="596900"/>
                </a:lnTo>
                <a:lnTo>
                  <a:pt x="273653" y="558800"/>
                </a:lnTo>
                <a:lnTo>
                  <a:pt x="304911" y="520700"/>
                </a:lnTo>
                <a:lnTo>
                  <a:pt x="326572" y="495300"/>
                </a:lnTo>
                <a:lnTo>
                  <a:pt x="337642" y="469900"/>
                </a:lnTo>
                <a:lnTo>
                  <a:pt x="348871" y="457200"/>
                </a:lnTo>
                <a:lnTo>
                  <a:pt x="360258" y="444500"/>
                </a:lnTo>
                <a:lnTo>
                  <a:pt x="371801" y="431800"/>
                </a:lnTo>
                <a:lnTo>
                  <a:pt x="2410193" y="431800"/>
                </a:lnTo>
                <a:lnTo>
                  <a:pt x="2421736" y="444500"/>
                </a:lnTo>
                <a:lnTo>
                  <a:pt x="2433123" y="457200"/>
                </a:lnTo>
                <a:lnTo>
                  <a:pt x="2444352" y="469900"/>
                </a:lnTo>
                <a:lnTo>
                  <a:pt x="2455422" y="495300"/>
                </a:lnTo>
                <a:lnTo>
                  <a:pt x="2466334" y="508000"/>
                </a:lnTo>
                <a:lnTo>
                  <a:pt x="2498087" y="546100"/>
                </a:lnTo>
                <a:lnTo>
                  <a:pt x="2528341" y="584200"/>
                </a:lnTo>
                <a:lnTo>
                  <a:pt x="2557054" y="622300"/>
                </a:lnTo>
                <a:lnTo>
                  <a:pt x="2575318" y="660400"/>
                </a:lnTo>
                <a:lnTo>
                  <a:pt x="2584185" y="673100"/>
                </a:lnTo>
                <a:lnTo>
                  <a:pt x="2609700" y="711200"/>
                </a:lnTo>
                <a:lnTo>
                  <a:pt x="2625795" y="749300"/>
                </a:lnTo>
                <a:lnTo>
                  <a:pt x="2633563" y="762000"/>
                </a:lnTo>
                <a:lnTo>
                  <a:pt x="2641144" y="774700"/>
                </a:lnTo>
                <a:lnTo>
                  <a:pt x="2648538" y="787400"/>
                </a:lnTo>
                <a:lnTo>
                  <a:pt x="2655743" y="800100"/>
                </a:lnTo>
                <a:lnTo>
                  <a:pt x="2662756" y="825500"/>
                </a:lnTo>
                <a:lnTo>
                  <a:pt x="2669578" y="838200"/>
                </a:lnTo>
                <a:lnTo>
                  <a:pt x="2676208" y="850900"/>
                </a:lnTo>
                <a:lnTo>
                  <a:pt x="2682644" y="863600"/>
                </a:lnTo>
                <a:lnTo>
                  <a:pt x="2688885" y="889000"/>
                </a:lnTo>
                <a:lnTo>
                  <a:pt x="2694931" y="901700"/>
                </a:lnTo>
                <a:lnTo>
                  <a:pt x="2700781" y="914400"/>
                </a:lnTo>
                <a:lnTo>
                  <a:pt x="2706434" y="927100"/>
                </a:lnTo>
                <a:lnTo>
                  <a:pt x="2711888" y="952500"/>
                </a:lnTo>
                <a:lnTo>
                  <a:pt x="2717143" y="965200"/>
                </a:lnTo>
                <a:lnTo>
                  <a:pt x="2722199" y="977900"/>
                </a:lnTo>
                <a:lnTo>
                  <a:pt x="2727054" y="1003300"/>
                </a:lnTo>
                <a:lnTo>
                  <a:pt x="2731708" y="1016000"/>
                </a:lnTo>
                <a:lnTo>
                  <a:pt x="2736160" y="1028700"/>
                </a:lnTo>
                <a:lnTo>
                  <a:pt x="2740410" y="1041400"/>
                </a:lnTo>
                <a:lnTo>
                  <a:pt x="2744456" y="1066800"/>
                </a:lnTo>
                <a:lnTo>
                  <a:pt x="2748298" y="1079500"/>
                </a:lnTo>
                <a:lnTo>
                  <a:pt x="2751936" y="1092200"/>
                </a:lnTo>
                <a:lnTo>
                  <a:pt x="2755370" y="1117600"/>
                </a:lnTo>
                <a:lnTo>
                  <a:pt x="2758598" y="1130300"/>
                </a:lnTo>
                <a:lnTo>
                  <a:pt x="2761619" y="1143000"/>
                </a:lnTo>
                <a:lnTo>
                  <a:pt x="2764434" y="1168400"/>
                </a:lnTo>
                <a:lnTo>
                  <a:pt x="2767043" y="1181100"/>
                </a:lnTo>
                <a:lnTo>
                  <a:pt x="2769444" y="1193800"/>
                </a:lnTo>
                <a:lnTo>
                  <a:pt x="2771638" y="1219200"/>
                </a:lnTo>
                <a:lnTo>
                  <a:pt x="2773624" y="1231900"/>
                </a:lnTo>
                <a:lnTo>
                  <a:pt x="2775401" y="1244600"/>
                </a:lnTo>
                <a:lnTo>
                  <a:pt x="2776970" y="1270000"/>
                </a:lnTo>
                <a:lnTo>
                  <a:pt x="2778330" y="1282700"/>
                </a:lnTo>
                <a:lnTo>
                  <a:pt x="2779482" y="1295400"/>
                </a:lnTo>
                <a:lnTo>
                  <a:pt x="2780424" y="1320800"/>
                </a:lnTo>
                <a:lnTo>
                  <a:pt x="2781157" y="1333500"/>
                </a:lnTo>
                <a:lnTo>
                  <a:pt x="2781681" y="1346200"/>
                </a:lnTo>
                <a:lnTo>
                  <a:pt x="2781995" y="1371600"/>
                </a:lnTo>
                <a:lnTo>
                  <a:pt x="2781995" y="1397000"/>
                </a:lnTo>
                <a:lnTo>
                  <a:pt x="2781681" y="1422400"/>
                </a:lnTo>
                <a:lnTo>
                  <a:pt x="2781157" y="1435100"/>
                </a:lnTo>
                <a:lnTo>
                  <a:pt x="2780424" y="1447800"/>
                </a:lnTo>
                <a:lnTo>
                  <a:pt x="2779482" y="1473200"/>
                </a:lnTo>
                <a:lnTo>
                  <a:pt x="2778330" y="1485900"/>
                </a:lnTo>
                <a:lnTo>
                  <a:pt x="2776970" y="1498600"/>
                </a:lnTo>
                <a:lnTo>
                  <a:pt x="2775401" y="1524000"/>
                </a:lnTo>
                <a:lnTo>
                  <a:pt x="2773624" y="1536700"/>
                </a:lnTo>
                <a:lnTo>
                  <a:pt x="2771638" y="1549400"/>
                </a:lnTo>
                <a:lnTo>
                  <a:pt x="2769444" y="1574800"/>
                </a:lnTo>
                <a:lnTo>
                  <a:pt x="2767043" y="1587500"/>
                </a:lnTo>
                <a:lnTo>
                  <a:pt x="2764434" y="1600200"/>
                </a:lnTo>
                <a:lnTo>
                  <a:pt x="2761619" y="1625600"/>
                </a:lnTo>
                <a:lnTo>
                  <a:pt x="2758598" y="1638300"/>
                </a:lnTo>
                <a:lnTo>
                  <a:pt x="2755370" y="1651000"/>
                </a:lnTo>
                <a:lnTo>
                  <a:pt x="2751936" y="1676400"/>
                </a:lnTo>
                <a:lnTo>
                  <a:pt x="2748299" y="1689100"/>
                </a:lnTo>
                <a:lnTo>
                  <a:pt x="2744456" y="1701800"/>
                </a:lnTo>
                <a:lnTo>
                  <a:pt x="2740410" y="1727200"/>
                </a:lnTo>
                <a:lnTo>
                  <a:pt x="2736160" y="1739900"/>
                </a:lnTo>
                <a:lnTo>
                  <a:pt x="2731708" y="1752600"/>
                </a:lnTo>
                <a:lnTo>
                  <a:pt x="2727055" y="1778000"/>
                </a:lnTo>
                <a:lnTo>
                  <a:pt x="2722199" y="1790700"/>
                </a:lnTo>
                <a:lnTo>
                  <a:pt x="2717143" y="1803400"/>
                </a:lnTo>
                <a:lnTo>
                  <a:pt x="2711888" y="1816100"/>
                </a:lnTo>
                <a:lnTo>
                  <a:pt x="2706434" y="1841500"/>
                </a:lnTo>
                <a:lnTo>
                  <a:pt x="2700781" y="1854200"/>
                </a:lnTo>
                <a:lnTo>
                  <a:pt x="2694931" y="1866900"/>
                </a:lnTo>
                <a:lnTo>
                  <a:pt x="2688885" y="1879600"/>
                </a:lnTo>
                <a:lnTo>
                  <a:pt x="2682644" y="1905000"/>
                </a:lnTo>
                <a:lnTo>
                  <a:pt x="2676208" y="1917700"/>
                </a:lnTo>
                <a:lnTo>
                  <a:pt x="2669578" y="1930400"/>
                </a:lnTo>
                <a:lnTo>
                  <a:pt x="2662756" y="1943100"/>
                </a:lnTo>
                <a:lnTo>
                  <a:pt x="2655743" y="1968500"/>
                </a:lnTo>
                <a:lnTo>
                  <a:pt x="2648539" y="1981200"/>
                </a:lnTo>
                <a:lnTo>
                  <a:pt x="2641145" y="1993900"/>
                </a:lnTo>
                <a:lnTo>
                  <a:pt x="2633564" y="2006600"/>
                </a:lnTo>
                <a:lnTo>
                  <a:pt x="2625795" y="2019300"/>
                </a:lnTo>
                <a:lnTo>
                  <a:pt x="2617840" y="2044700"/>
                </a:lnTo>
                <a:lnTo>
                  <a:pt x="2592872" y="2082800"/>
                </a:lnTo>
                <a:lnTo>
                  <a:pt x="2575319" y="2108200"/>
                </a:lnTo>
                <a:lnTo>
                  <a:pt x="2566275" y="2133600"/>
                </a:lnTo>
                <a:lnTo>
                  <a:pt x="2538084" y="2171700"/>
                </a:lnTo>
                <a:lnTo>
                  <a:pt x="2508341" y="2209800"/>
                </a:lnTo>
                <a:lnTo>
                  <a:pt x="2477083" y="2247900"/>
                </a:lnTo>
                <a:lnTo>
                  <a:pt x="2466334" y="2273300"/>
                </a:lnTo>
                <a:lnTo>
                  <a:pt x="2433123" y="2311400"/>
                </a:lnTo>
                <a:lnTo>
                  <a:pt x="2398499" y="2349500"/>
                </a:lnTo>
                <a:lnTo>
                  <a:pt x="2386653" y="2362200"/>
                </a:lnTo>
                <a:close/>
              </a:path>
              <a:path w="2782569" h="2781300">
                <a:moveTo>
                  <a:pt x="2260240" y="2476500"/>
                </a:moveTo>
                <a:lnTo>
                  <a:pt x="521755" y="2476500"/>
                </a:lnTo>
                <a:lnTo>
                  <a:pt x="495361" y="2451100"/>
                </a:lnTo>
                <a:lnTo>
                  <a:pt x="456790" y="2413000"/>
                </a:lnTo>
                <a:lnTo>
                  <a:pt x="419485" y="2374900"/>
                </a:lnTo>
                <a:lnTo>
                  <a:pt x="407339" y="2362200"/>
                </a:lnTo>
                <a:lnTo>
                  <a:pt x="2374655" y="2362200"/>
                </a:lnTo>
                <a:lnTo>
                  <a:pt x="2337784" y="2400300"/>
                </a:lnTo>
                <a:lnTo>
                  <a:pt x="2299628" y="2438400"/>
                </a:lnTo>
                <a:lnTo>
                  <a:pt x="2260240" y="2476500"/>
                </a:lnTo>
                <a:close/>
              </a:path>
              <a:path w="2782569" h="2781300">
                <a:moveTo>
                  <a:pt x="2192005" y="2527300"/>
                </a:moveTo>
                <a:lnTo>
                  <a:pt x="589989" y="2527300"/>
                </a:lnTo>
                <a:lnTo>
                  <a:pt x="562318" y="2501900"/>
                </a:lnTo>
                <a:lnTo>
                  <a:pt x="535147" y="2476500"/>
                </a:lnTo>
                <a:lnTo>
                  <a:pt x="2246847" y="2476500"/>
                </a:lnTo>
                <a:lnTo>
                  <a:pt x="2219676" y="2501900"/>
                </a:lnTo>
                <a:lnTo>
                  <a:pt x="2192005" y="2527300"/>
                </a:lnTo>
                <a:close/>
              </a:path>
              <a:path w="2782569" h="2781300">
                <a:moveTo>
                  <a:pt x="2135234" y="2565400"/>
                </a:moveTo>
                <a:lnTo>
                  <a:pt x="646761" y="2565400"/>
                </a:lnTo>
                <a:lnTo>
                  <a:pt x="632395" y="2552700"/>
                </a:lnTo>
                <a:lnTo>
                  <a:pt x="604005" y="2527300"/>
                </a:lnTo>
                <a:lnTo>
                  <a:pt x="2177989" y="2527300"/>
                </a:lnTo>
                <a:lnTo>
                  <a:pt x="2149599" y="2552700"/>
                </a:lnTo>
                <a:lnTo>
                  <a:pt x="2135234" y="2565400"/>
                </a:lnTo>
                <a:close/>
              </a:path>
              <a:path w="2782569" h="2781300">
                <a:moveTo>
                  <a:pt x="2091469" y="2590800"/>
                </a:moveTo>
                <a:lnTo>
                  <a:pt x="690525" y="2590800"/>
                </a:lnTo>
                <a:lnTo>
                  <a:pt x="661238" y="2565400"/>
                </a:lnTo>
                <a:lnTo>
                  <a:pt x="2120756" y="2565400"/>
                </a:lnTo>
                <a:lnTo>
                  <a:pt x="2091469" y="2590800"/>
                </a:lnTo>
                <a:close/>
              </a:path>
              <a:path w="2782569" h="2781300">
                <a:moveTo>
                  <a:pt x="2046758" y="2616200"/>
                </a:moveTo>
                <a:lnTo>
                  <a:pt x="735236" y="2616200"/>
                </a:lnTo>
                <a:lnTo>
                  <a:pt x="705325" y="2590800"/>
                </a:lnTo>
                <a:lnTo>
                  <a:pt x="2076669" y="2590800"/>
                </a:lnTo>
                <a:lnTo>
                  <a:pt x="2046758" y="2616200"/>
                </a:lnTo>
                <a:close/>
              </a:path>
              <a:path w="2782569" h="2781300">
                <a:moveTo>
                  <a:pt x="2016452" y="2628900"/>
                </a:moveTo>
                <a:lnTo>
                  <a:pt x="765542" y="2628900"/>
                </a:lnTo>
                <a:lnTo>
                  <a:pt x="750342" y="2616200"/>
                </a:lnTo>
                <a:lnTo>
                  <a:pt x="2031653" y="2616200"/>
                </a:lnTo>
                <a:lnTo>
                  <a:pt x="2016452" y="2628900"/>
                </a:lnTo>
                <a:close/>
              </a:path>
              <a:path w="2782569" h="2781300">
                <a:moveTo>
                  <a:pt x="1970292" y="2654300"/>
                </a:moveTo>
                <a:lnTo>
                  <a:pt x="811702" y="2654300"/>
                </a:lnTo>
                <a:lnTo>
                  <a:pt x="780836" y="2628900"/>
                </a:lnTo>
                <a:lnTo>
                  <a:pt x="2001158" y="2628900"/>
                </a:lnTo>
                <a:lnTo>
                  <a:pt x="1970292" y="2654300"/>
                </a:lnTo>
                <a:close/>
              </a:path>
              <a:path w="2782569" h="2781300">
                <a:moveTo>
                  <a:pt x="1939081" y="2667000"/>
                </a:moveTo>
                <a:lnTo>
                  <a:pt x="842913" y="2667000"/>
                </a:lnTo>
                <a:lnTo>
                  <a:pt x="827265" y="2654300"/>
                </a:lnTo>
                <a:lnTo>
                  <a:pt x="1954729" y="2654300"/>
                </a:lnTo>
                <a:lnTo>
                  <a:pt x="1939081" y="2667000"/>
                </a:lnTo>
                <a:close/>
              </a:path>
              <a:path w="2782569" h="2781300">
                <a:moveTo>
                  <a:pt x="1907536" y="2679700"/>
                </a:moveTo>
                <a:lnTo>
                  <a:pt x="874458" y="2679700"/>
                </a:lnTo>
                <a:lnTo>
                  <a:pt x="858645" y="2667000"/>
                </a:lnTo>
                <a:lnTo>
                  <a:pt x="1923349" y="2667000"/>
                </a:lnTo>
                <a:lnTo>
                  <a:pt x="1907536" y="2679700"/>
                </a:lnTo>
                <a:close/>
              </a:path>
              <a:path w="2782569" h="2781300">
                <a:moveTo>
                  <a:pt x="1875684" y="2692400"/>
                </a:moveTo>
                <a:lnTo>
                  <a:pt x="906310" y="2692400"/>
                </a:lnTo>
                <a:lnTo>
                  <a:pt x="890346" y="2679700"/>
                </a:lnTo>
                <a:lnTo>
                  <a:pt x="1891648" y="2679700"/>
                </a:lnTo>
                <a:lnTo>
                  <a:pt x="1875684" y="2692400"/>
                </a:lnTo>
                <a:close/>
              </a:path>
              <a:path w="2782569" h="2781300">
                <a:moveTo>
                  <a:pt x="1843536" y="2705100"/>
                </a:moveTo>
                <a:lnTo>
                  <a:pt x="938458" y="2705100"/>
                </a:lnTo>
                <a:lnTo>
                  <a:pt x="922349" y="2692400"/>
                </a:lnTo>
                <a:lnTo>
                  <a:pt x="1859645" y="2692400"/>
                </a:lnTo>
                <a:lnTo>
                  <a:pt x="1843536" y="2705100"/>
                </a:lnTo>
                <a:close/>
              </a:path>
              <a:path w="2782569" h="2781300">
                <a:moveTo>
                  <a:pt x="1794813" y="2717800"/>
                </a:moveTo>
                <a:lnTo>
                  <a:pt x="987182" y="2717800"/>
                </a:lnTo>
                <a:lnTo>
                  <a:pt x="970875" y="2705100"/>
                </a:lnTo>
                <a:lnTo>
                  <a:pt x="1811119" y="2705100"/>
                </a:lnTo>
                <a:lnTo>
                  <a:pt x="1794813" y="2717800"/>
                </a:lnTo>
                <a:close/>
              </a:path>
              <a:path w="2782569" h="2781300">
                <a:moveTo>
                  <a:pt x="1762022" y="2730500"/>
                </a:moveTo>
                <a:lnTo>
                  <a:pt x="1019972" y="2730500"/>
                </a:lnTo>
                <a:lnTo>
                  <a:pt x="1003549" y="2717800"/>
                </a:lnTo>
                <a:lnTo>
                  <a:pt x="1778445" y="2717800"/>
                </a:lnTo>
                <a:lnTo>
                  <a:pt x="1762022" y="2730500"/>
                </a:lnTo>
                <a:close/>
              </a:path>
              <a:path w="2782569" h="2781300">
                <a:moveTo>
                  <a:pt x="1712421" y="2743200"/>
                </a:moveTo>
                <a:lnTo>
                  <a:pt x="1069573" y="2743200"/>
                </a:lnTo>
                <a:lnTo>
                  <a:pt x="1052987" y="2730500"/>
                </a:lnTo>
                <a:lnTo>
                  <a:pt x="1729007" y="2730500"/>
                </a:lnTo>
                <a:lnTo>
                  <a:pt x="1712421" y="2743200"/>
                </a:lnTo>
                <a:close/>
              </a:path>
              <a:path w="2782569" h="2781300">
                <a:moveTo>
                  <a:pt x="1645623" y="2755900"/>
                </a:moveTo>
                <a:lnTo>
                  <a:pt x="1136371" y="2755900"/>
                </a:lnTo>
                <a:lnTo>
                  <a:pt x="1119607" y="2743200"/>
                </a:lnTo>
                <a:lnTo>
                  <a:pt x="1662388" y="2743200"/>
                </a:lnTo>
                <a:lnTo>
                  <a:pt x="1645623" y="2755900"/>
                </a:lnTo>
                <a:close/>
              </a:path>
              <a:path w="2782569" h="2781300">
                <a:moveTo>
                  <a:pt x="1578211" y="2768600"/>
                </a:moveTo>
                <a:lnTo>
                  <a:pt x="1203783" y="2768600"/>
                </a:lnTo>
                <a:lnTo>
                  <a:pt x="1186880" y="2755900"/>
                </a:lnTo>
                <a:lnTo>
                  <a:pt x="1595114" y="2755900"/>
                </a:lnTo>
                <a:lnTo>
                  <a:pt x="1578211" y="2768600"/>
                </a:lnTo>
                <a:close/>
              </a:path>
              <a:path w="2782569" h="2781300">
                <a:moveTo>
                  <a:pt x="1425137" y="2781300"/>
                </a:moveTo>
                <a:lnTo>
                  <a:pt x="1356858" y="2781300"/>
                </a:lnTo>
                <a:lnTo>
                  <a:pt x="1339796" y="2768600"/>
                </a:lnTo>
                <a:lnTo>
                  <a:pt x="1442199" y="2768600"/>
                </a:lnTo>
                <a:lnTo>
                  <a:pt x="1425137" y="2781300"/>
                </a:lnTo>
                <a:close/>
              </a:path>
            </a:pathLst>
          </a:custGeom>
          <a:solidFill>
            <a:srgbClr val="FF7337"/>
          </a:solidFill>
        </p:spPr>
        <p:txBody>
          <a:bodyPr wrap="square" lIns="0" tIns="0" rIns="0" bIns="0" rtlCol="0"/>
          <a:lstStyle/>
          <a:p>
            <a:endParaRPr/>
          </a:p>
        </p:txBody>
      </p:sp>
      <p:sp>
        <p:nvSpPr>
          <p:cNvPr id="7" name="object 7"/>
          <p:cNvSpPr txBox="1">
            <a:spLocks noGrp="1"/>
          </p:cNvSpPr>
          <p:nvPr>
            <p:ph type="title"/>
          </p:nvPr>
        </p:nvSpPr>
        <p:spPr>
          <a:xfrm>
            <a:off x="958412" y="791166"/>
            <a:ext cx="12452787" cy="1494640"/>
          </a:xfrm>
          <a:prstGeom prst="rect">
            <a:avLst/>
          </a:prstGeom>
        </p:spPr>
        <p:txBody>
          <a:bodyPr vert="horz" wrap="square" lIns="0" tIns="17145" rIns="0" bIns="0" rtlCol="0">
            <a:spAutoFit/>
          </a:bodyPr>
          <a:lstStyle/>
          <a:p>
            <a:pPr marL="12700">
              <a:lnSpc>
                <a:spcPct val="100000"/>
              </a:lnSpc>
              <a:spcBef>
                <a:spcPts val="135"/>
              </a:spcBef>
            </a:pPr>
            <a:r>
              <a:rPr sz="9600" spc="-370" dirty="0">
                <a:solidFill>
                  <a:schemeClr val="tx2"/>
                </a:solidFill>
                <a:latin typeface="+mj-lt"/>
              </a:rPr>
              <a:t>Grade </a:t>
            </a:r>
            <a:r>
              <a:rPr sz="9600" spc="-380" dirty="0">
                <a:solidFill>
                  <a:schemeClr val="tx2"/>
                </a:solidFill>
                <a:latin typeface="+mj-lt"/>
              </a:rPr>
              <a:t>Point</a:t>
            </a:r>
            <a:r>
              <a:rPr sz="9600" spc="-280" dirty="0">
                <a:solidFill>
                  <a:schemeClr val="tx2"/>
                </a:solidFill>
                <a:latin typeface="+mj-lt"/>
              </a:rPr>
              <a:t> </a:t>
            </a:r>
            <a:r>
              <a:rPr sz="9600" spc="-375" dirty="0">
                <a:solidFill>
                  <a:schemeClr val="tx2"/>
                </a:solidFill>
                <a:latin typeface="+mj-lt"/>
              </a:rPr>
              <a:t>Average</a:t>
            </a:r>
            <a:endParaRPr sz="9600" dirty="0">
              <a:solidFill>
                <a:schemeClr val="tx2"/>
              </a:solidFill>
              <a:latin typeface="+mj-lt"/>
            </a:endParaRPr>
          </a:p>
        </p:txBody>
      </p:sp>
      <p:sp>
        <p:nvSpPr>
          <p:cNvPr id="17" name="TextBox 16">
            <a:extLst>
              <a:ext uri="{FF2B5EF4-FFF2-40B4-BE49-F238E27FC236}">
                <a16:creationId xmlns:a16="http://schemas.microsoft.com/office/drawing/2014/main" id="{D1DDE092-21A1-7066-0D7A-C8BBC2996182}"/>
              </a:ext>
            </a:extLst>
          </p:cNvPr>
          <p:cNvSpPr txBox="1"/>
          <p:nvPr/>
        </p:nvSpPr>
        <p:spPr>
          <a:xfrm>
            <a:off x="2209800" y="2400300"/>
            <a:ext cx="17526000" cy="4524315"/>
          </a:xfrm>
          <a:prstGeom prst="rect">
            <a:avLst/>
          </a:prstGeom>
          <a:noFill/>
        </p:spPr>
        <p:txBody>
          <a:bodyPr wrap="square" rtlCol="0">
            <a:spAutoFit/>
          </a:bodyPr>
          <a:lstStyle/>
          <a:p>
            <a:r>
              <a:rPr lang="en-US" sz="3600" dirty="0"/>
              <a:t>Grade point average (GPA) may be required for any of the following: </a:t>
            </a:r>
          </a:p>
          <a:p>
            <a:endParaRPr lang="en-US" sz="3600" dirty="0"/>
          </a:p>
          <a:p>
            <a:pPr marL="685800" indent="-685800">
              <a:buFont typeface="Arial" panose="020B0604020202020204" pitchFamily="34" charset="0"/>
              <a:buChar char="•"/>
            </a:pPr>
            <a:r>
              <a:rPr lang="en-US" sz="3600" dirty="0"/>
              <a:t>The required GPA for </a:t>
            </a:r>
            <a:r>
              <a:rPr lang="en-US" sz="3600" b="1" dirty="0"/>
              <a:t>high school graduation </a:t>
            </a:r>
            <a:r>
              <a:rPr lang="en-US" sz="3600" dirty="0"/>
              <a:t>is a 2.0.</a:t>
            </a:r>
          </a:p>
          <a:p>
            <a:pPr marL="685800" indent="-685800">
              <a:buFont typeface="Arial" panose="020B0604020202020204" pitchFamily="34" charset="0"/>
              <a:buChar char="•"/>
            </a:pPr>
            <a:r>
              <a:rPr lang="en-US" sz="3600" b="1" dirty="0"/>
              <a:t>Rank in class </a:t>
            </a:r>
            <a:r>
              <a:rPr lang="en-US" sz="3600" dirty="0"/>
              <a:t>uses a weighted GPA.</a:t>
            </a:r>
          </a:p>
          <a:p>
            <a:pPr marL="685800" indent="-685800">
              <a:buFont typeface="Arial" panose="020B0604020202020204" pitchFamily="34" charset="0"/>
              <a:buChar char="•"/>
            </a:pPr>
            <a:r>
              <a:rPr lang="en-US" sz="3600" b="1" dirty="0"/>
              <a:t>Eligibility to participate </a:t>
            </a:r>
            <a:r>
              <a:rPr lang="en-US" sz="3600" dirty="0"/>
              <a:t>in interscholastic extracurricular activities</a:t>
            </a:r>
          </a:p>
          <a:p>
            <a:pPr marL="685800" indent="-685800">
              <a:buFont typeface="Arial" panose="020B0604020202020204" pitchFamily="34" charset="0"/>
              <a:buChar char="•"/>
            </a:pPr>
            <a:r>
              <a:rPr lang="en-US" sz="3600" b="1" dirty="0"/>
              <a:t>Academic recognition programs</a:t>
            </a:r>
          </a:p>
          <a:p>
            <a:pPr marL="685800" indent="-685800">
              <a:buFont typeface="Arial" panose="020B0604020202020204" pitchFamily="34" charset="0"/>
              <a:buChar char="•"/>
            </a:pPr>
            <a:r>
              <a:rPr lang="en-US" sz="3600" b="1" dirty="0"/>
              <a:t>Placement on the honor roll and/or memberships in honor societies</a:t>
            </a:r>
          </a:p>
          <a:p>
            <a:pPr marL="685800" indent="-685800">
              <a:buFont typeface="Arial" panose="020B0604020202020204" pitchFamily="34" charset="0"/>
              <a:buChar char="•"/>
            </a:pPr>
            <a:r>
              <a:rPr lang="en-US" sz="3600" b="1" dirty="0"/>
              <a:t>College admission and scholarships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159099" y="7504794"/>
            <a:ext cx="9125585" cy="2782570"/>
          </a:xfrm>
          <a:custGeom>
            <a:avLst/>
            <a:gdLst/>
            <a:ahLst/>
            <a:cxnLst/>
            <a:rect l="l" t="t" r="r" b="b"/>
            <a:pathLst>
              <a:path w="9125585" h="2782570">
                <a:moveTo>
                  <a:pt x="0" y="2782204"/>
                </a:moveTo>
                <a:lnTo>
                  <a:pt x="9125205" y="2782204"/>
                </a:lnTo>
                <a:lnTo>
                  <a:pt x="9125205" y="0"/>
                </a:lnTo>
                <a:lnTo>
                  <a:pt x="0" y="0"/>
                </a:lnTo>
                <a:lnTo>
                  <a:pt x="0" y="2782204"/>
                </a:lnTo>
                <a:close/>
              </a:path>
            </a:pathLst>
          </a:custGeom>
          <a:solidFill>
            <a:srgbClr val="FFC23C"/>
          </a:solidFill>
        </p:spPr>
        <p:txBody>
          <a:bodyPr wrap="square" lIns="0" tIns="0" rIns="0" bIns="0" rtlCol="0"/>
          <a:lstStyle/>
          <a:p>
            <a:endParaRPr/>
          </a:p>
        </p:txBody>
      </p:sp>
      <p:sp>
        <p:nvSpPr>
          <p:cNvPr id="3" name="object 3"/>
          <p:cNvSpPr/>
          <p:nvPr/>
        </p:nvSpPr>
        <p:spPr>
          <a:xfrm>
            <a:off x="0" y="7504794"/>
            <a:ext cx="9159240" cy="2782570"/>
          </a:xfrm>
          <a:custGeom>
            <a:avLst/>
            <a:gdLst/>
            <a:ahLst/>
            <a:cxnLst/>
            <a:rect l="l" t="t" r="r" b="b"/>
            <a:pathLst>
              <a:path w="9159240" h="2782570">
                <a:moveTo>
                  <a:pt x="0" y="2782204"/>
                </a:moveTo>
                <a:lnTo>
                  <a:pt x="0" y="0"/>
                </a:lnTo>
                <a:lnTo>
                  <a:pt x="9159100" y="0"/>
                </a:lnTo>
                <a:lnTo>
                  <a:pt x="9159100" y="2782204"/>
                </a:lnTo>
                <a:lnTo>
                  <a:pt x="0" y="2782204"/>
                </a:lnTo>
                <a:close/>
              </a:path>
            </a:pathLst>
          </a:custGeom>
          <a:solidFill>
            <a:srgbClr val="23334D"/>
          </a:solidFill>
        </p:spPr>
        <p:txBody>
          <a:bodyPr wrap="square" lIns="0" tIns="0" rIns="0" bIns="0" rtlCol="0"/>
          <a:lstStyle/>
          <a:p>
            <a:endParaRPr/>
          </a:p>
        </p:txBody>
      </p:sp>
      <p:sp>
        <p:nvSpPr>
          <p:cNvPr id="4" name="object 4"/>
          <p:cNvSpPr/>
          <p:nvPr/>
        </p:nvSpPr>
        <p:spPr>
          <a:xfrm>
            <a:off x="6362696" y="7504794"/>
            <a:ext cx="2781300" cy="2781300"/>
          </a:xfrm>
          <a:custGeom>
            <a:avLst/>
            <a:gdLst/>
            <a:ahLst/>
            <a:cxnLst/>
            <a:rect l="l" t="t" r="r" b="b"/>
            <a:pathLst>
              <a:path w="2781300" h="2781300">
                <a:moveTo>
                  <a:pt x="0" y="2781299"/>
                </a:moveTo>
                <a:lnTo>
                  <a:pt x="0" y="0"/>
                </a:lnTo>
                <a:lnTo>
                  <a:pt x="48409" y="413"/>
                </a:lnTo>
                <a:lnTo>
                  <a:pt x="96618" y="1647"/>
                </a:lnTo>
                <a:lnTo>
                  <a:pt x="144621" y="3696"/>
                </a:lnTo>
                <a:lnTo>
                  <a:pt x="192410" y="6552"/>
                </a:lnTo>
                <a:lnTo>
                  <a:pt x="239979" y="10210"/>
                </a:lnTo>
                <a:lnTo>
                  <a:pt x="287322" y="14662"/>
                </a:lnTo>
                <a:lnTo>
                  <a:pt x="334431" y="19902"/>
                </a:lnTo>
                <a:lnTo>
                  <a:pt x="381300" y="25923"/>
                </a:lnTo>
                <a:lnTo>
                  <a:pt x="427922" y="32719"/>
                </a:lnTo>
                <a:lnTo>
                  <a:pt x="474291" y="40282"/>
                </a:lnTo>
                <a:lnTo>
                  <a:pt x="520399" y="48606"/>
                </a:lnTo>
                <a:lnTo>
                  <a:pt x="566241" y="57685"/>
                </a:lnTo>
                <a:lnTo>
                  <a:pt x="611809" y="67511"/>
                </a:lnTo>
                <a:lnTo>
                  <a:pt x="657097" y="78078"/>
                </a:lnTo>
                <a:lnTo>
                  <a:pt x="702098" y="89380"/>
                </a:lnTo>
                <a:lnTo>
                  <a:pt x="746806" y="101409"/>
                </a:lnTo>
                <a:lnTo>
                  <a:pt x="791213" y="114160"/>
                </a:lnTo>
                <a:lnTo>
                  <a:pt x="835314" y="127624"/>
                </a:lnTo>
                <a:lnTo>
                  <a:pt x="879101" y="141796"/>
                </a:lnTo>
                <a:lnTo>
                  <a:pt x="922567" y="156670"/>
                </a:lnTo>
                <a:lnTo>
                  <a:pt x="965707" y="172237"/>
                </a:lnTo>
                <a:lnTo>
                  <a:pt x="1008513" y="188492"/>
                </a:lnTo>
                <a:lnTo>
                  <a:pt x="1050979" y="205428"/>
                </a:lnTo>
                <a:lnTo>
                  <a:pt x="1093098" y="223038"/>
                </a:lnTo>
                <a:lnTo>
                  <a:pt x="1134863" y="241316"/>
                </a:lnTo>
                <a:lnTo>
                  <a:pt x="1176268" y="260254"/>
                </a:lnTo>
                <a:lnTo>
                  <a:pt x="1217306" y="279847"/>
                </a:lnTo>
                <a:lnTo>
                  <a:pt x="1257970" y="300088"/>
                </a:lnTo>
                <a:lnTo>
                  <a:pt x="1298254" y="320969"/>
                </a:lnTo>
                <a:lnTo>
                  <a:pt x="1338151" y="342484"/>
                </a:lnTo>
                <a:lnTo>
                  <a:pt x="1377654" y="364627"/>
                </a:lnTo>
                <a:lnTo>
                  <a:pt x="1416756" y="387390"/>
                </a:lnTo>
                <a:lnTo>
                  <a:pt x="1455452" y="410768"/>
                </a:lnTo>
                <a:lnTo>
                  <a:pt x="1493734" y="434753"/>
                </a:lnTo>
                <a:lnTo>
                  <a:pt x="1531595" y="459339"/>
                </a:lnTo>
                <a:lnTo>
                  <a:pt x="1569029" y="484519"/>
                </a:lnTo>
                <a:lnTo>
                  <a:pt x="1606030" y="510286"/>
                </a:lnTo>
                <a:lnTo>
                  <a:pt x="1642590" y="536634"/>
                </a:lnTo>
                <a:lnTo>
                  <a:pt x="1678703" y="563557"/>
                </a:lnTo>
                <a:lnTo>
                  <a:pt x="1714362" y="591046"/>
                </a:lnTo>
                <a:lnTo>
                  <a:pt x="1749560" y="619096"/>
                </a:lnTo>
                <a:lnTo>
                  <a:pt x="1784291" y="647701"/>
                </a:lnTo>
                <a:lnTo>
                  <a:pt x="1818549" y="676852"/>
                </a:lnTo>
                <a:lnTo>
                  <a:pt x="1852326" y="706544"/>
                </a:lnTo>
                <a:lnTo>
                  <a:pt x="1885615" y="736770"/>
                </a:lnTo>
                <a:lnTo>
                  <a:pt x="1918411" y="767524"/>
                </a:lnTo>
                <a:lnTo>
                  <a:pt x="1950706" y="798798"/>
                </a:lnTo>
                <a:lnTo>
                  <a:pt x="1982494" y="830586"/>
                </a:lnTo>
                <a:lnTo>
                  <a:pt x="2013768" y="862881"/>
                </a:lnTo>
                <a:lnTo>
                  <a:pt x="2044522" y="895677"/>
                </a:lnTo>
                <a:lnTo>
                  <a:pt x="2074748" y="928967"/>
                </a:lnTo>
                <a:lnTo>
                  <a:pt x="2104440" y="962744"/>
                </a:lnTo>
                <a:lnTo>
                  <a:pt x="2133591" y="997002"/>
                </a:lnTo>
                <a:lnTo>
                  <a:pt x="2162195" y="1031733"/>
                </a:lnTo>
                <a:lnTo>
                  <a:pt x="2190245" y="1066932"/>
                </a:lnTo>
                <a:lnTo>
                  <a:pt x="2217735" y="1102591"/>
                </a:lnTo>
                <a:lnTo>
                  <a:pt x="2244657" y="1138704"/>
                </a:lnTo>
                <a:lnTo>
                  <a:pt x="2271005" y="1175264"/>
                </a:lnTo>
                <a:lnTo>
                  <a:pt x="2296772" y="1212265"/>
                </a:lnTo>
                <a:lnTo>
                  <a:pt x="2321952" y="1249699"/>
                </a:lnTo>
                <a:lnTo>
                  <a:pt x="2346537" y="1287560"/>
                </a:lnTo>
                <a:lnTo>
                  <a:pt x="2370522" y="1325842"/>
                </a:lnTo>
                <a:lnTo>
                  <a:pt x="2393900" y="1364538"/>
                </a:lnTo>
                <a:lnTo>
                  <a:pt x="2416663" y="1403641"/>
                </a:lnTo>
                <a:lnTo>
                  <a:pt x="2438806" y="1443144"/>
                </a:lnTo>
                <a:lnTo>
                  <a:pt x="2460321" y="1483041"/>
                </a:lnTo>
                <a:lnTo>
                  <a:pt x="2481202" y="1523325"/>
                </a:lnTo>
                <a:lnTo>
                  <a:pt x="2501442" y="1563989"/>
                </a:lnTo>
                <a:lnTo>
                  <a:pt x="2521035" y="1605027"/>
                </a:lnTo>
                <a:lnTo>
                  <a:pt x="2539973" y="1646432"/>
                </a:lnTo>
                <a:lnTo>
                  <a:pt x="2558250" y="1688197"/>
                </a:lnTo>
                <a:lnTo>
                  <a:pt x="2575860" y="1730316"/>
                </a:lnTo>
                <a:lnTo>
                  <a:pt x="2592796" y="1772782"/>
                </a:lnTo>
                <a:lnTo>
                  <a:pt x="2609051" y="1815589"/>
                </a:lnTo>
                <a:lnTo>
                  <a:pt x="2624618" y="1858728"/>
                </a:lnTo>
                <a:lnTo>
                  <a:pt x="2639491" y="1902195"/>
                </a:lnTo>
                <a:lnTo>
                  <a:pt x="2653663" y="1945982"/>
                </a:lnTo>
                <a:lnTo>
                  <a:pt x="2667127" y="1990083"/>
                </a:lnTo>
                <a:lnTo>
                  <a:pt x="2679877" y="2034490"/>
                </a:lnTo>
                <a:lnTo>
                  <a:pt x="2691907" y="2079198"/>
                </a:lnTo>
                <a:lnTo>
                  <a:pt x="2703208" y="2124199"/>
                </a:lnTo>
                <a:lnTo>
                  <a:pt x="2713775" y="2169488"/>
                </a:lnTo>
                <a:lnTo>
                  <a:pt x="2723601" y="2215056"/>
                </a:lnTo>
                <a:lnTo>
                  <a:pt x="2732679" y="2260898"/>
                </a:lnTo>
                <a:lnTo>
                  <a:pt x="2741003" y="2307006"/>
                </a:lnTo>
                <a:lnTo>
                  <a:pt x="2748566" y="2353375"/>
                </a:lnTo>
                <a:lnTo>
                  <a:pt x="2755361" y="2399998"/>
                </a:lnTo>
                <a:lnTo>
                  <a:pt x="2761382" y="2446867"/>
                </a:lnTo>
                <a:lnTo>
                  <a:pt x="2766622" y="2493976"/>
                </a:lnTo>
                <a:lnTo>
                  <a:pt x="2771074" y="2541318"/>
                </a:lnTo>
                <a:lnTo>
                  <a:pt x="2774731" y="2588888"/>
                </a:lnTo>
                <a:lnTo>
                  <a:pt x="2777587" y="2636677"/>
                </a:lnTo>
                <a:lnTo>
                  <a:pt x="2779636" y="2684680"/>
                </a:lnTo>
                <a:lnTo>
                  <a:pt x="2780870" y="2732890"/>
                </a:lnTo>
                <a:lnTo>
                  <a:pt x="2781283" y="2781299"/>
                </a:lnTo>
                <a:lnTo>
                  <a:pt x="0" y="2781299"/>
                </a:lnTo>
                <a:close/>
              </a:path>
            </a:pathLst>
          </a:custGeom>
          <a:solidFill>
            <a:srgbClr val="FFC23C"/>
          </a:solidFill>
        </p:spPr>
        <p:txBody>
          <a:bodyPr wrap="square" lIns="0" tIns="0" rIns="0" bIns="0" rtlCol="0"/>
          <a:lstStyle/>
          <a:p>
            <a:endParaRPr/>
          </a:p>
        </p:txBody>
      </p:sp>
      <p:sp>
        <p:nvSpPr>
          <p:cNvPr id="5" name="object 5"/>
          <p:cNvSpPr/>
          <p:nvPr/>
        </p:nvSpPr>
        <p:spPr>
          <a:xfrm>
            <a:off x="9144901" y="7504794"/>
            <a:ext cx="2781300" cy="2781300"/>
          </a:xfrm>
          <a:custGeom>
            <a:avLst/>
            <a:gdLst/>
            <a:ahLst/>
            <a:cxnLst/>
            <a:rect l="l" t="t" r="r" b="b"/>
            <a:pathLst>
              <a:path w="2781300" h="2781300">
                <a:moveTo>
                  <a:pt x="0" y="2781299"/>
                </a:moveTo>
                <a:lnTo>
                  <a:pt x="0" y="0"/>
                </a:lnTo>
                <a:lnTo>
                  <a:pt x="48409" y="413"/>
                </a:lnTo>
                <a:lnTo>
                  <a:pt x="96618" y="1647"/>
                </a:lnTo>
                <a:lnTo>
                  <a:pt x="144621" y="3696"/>
                </a:lnTo>
                <a:lnTo>
                  <a:pt x="192410" y="6552"/>
                </a:lnTo>
                <a:lnTo>
                  <a:pt x="239979" y="10210"/>
                </a:lnTo>
                <a:lnTo>
                  <a:pt x="287322" y="14662"/>
                </a:lnTo>
                <a:lnTo>
                  <a:pt x="334431" y="19902"/>
                </a:lnTo>
                <a:lnTo>
                  <a:pt x="381300" y="25923"/>
                </a:lnTo>
                <a:lnTo>
                  <a:pt x="427922" y="32719"/>
                </a:lnTo>
                <a:lnTo>
                  <a:pt x="474291" y="40282"/>
                </a:lnTo>
                <a:lnTo>
                  <a:pt x="520399" y="48606"/>
                </a:lnTo>
                <a:lnTo>
                  <a:pt x="566241" y="57685"/>
                </a:lnTo>
                <a:lnTo>
                  <a:pt x="611809" y="67511"/>
                </a:lnTo>
                <a:lnTo>
                  <a:pt x="657097" y="78078"/>
                </a:lnTo>
                <a:lnTo>
                  <a:pt x="702098" y="89380"/>
                </a:lnTo>
                <a:lnTo>
                  <a:pt x="746806" y="101409"/>
                </a:lnTo>
                <a:lnTo>
                  <a:pt x="791213" y="114160"/>
                </a:lnTo>
                <a:lnTo>
                  <a:pt x="835314" y="127624"/>
                </a:lnTo>
                <a:lnTo>
                  <a:pt x="879101" y="141796"/>
                </a:lnTo>
                <a:lnTo>
                  <a:pt x="922567" y="156670"/>
                </a:lnTo>
                <a:lnTo>
                  <a:pt x="965707" y="172237"/>
                </a:lnTo>
                <a:lnTo>
                  <a:pt x="1008513" y="188492"/>
                </a:lnTo>
                <a:lnTo>
                  <a:pt x="1050979" y="205428"/>
                </a:lnTo>
                <a:lnTo>
                  <a:pt x="1093098" y="223038"/>
                </a:lnTo>
                <a:lnTo>
                  <a:pt x="1134863" y="241316"/>
                </a:lnTo>
                <a:lnTo>
                  <a:pt x="1176268" y="260254"/>
                </a:lnTo>
                <a:lnTo>
                  <a:pt x="1217306" y="279847"/>
                </a:lnTo>
                <a:lnTo>
                  <a:pt x="1257970" y="300088"/>
                </a:lnTo>
                <a:lnTo>
                  <a:pt x="1298254" y="320969"/>
                </a:lnTo>
                <a:lnTo>
                  <a:pt x="1338151" y="342484"/>
                </a:lnTo>
                <a:lnTo>
                  <a:pt x="1377654" y="364627"/>
                </a:lnTo>
                <a:lnTo>
                  <a:pt x="1416756" y="387390"/>
                </a:lnTo>
                <a:lnTo>
                  <a:pt x="1455452" y="410768"/>
                </a:lnTo>
                <a:lnTo>
                  <a:pt x="1493734" y="434753"/>
                </a:lnTo>
                <a:lnTo>
                  <a:pt x="1531595" y="459339"/>
                </a:lnTo>
                <a:lnTo>
                  <a:pt x="1569029" y="484519"/>
                </a:lnTo>
                <a:lnTo>
                  <a:pt x="1606030" y="510286"/>
                </a:lnTo>
                <a:lnTo>
                  <a:pt x="1642590" y="536634"/>
                </a:lnTo>
                <a:lnTo>
                  <a:pt x="1678703" y="563557"/>
                </a:lnTo>
                <a:lnTo>
                  <a:pt x="1714362" y="591046"/>
                </a:lnTo>
                <a:lnTo>
                  <a:pt x="1749560" y="619096"/>
                </a:lnTo>
                <a:lnTo>
                  <a:pt x="1784291" y="647701"/>
                </a:lnTo>
                <a:lnTo>
                  <a:pt x="1818549" y="676852"/>
                </a:lnTo>
                <a:lnTo>
                  <a:pt x="1852326" y="706544"/>
                </a:lnTo>
                <a:lnTo>
                  <a:pt x="1885615" y="736770"/>
                </a:lnTo>
                <a:lnTo>
                  <a:pt x="1918411" y="767524"/>
                </a:lnTo>
                <a:lnTo>
                  <a:pt x="1950706" y="798798"/>
                </a:lnTo>
                <a:lnTo>
                  <a:pt x="1982494" y="830586"/>
                </a:lnTo>
                <a:lnTo>
                  <a:pt x="2013768" y="862881"/>
                </a:lnTo>
                <a:lnTo>
                  <a:pt x="2044522" y="895677"/>
                </a:lnTo>
                <a:lnTo>
                  <a:pt x="2074748" y="928967"/>
                </a:lnTo>
                <a:lnTo>
                  <a:pt x="2104440" y="962744"/>
                </a:lnTo>
                <a:lnTo>
                  <a:pt x="2133591" y="997002"/>
                </a:lnTo>
                <a:lnTo>
                  <a:pt x="2162195" y="1031733"/>
                </a:lnTo>
                <a:lnTo>
                  <a:pt x="2190245" y="1066932"/>
                </a:lnTo>
                <a:lnTo>
                  <a:pt x="2217735" y="1102591"/>
                </a:lnTo>
                <a:lnTo>
                  <a:pt x="2244657" y="1138704"/>
                </a:lnTo>
                <a:lnTo>
                  <a:pt x="2271005" y="1175264"/>
                </a:lnTo>
                <a:lnTo>
                  <a:pt x="2296772" y="1212265"/>
                </a:lnTo>
                <a:lnTo>
                  <a:pt x="2321952" y="1249699"/>
                </a:lnTo>
                <a:lnTo>
                  <a:pt x="2346537" y="1287560"/>
                </a:lnTo>
                <a:lnTo>
                  <a:pt x="2370522" y="1325842"/>
                </a:lnTo>
                <a:lnTo>
                  <a:pt x="2393900" y="1364538"/>
                </a:lnTo>
                <a:lnTo>
                  <a:pt x="2416663" y="1403641"/>
                </a:lnTo>
                <a:lnTo>
                  <a:pt x="2438806" y="1443144"/>
                </a:lnTo>
                <a:lnTo>
                  <a:pt x="2460321" y="1483041"/>
                </a:lnTo>
                <a:lnTo>
                  <a:pt x="2481202" y="1523325"/>
                </a:lnTo>
                <a:lnTo>
                  <a:pt x="2501442" y="1563989"/>
                </a:lnTo>
                <a:lnTo>
                  <a:pt x="2521035" y="1605027"/>
                </a:lnTo>
                <a:lnTo>
                  <a:pt x="2539973" y="1646432"/>
                </a:lnTo>
                <a:lnTo>
                  <a:pt x="2558250" y="1688197"/>
                </a:lnTo>
                <a:lnTo>
                  <a:pt x="2575860" y="1730316"/>
                </a:lnTo>
                <a:lnTo>
                  <a:pt x="2592796" y="1772782"/>
                </a:lnTo>
                <a:lnTo>
                  <a:pt x="2609051" y="1815589"/>
                </a:lnTo>
                <a:lnTo>
                  <a:pt x="2624618" y="1858728"/>
                </a:lnTo>
                <a:lnTo>
                  <a:pt x="2639491" y="1902195"/>
                </a:lnTo>
                <a:lnTo>
                  <a:pt x="2653663" y="1945982"/>
                </a:lnTo>
                <a:lnTo>
                  <a:pt x="2667127" y="1990083"/>
                </a:lnTo>
                <a:lnTo>
                  <a:pt x="2679877" y="2034490"/>
                </a:lnTo>
                <a:lnTo>
                  <a:pt x="2691907" y="2079198"/>
                </a:lnTo>
                <a:lnTo>
                  <a:pt x="2703208" y="2124199"/>
                </a:lnTo>
                <a:lnTo>
                  <a:pt x="2713775" y="2169488"/>
                </a:lnTo>
                <a:lnTo>
                  <a:pt x="2723601" y="2215056"/>
                </a:lnTo>
                <a:lnTo>
                  <a:pt x="2732679" y="2260898"/>
                </a:lnTo>
                <a:lnTo>
                  <a:pt x="2741003" y="2307006"/>
                </a:lnTo>
                <a:lnTo>
                  <a:pt x="2748566" y="2353375"/>
                </a:lnTo>
                <a:lnTo>
                  <a:pt x="2755361" y="2399998"/>
                </a:lnTo>
                <a:lnTo>
                  <a:pt x="2761382" y="2446867"/>
                </a:lnTo>
                <a:lnTo>
                  <a:pt x="2766622" y="2493976"/>
                </a:lnTo>
                <a:lnTo>
                  <a:pt x="2771074" y="2541318"/>
                </a:lnTo>
                <a:lnTo>
                  <a:pt x="2774731" y="2588888"/>
                </a:lnTo>
                <a:lnTo>
                  <a:pt x="2777587" y="2636677"/>
                </a:lnTo>
                <a:lnTo>
                  <a:pt x="2779636" y="2684680"/>
                </a:lnTo>
                <a:lnTo>
                  <a:pt x="2780870" y="2732890"/>
                </a:lnTo>
                <a:lnTo>
                  <a:pt x="2781283" y="2781299"/>
                </a:lnTo>
                <a:lnTo>
                  <a:pt x="0" y="2781299"/>
                </a:lnTo>
                <a:close/>
              </a:path>
            </a:pathLst>
          </a:custGeom>
          <a:solidFill>
            <a:srgbClr val="FFFFFF"/>
          </a:solidFill>
        </p:spPr>
        <p:txBody>
          <a:bodyPr wrap="square" lIns="0" tIns="0" rIns="0" bIns="0" rtlCol="0"/>
          <a:lstStyle/>
          <a:p>
            <a:endParaRPr/>
          </a:p>
        </p:txBody>
      </p:sp>
      <p:sp>
        <p:nvSpPr>
          <p:cNvPr id="6" name="object 6"/>
          <p:cNvSpPr/>
          <p:nvPr/>
        </p:nvSpPr>
        <p:spPr>
          <a:xfrm>
            <a:off x="15505898" y="7504794"/>
            <a:ext cx="2782570" cy="2781300"/>
          </a:xfrm>
          <a:custGeom>
            <a:avLst/>
            <a:gdLst/>
            <a:ahLst/>
            <a:cxnLst/>
            <a:rect l="l" t="t" r="r" b="b"/>
            <a:pathLst>
              <a:path w="2782569" h="2781300">
                <a:moveTo>
                  <a:pt x="1595114" y="12700"/>
                </a:moveTo>
                <a:lnTo>
                  <a:pt x="1186880" y="12700"/>
                </a:lnTo>
                <a:lnTo>
                  <a:pt x="1203783" y="0"/>
                </a:lnTo>
                <a:lnTo>
                  <a:pt x="1578211" y="0"/>
                </a:lnTo>
                <a:lnTo>
                  <a:pt x="1595114" y="12700"/>
                </a:lnTo>
                <a:close/>
              </a:path>
              <a:path w="2782569" h="2781300">
                <a:moveTo>
                  <a:pt x="1662388" y="25400"/>
                </a:moveTo>
                <a:lnTo>
                  <a:pt x="1119606" y="25400"/>
                </a:lnTo>
                <a:lnTo>
                  <a:pt x="1136371" y="12700"/>
                </a:lnTo>
                <a:lnTo>
                  <a:pt x="1645623" y="12700"/>
                </a:lnTo>
                <a:lnTo>
                  <a:pt x="1662388" y="25400"/>
                </a:lnTo>
                <a:close/>
              </a:path>
              <a:path w="2782569" h="2781300">
                <a:moveTo>
                  <a:pt x="1729007" y="38100"/>
                </a:moveTo>
                <a:lnTo>
                  <a:pt x="1052987" y="38100"/>
                </a:lnTo>
                <a:lnTo>
                  <a:pt x="1069573" y="25400"/>
                </a:lnTo>
                <a:lnTo>
                  <a:pt x="1712421" y="25400"/>
                </a:lnTo>
                <a:lnTo>
                  <a:pt x="1729007" y="38100"/>
                </a:lnTo>
                <a:close/>
              </a:path>
              <a:path w="2782569" h="2781300">
                <a:moveTo>
                  <a:pt x="1778445" y="50800"/>
                </a:moveTo>
                <a:lnTo>
                  <a:pt x="1003549" y="50800"/>
                </a:lnTo>
                <a:lnTo>
                  <a:pt x="1019972" y="38100"/>
                </a:lnTo>
                <a:lnTo>
                  <a:pt x="1762022" y="38100"/>
                </a:lnTo>
                <a:lnTo>
                  <a:pt x="1778445" y="50800"/>
                </a:lnTo>
                <a:close/>
              </a:path>
              <a:path w="2782569" h="2781300">
                <a:moveTo>
                  <a:pt x="1811120" y="63500"/>
                </a:moveTo>
                <a:lnTo>
                  <a:pt x="970875" y="63500"/>
                </a:lnTo>
                <a:lnTo>
                  <a:pt x="987181" y="50800"/>
                </a:lnTo>
                <a:lnTo>
                  <a:pt x="1794813" y="50800"/>
                </a:lnTo>
                <a:lnTo>
                  <a:pt x="1811120" y="63500"/>
                </a:lnTo>
                <a:close/>
              </a:path>
              <a:path w="2782569" h="2781300">
                <a:moveTo>
                  <a:pt x="1859645" y="76200"/>
                </a:moveTo>
                <a:lnTo>
                  <a:pt x="922349" y="76200"/>
                </a:lnTo>
                <a:lnTo>
                  <a:pt x="938458" y="63500"/>
                </a:lnTo>
                <a:lnTo>
                  <a:pt x="1843536" y="63500"/>
                </a:lnTo>
                <a:lnTo>
                  <a:pt x="1859645" y="76200"/>
                </a:lnTo>
                <a:close/>
              </a:path>
              <a:path w="2782569" h="2781300">
                <a:moveTo>
                  <a:pt x="1891648" y="88900"/>
                </a:moveTo>
                <a:lnTo>
                  <a:pt x="890346" y="88900"/>
                </a:lnTo>
                <a:lnTo>
                  <a:pt x="906310" y="76200"/>
                </a:lnTo>
                <a:lnTo>
                  <a:pt x="1875684" y="76200"/>
                </a:lnTo>
                <a:lnTo>
                  <a:pt x="1891648" y="88900"/>
                </a:lnTo>
                <a:close/>
              </a:path>
              <a:path w="2782569" h="2781300">
                <a:moveTo>
                  <a:pt x="1923349" y="101600"/>
                </a:moveTo>
                <a:lnTo>
                  <a:pt x="858645" y="101600"/>
                </a:lnTo>
                <a:lnTo>
                  <a:pt x="874458" y="88900"/>
                </a:lnTo>
                <a:lnTo>
                  <a:pt x="1907536" y="88900"/>
                </a:lnTo>
                <a:lnTo>
                  <a:pt x="1923349" y="101600"/>
                </a:lnTo>
                <a:close/>
              </a:path>
              <a:path w="2782569" h="2781300">
                <a:moveTo>
                  <a:pt x="1954729" y="114300"/>
                </a:moveTo>
                <a:lnTo>
                  <a:pt x="827265" y="114300"/>
                </a:lnTo>
                <a:lnTo>
                  <a:pt x="842913" y="101600"/>
                </a:lnTo>
                <a:lnTo>
                  <a:pt x="1939081" y="101600"/>
                </a:lnTo>
                <a:lnTo>
                  <a:pt x="1954729" y="114300"/>
                </a:lnTo>
                <a:close/>
              </a:path>
              <a:path w="2782569" h="2781300">
                <a:moveTo>
                  <a:pt x="2001158" y="139700"/>
                </a:moveTo>
                <a:lnTo>
                  <a:pt x="780836" y="139700"/>
                </a:lnTo>
                <a:lnTo>
                  <a:pt x="811702" y="114300"/>
                </a:lnTo>
                <a:lnTo>
                  <a:pt x="1970292" y="114300"/>
                </a:lnTo>
                <a:lnTo>
                  <a:pt x="2001158" y="139700"/>
                </a:lnTo>
                <a:close/>
              </a:path>
              <a:path w="2782569" h="2781300">
                <a:moveTo>
                  <a:pt x="2031652" y="152400"/>
                </a:moveTo>
                <a:lnTo>
                  <a:pt x="750342" y="152400"/>
                </a:lnTo>
                <a:lnTo>
                  <a:pt x="765542" y="139700"/>
                </a:lnTo>
                <a:lnTo>
                  <a:pt x="2016452" y="139700"/>
                </a:lnTo>
                <a:lnTo>
                  <a:pt x="2031652" y="152400"/>
                </a:lnTo>
                <a:close/>
              </a:path>
              <a:path w="2782569" h="2781300">
                <a:moveTo>
                  <a:pt x="2076669" y="177800"/>
                </a:moveTo>
                <a:lnTo>
                  <a:pt x="705325" y="177800"/>
                </a:lnTo>
                <a:lnTo>
                  <a:pt x="735236" y="152400"/>
                </a:lnTo>
                <a:lnTo>
                  <a:pt x="2046758" y="152400"/>
                </a:lnTo>
                <a:lnTo>
                  <a:pt x="2076669" y="177800"/>
                </a:lnTo>
                <a:close/>
              </a:path>
              <a:path w="2782569" h="2781300">
                <a:moveTo>
                  <a:pt x="2120756" y="203200"/>
                </a:moveTo>
                <a:lnTo>
                  <a:pt x="661238" y="203200"/>
                </a:lnTo>
                <a:lnTo>
                  <a:pt x="690525" y="177800"/>
                </a:lnTo>
                <a:lnTo>
                  <a:pt x="2091469" y="177800"/>
                </a:lnTo>
                <a:lnTo>
                  <a:pt x="2120756" y="203200"/>
                </a:lnTo>
                <a:close/>
              </a:path>
              <a:path w="2782569" h="2781300">
                <a:moveTo>
                  <a:pt x="2177989" y="241300"/>
                </a:moveTo>
                <a:lnTo>
                  <a:pt x="604005" y="241300"/>
                </a:lnTo>
                <a:lnTo>
                  <a:pt x="618142" y="228600"/>
                </a:lnTo>
                <a:lnTo>
                  <a:pt x="646761" y="203200"/>
                </a:lnTo>
                <a:lnTo>
                  <a:pt x="2135234" y="203200"/>
                </a:lnTo>
                <a:lnTo>
                  <a:pt x="2163852" y="228600"/>
                </a:lnTo>
                <a:lnTo>
                  <a:pt x="2177989" y="241300"/>
                </a:lnTo>
                <a:close/>
              </a:path>
              <a:path w="2782569" h="2781300">
                <a:moveTo>
                  <a:pt x="2260240" y="304800"/>
                </a:moveTo>
                <a:lnTo>
                  <a:pt x="521755" y="304800"/>
                </a:lnTo>
                <a:lnTo>
                  <a:pt x="535147" y="292100"/>
                </a:lnTo>
                <a:lnTo>
                  <a:pt x="562318" y="266700"/>
                </a:lnTo>
                <a:lnTo>
                  <a:pt x="589989" y="241300"/>
                </a:lnTo>
                <a:lnTo>
                  <a:pt x="2192005" y="241300"/>
                </a:lnTo>
                <a:lnTo>
                  <a:pt x="2219676" y="266700"/>
                </a:lnTo>
                <a:lnTo>
                  <a:pt x="2246847" y="292100"/>
                </a:lnTo>
                <a:lnTo>
                  <a:pt x="2260240" y="304800"/>
                </a:lnTo>
                <a:close/>
              </a:path>
              <a:path w="2782569" h="2781300">
                <a:moveTo>
                  <a:pt x="2398499" y="431800"/>
                </a:moveTo>
                <a:lnTo>
                  <a:pt x="383495" y="431800"/>
                </a:lnTo>
                <a:lnTo>
                  <a:pt x="395341" y="419100"/>
                </a:lnTo>
                <a:lnTo>
                  <a:pt x="431776" y="381000"/>
                </a:lnTo>
                <a:lnTo>
                  <a:pt x="469510" y="342900"/>
                </a:lnTo>
                <a:lnTo>
                  <a:pt x="508491" y="304800"/>
                </a:lnTo>
                <a:lnTo>
                  <a:pt x="2273503" y="304800"/>
                </a:lnTo>
                <a:lnTo>
                  <a:pt x="2312484" y="342900"/>
                </a:lnTo>
                <a:lnTo>
                  <a:pt x="2350219" y="381000"/>
                </a:lnTo>
                <a:lnTo>
                  <a:pt x="2386653" y="419100"/>
                </a:lnTo>
                <a:lnTo>
                  <a:pt x="2398499" y="431800"/>
                </a:lnTo>
                <a:close/>
              </a:path>
              <a:path w="2782569" h="2781300">
                <a:moveTo>
                  <a:pt x="2386653" y="2362200"/>
                </a:moveTo>
                <a:lnTo>
                  <a:pt x="395341" y="2362200"/>
                </a:lnTo>
                <a:lnTo>
                  <a:pt x="383495" y="2349500"/>
                </a:lnTo>
                <a:lnTo>
                  <a:pt x="348871" y="2311400"/>
                </a:lnTo>
                <a:lnTo>
                  <a:pt x="315660" y="2273300"/>
                </a:lnTo>
                <a:lnTo>
                  <a:pt x="304911" y="2247900"/>
                </a:lnTo>
                <a:lnTo>
                  <a:pt x="294326" y="2235200"/>
                </a:lnTo>
                <a:lnTo>
                  <a:pt x="263567" y="2197100"/>
                </a:lnTo>
                <a:lnTo>
                  <a:pt x="234338" y="2159000"/>
                </a:lnTo>
                <a:lnTo>
                  <a:pt x="206676" y="2108200"/>
                </a:lnTo>
                <a:lnTo>
                  <a:pt x="197809" y="2095500"/>
                </a:lnTo>
                <a:lnTo>
                  <a:pt x="172295" y="2057400"/>
                </a:lnTo>
                <a:lnTo>
                  <a:pt x="156199" y="2019300"/>
                </a:lnTo>
                <a:lnTo>
                  <a:pt x="148431" y="2006600"/>
                </a:lnTo>
                <a:lnTo>
                  <a:pt x="140849" y="1993900"/>
                </a:lnTo>
                <a:lnTo>
                  <a:pt x="133455" y="1981200"/>
                </a:lnTo>
                <a:lnTo>
                  <a:pt x="126251" y="1968500"/>
                </a:lnTo>
                <a:lnTo>
                  <a:pt x="119238" y="1943100"/>
                </a:lnTo>
                <a:lnTo>
                  <a:pt x="112416" y="1930400"/>
                </a:lnTo>
                <a:lnTo>
                  <a:pt x="105786" y="1917700"/>
                </a:lnTo>
                <a:lnTo>
                  <a:pt x="99350" y="1905000"/>
                </a:lnTo>
                <a:lnTo>
                  <a:pt x="93109" y="1879600"/>
                </a:lnTo>
                <a:lnTo>
                  <a:pt x="87063" y="1866900"/>
                </a:lnTo>
                <a:lnTo>
                  <a:pt x="81213" y="1854200"/>
                </a:lnTo>
                <a:lnTo>
                  <a:pt x="75560" y="1841500"/>
                </a:lnTo>
                <a:lnTo>
                  <a:pt x="70106" y="1816100"/>
                </a:lnTo>
                <a:lnTo>
                  <a:pt x="64851" y="1803400"/>
                </a:lnTo>
                <a:lnTo>
                  <a:pt x="59795" y="1790700"/>
                </a:lnTo>
                <a:lnTo>
                  <a:pt x="54940" y="1778000"/>
                </a:lnTo>
                <a:lnTo>
                  <a:pt x="50286" y="1752600"/>
                </a:lnTo>
                <a:lnTo>
                  <a:pt x="45834" y="1739900"/>
                </a:lnTo>
                <a:lnTo>
                  <a:pt x="41584" y="1727200"/>
                </a:lnTo>
                <a:lnTo>
                  <a:pt x="37538" y="1701800"/>
                </a:lnTo>
                <a:lnTo>
                  <a:pt x="33696" y="1689100"/>
                </a:lnTo>
                <a:lnTo>
                  <a:pt x="30058" y="1676400"/>
                </a:lnTo>
                <a:lnTo>
                  <a:pt x="26624" y="1651000"/>
                </a:lnTo>
                <a:lnTo>
                  <a:pt x="23396" y="1638300"/>
                </a:lnTo>
                <a:lnTo>
                  <a:pt x="20375" y="1625600"/>
                </a:lnTo>
                <a:lnTo>
                  <a:pt x="17560" y="1600200"/>
                </a:lnTo>
                <a:lnTo>
                  <a:pt x="14951" y="1587500"/>
                </a:lnTo>
                <a:lnTo>
                  <a:pt x="12550" y="1574800"/>
                </a:lnTo>
                <a:lnTo>
                  <a:pt x="10356" y="1549400"/>
                </a:lnTo>
                <a:lnTo>
                  <a:pt x="8371" y="1536700"/>
                </a:lnTo>
                <a:lnTo>
                  <a:pt x="6593" y="1524000"/>
                </a:lnTo>
                <a:lnTo>
                  <a:pt x="5024" y="1498600"/>
                </a:lnTo>
                <a:lnTo>
                  <a:pt x="3664" y="1485900"/>
                </a:lnTo>
                <a:lnTo>
                  <a:pt x="2513" y="1473200"/>
                </a:lnTo>
                <a:lnTo>
                  <a:pt x="1570" y="1447800"/>
                </a:lnTo>
                <a:lnTo>
                  <a:pt x="837" y="1435100"/>
                </a:lnTo>
                <a:lnTo>
                  <a:pt x="314" y="1422400"/>
                </a:lnTo>
                <a:lnTo>
                  <a:pt x="0" y="1397000"/>
                </a:lnTo>
                <a:lnTo>
                  <a:pt x="0" y="1371600"/>
                </a:lnTo>
                <a:lnTo>
                  <a:pt x="314" y="1346200"/>
                </a:lnTo>
                <a:lnTo>
                  <a:pt x="837" y="1333500"/>
                </a:lnTo>
                <a:lnTo>
                  <a:pt x="1570" y="1320800"/>
                </a:lnTo>
                <a:lnTo>
                  <a:pt x="2513" y="1295400"/>
                </a:lnTo>
                <a:lnTo>
                  <a:pt x="3664" y="1282700"/>
                </a:lnTo>
                <a:lnTo>
                  <a:pt x="5024" y="1270000"/>
                </a:lnTo>
                <a:lnTo>
                  <a:pt x="6593" y="1244600"/>
                </a:lnTo>
                <a:lnTo>
                  <a:pt x="8371" y="1231900"/>
                </a:lnTo>
                <a:lnTo>
                  <a:pt x="10356" y="1219200"/>
                </a:lnTo>
                <a:lnTo>
                  <a:pt x="12550" y="1193800"/>
                </a:lnTo>
                <a:lnTo>
                  <a:pt x="14951" y="1181100"/>
                </a:lnTo>
                <a:lnTo>
                  <a:pt x="17560" y="1168400"/>
                </a:lnTo>
                <a:lnTo>
                  <a:pt x="20375" y="1143000"/>
                </a:lnTo>
                <a:lnTo>
                  <a:pt x="23396" y="1130300"/>
                </a:lnTo>
                <a:lnTo>
                  <a:pt x="26624" y="1117600"/>
                </a:lnTo>
                <a:lnTo>
                  <a:pt x="30058" y="1092200"/>
                </a:lnTo>
                <a:lnTo>
                  <a:pt x="33696" y="1079500"/>
                </a:lnTo>
                <a:lnTo>
                  <a:pt x="37538" y="1066800"/>
                </a:lnTo>
                <a:lnTo>
                  <a:pt x="41584" y="1041400"/>
                </a:lnTo>
                <a:lnTo>
                  <a:pt x="45834" y="1028700"/>
                </a:lnTo>
                <a:lnTo>
                  <a:pt x="50286" y="1016000"/>
                </a:lnTo>
                <a:lnTo>
                  <a:pt x="54940" y="1003300"/>
                </a:lnTo>
                <a:lnTo>
                  <a:pt x="59795" y="977900"/>
                </a:lnTo>
                <a:lnTo>
                  <a:pt x="64851" y="965200"/>
                </a:lnTo>
                <a:lnTo>
                  <a:pt x="70106" y="952500"/>
                </a:lnTo>
                <a:lnTo>
                  <a:pt x="75560" y="927100"/>
                </a:lnTo>
                <a:lnTo>
                  <a:pt x="81213" y="914400"/>
                </a:lnTo>
                <a:lnTo>
                  <a:pt x="87063" y="901700"/>
                </a:lnTo>
                <a:lnTo>
                  <a:pt x="93109" y="889000"/>
                </a:lnTo>
                <a:lnTo>
                  <a:pt x="99350" y="863600"/>
                </a:lnTo>
                <a:lnTo>
                  <a:pt x="105786" y="850900"/>
                </a:lnTo>
                <a:lnTo>
                  <a:pt x="112416" y="838200"/>
                </a:lnTo>
                <a:lnTo>
                  <a:pt x="119238" y="825500"/>
                </a:lnTo>
                <a:lnTo>
                  <a:pt x="126251" y="800100"/>
                </a:lnTo>
                <a:lnTo>
                  <a:pt x="133455" y="787400"/>
                </a:lnTo>
                <a:lnTo>
                  <a:pt x="140849" y="774700"/>
                </a:lnTo>
                <a:lnTo>
                  <a:pt x="148431" y="762000"/>
                </a:lnTo>
                <a:lnTo>
                  <a:pt x="156199" y="749300"/>
                </a:lnTo>
                <a:lnTo>
                  <a:pt x="164154" y="723900"/>
                </a:lnTo>
                <a:lnTo>
                  <a:pt x="189122" y="685800"/>
                </a:lnTo>
                <a:lnTo>
                  <a:pt x="206676" y="660400"/>
                </a:lnTo>
                <a:lnTo>
                  <a:pt x="215719" y="635000"/>
                </a:lnTo>
                <a:lnTo>
                  <a:pt x="243910" y="596900"/>
                </a:lnTo>
                <a:lnTo>
                  <a:pt x="273653" y="558800"/>
                </a:lnTo>
                <a:lnTo>
                  <a:pt x="304911" y="520700"/>
                </a:lnTo>
                <a:lnTo>
                  <a:pt x="326572" y="495300"/>
                </a:lnTo>
                <a:lnTo>
                  <a:pt x="337642" y="469900"/>
                </a:lnTo>
                <a:lnTo>
                  <a:pt x="348871" y="457200"/>
                </a:lnTo>
                <a:lnTo>
                  <a:pt x="360258" y="444500"/>
                </a:lnTo>
                <a:lnTo>
                  <a:pt x="371801" y="431800"/>
                </a:lnTo>
                <a:lnTo>
                  <a:pt x="2410193" y="431800"/>
                </a:lnTo>
                <a:lnTo>
                  <a:pt x="2421736" y="444500"/>
                </a:lnTo>
                <a:lnTo>
                  <a:pt x="2433123" y="457200"/>
                </a:lnTo>
                <a:lnTo>
                  <a:pt x="2444352" y="469900"/>
                </a:lnTo>
                <a:lnTo>
                  <a:pt x="2455422" y="495300"/>
                </a:lnTo>
                <a:lnTo>
                  <a:pt x="2466334" y="508000"/>
                </a:lnTo>
                <a:lnTo>
                  <a:pt x="2498087" y="546100"/>
                </a:lnTo>
                <a:lnTo>
                  <a:pt x="2528341" y="584200"/>
                </a:lnTo>
                <a:lnTo>
                  <a:pt x="2557054" y="622300"/>
                </a:lnTo>
                <a:lnTo>
                  <a:pt x="2575318" y="660400"/>
                </a:lnTo>
                <a:lnTo>
                  <a:pt x="2584185" y="673100"/>
                </a:lnTo>
                <a:lnTo>
                  <a:pt x="2609700" y="711200"/>
                </a:lnTo>
                <a:lnTo>
                  <a:pt x="2625795" y="749300"/>
                </a:lnTo>
                <a:lnTo>
                  <a:pt x="2633563" y="762000"/>
                </a:lnTo>
                <a:lnTo>
                  <a:pt x="2641144" y="774700"/>
                </a:lnTo>
                <a:lnTo>
                  <a:pt x="2648538" y="787400"/>
                </a:lnTo>
                <a:lnTo>
                  <a:pt x="2655743" y="800100"/>
                </a:lnTo>
                <a:lnTo>
                  <a:pt x="2662756" y="825500"/>
                </a:lnTo>
                <a:lnTo>
                  <a:pt x="2669578" y="838200"/>
                </a:lnTo>
                <a:lnTo>
                  <a:pt x="2676208" y="850900"/>
                </a:lnTo>
                <a:lnTo>
                  <a:pt x="2682644" y="863600"/>
                </a:lnTo>
                <a:lnTo>
                  <a:pt x="2688885" y="889000"/>
                </a:lnTo>
                <a:lnTo>
                  <a:pt x="2694931" y="901700"/>
                </a:lnTo>
                <a:lnTo>
                  <a:pt x="2700781" y="914400"/>
                </a:lnTo>
                <a:lnTo>
                  <a:pt x="2706434" y="927100"/>
                </a:lnTo>
                <a:lnTo>
                  <a:pt x="2711888" y="952500"/>
                </a:lnTo>
                <a:lnTo>
                  <a:pt x="2717143" y="965200"/>
                </a:lnTo>
                <a:lnTo>
                  <a:pt x="2722199" y="977900"/>
                </a:lnTo>
                <a:lnTo>
                  <a:pt x="2727054" y="1003300"/>
                </a:lnTo>
                <a:lnTo>
                  <a:pt x="2731708" y="1016000"/>
                </a:lnTo>
                <a:lnTo>
                  <a:pt x="2736160" y="1028700"/>
                </a:lnTo>
                <a:lnTo>
                  <a:pt x="2740410" y="1041400"/>
                </a:lnTo>
                <a:lnTo>
                  <a:pt x="2744456" y="1066800"/>
                </a:lnTo>
                <a:lnTo>
                  <a:pt x="2748298" y="1079500"/>
                </a:lnTo>
                <a:lnTo>
                  <a:pt x="2751936" y="1092200"/>
                </a:lnTo>
                <a:lnTo>
                  <a:pt x="2755370" y="1117600"/>
                </a:lnTo>
                <a:lnTo>
                  <a:pt x="2758598" y="1130300"/>
                </a:lnTo>
                <a:lnTo>
                  <a:pt x="2761619" y="1143000"/>
                </a:lnTo>
                <a:lnTo>
                  <a:pt x="2764434" y="1168400"/>
                </a:lnTo>
                <a:lnTo>
                  <a:pt x="2767043" y="1181100"/>
                </a:lnTo>
                <a:lnTo>
                  <a:pt x="2769444" y="1193800"/>
                </a:lnTo>
                <a:lnTo>
                  <a:pt x="2771638" y="1219200"/>
                </a:lnTo>
                <a:lnTo>
                  <a:pt x="2773624" y="1231900"/>
                </a:lnTo>
                <a:lnTo>
                  <a:pt x="2775401" y="1244600"/>
                </a:lnTo>
                <a:lnTo>
                  <a:pt x="2776970" y="1270000"/>
                </a:lnTo>
                <a:lnTo>
                  <a:pt x="2778330" y="1282700"/>
                </a:lnTo>
                <a:lnTo>
                  <a:pt x="2779482" y="1295400"/>
                </a:lnTo>
                <a:lnTo>
                  <a:pt x="2780424" y="1320800"/>
                </a:lnTo>
                <a:lnTo>
                  <a:pt x="2781157" y="1333500"/>
                </a:lnTo>
                <a:lnTo>
                  <a:pt x="2781681" y="1346200"/>
                </a:lnTo>
                <a:lnTo>
                  <a:pt x="2781995" y="1371600"/>
                </a:lnTo>
                <a:lnTo>
                  <a:pt x="2781995" y="1397000"/>
                </a:lnTo>
                <a:lnTo>
                  <a:pt x="2781681" y="1422400"/>
                </a:lnTo>
                <a:lnTo>
                  <a:pt x="2781157" y="1435100"/>
                </a:lnTo>
                <a:lnTo>
                  <a:pt x="2780424" y="1447800"/>
                </a:lnTo>
                <a:lnTo>
                  <a:pt x="2779482" y="1473200"/>
                </a:lnTo>
                <a:lnTo>
                  <a:pt x="2778330" y="1485900"/>
                </a:lnTo>
                <a:lnTo>
                  <a:pt x="2776970" y="1498600"/>
                </a:lnTo>
                <a:lnTo>
                  <a:pt x="2775401" y="1524000"/>
                </a:lnTo>
                <a:lnTo>
                  <a:pt x="2773624" y="1536700"/>
                </a:lnTo>
                <a:lnTo>
                  <a:pt x="2771638" y="1549400"/>
                </a:lnTo>
                <a:lnTo>
                  <a:pt x="2769444" y="1574800"/>
                </a:lnTo>
                <a:lnTo>
                  <a:pt x="2767043" y="1587500"/>
                </a:lnTo>
                <a:lnTo>
                  <a:pt x="2764434" y="1600200"/>
                </a:lnTo>
                <a:lnTo>
                  <a:pt x="2761619" y="1625600"/>
                </a:lnTo>
                <a:lnTo>
                  <a:pt x="2758598" y="1638300"/>
                </a:lnTo>
                <a:lnTo>
                  <a:pt x="2755370" y="1651000"/>
                </a:lnTo>
                <a:lnTo>
                  <a:pt x="2751936" y="1676400"/>
                </a:lnTo>
                <a:lnTo>
                  <a:pt x="2748299" y="1689100"/>
                </a:lnTo>
                <a:lnTo>
                  <a:pt x="2744456" y="1701800"/>
                </a:lnTo>
                <a:lnTo>
                  <a:pt x="2740410" y="1727200"/>
                </a:lnTo>
                <a:lnTo>
                  <a:pt x="2736160" y="1739900"/>
                </a:lnTo>
                <a:lnTo>
                  <a:pt x="2731708" y="1752600"/>
                </a:lnTo>
                <a:lnTo>
                  <a:pt x="2727055" y="1778000"/>
                </a:lnTo>
                <a:lnTo>
                  <a:pt x="2722199" y="1790700"/>
                </a:lnTo>
                <a:lnTo>
                  <a:pt x="2717143" y="1803400"/>
                </a:lnTo>
                <a:lnTo>
                  <a:pt x="2711888" y="1816100"/>
                </a:lnTo>
                <a:lnTo>
                  <a:pt x="2706434" y="1841500"/>
                </a:lnTo>
                <a:lnTo>
                  <a:pt x="2700781" y="1854200"/>
                </a:lnTo>
                <a:lnTo>
                  <a:pt x="2694931" y="1866900"/>
                </a:lnTo>
                <a:lnTo>
                  <a:pt x="2688885" y="1879600"/>
                </a:lnTo>
                <a:lnTo>
                  <a:pt x="2682644" y="1905000"/>
                </a:lnTo>
                <a:lnTo>
                  <a:pt x="2676208" y="1917700"/>
                </a:lnTo>
                <a:lnTo>
                  <a:pt x="2669578" y="1930400"/>
                </a:lnTo>
                <a:lnTo>
                  <a:pt x="2662756" y="1943100"/>
                </a:lnTo>
                <a:lnTo>
                  <a:pt x="2655743" y="1968500"/>
                </a:lnTo>
                <a:lnTo>
                  <a:pt x="2648539" y="1981200"/>
                </a:lnTo>
                <a:lnTo>
                  <a:pt x="2641145" y="1993900"/>
                </a:lnTo>
                <a:lnTo>
                  <a:pt x="2633564" y="2006600"/>
                </a:lnTo>
                <a:lnTo>
                  <a:pt x="2625795" y="2019300"/>
                </a:lnTo>
                <a:lnTo>
                  <a:pt x="2617840" y="2044700"/>
                </a:lnTo>
                <a:lnTo>
                  <a:pt x="2592872" y="2082800"/>
                </a:lnTo>
                <a:lnTo>
                  <a:pt x="2575319" y="2108200"/>
                </a:lnTo>
                <a:lnTo>
                  <a:pt x="2566275" y="2133600"/>
                </a:lnTo>
                <a:lnTo>
                  <a:pt x="2538084" y="2171700"/>
                </a:lnTo>
                <a:lnTo>
                  <a:pt x="2508341" y="2209800"/>
                </a:lnTo>
                <a:lnTo>
                  <a:pt x="2477083" y="2247900"/>
                </a:lnTo>
                <a:lnTo>
                  <a:pt x="2466334" y="2273300"/>
                </a:lnTo>
                <a:lnTo>
                  <a:pt x="2433123" y="2311400"/>
                </a:lnTo>
                <a:lnTo>
                  <a:pt x="2398499" y="2349500"/>
                </a:lnTo>
                <a:lnTo>
                  <a:pt x="2386653" y="2362200"/>
                </a:lnTo>
                <a:close/>
              </a:path>
              <a:path w="2782569" h="2781300">
                <a:moveTo>
                  <a:pt x="2260240" y="2476500"/>
                </a:moveTo>
                <a:lnTo>
                  <a:pt x="521755" y="2476500"/>
                </a:lnTo>
                <a:lnTo>
                  <a:pt x="495361" y="2451100"/>
                </a:lnTo>
                <a:lnTo>
                  <a:pt x="456790" y="2413000"/>
                </a:lnTo>
                <a:lnTo>
                  <a:pt x="419485" y="2374900"/>
                </a:lnTo>
                <a:lnTo>
                  <a:pt x="407339" y="2362200"/>
                </a:lnTo>
                <a:lnTo>
                  <a:pt x="2374655" y="2362200"/>
                </a:lnTo>
                <a:lnTo>
                  <a:pt x="2337784" y="2400300"/>
                </a:lnTo>
                <a:lnTo>
                  <a:pt x="2299628" y="2438400"/>
                </a:lnTo>
                <a:lnTo>
                  <a:pt x="2260240" y="2476500"/>
                </a:lnTo>
                <a:close/>
              </a:path>
              <a:path w="2782569" h="2781300">
                <a:moveTo>
                  <a:pt x="2192005" y="2527300"/>
                </a:moveTo>
                <a:lnTo>
                  <a:pt x="589989" y="2527300"/>
                </a:lnTo>
                <a:lnTo>
                  <a:pt x="562318" y="2501900"/>
                </a:lnTo>
                <a:lnTo>
                  <a:pt x="535147" y="2476500"/>
                </a:lnTo>
                <a:lnTo>
                  <a:pt x="2246847" y="2476500"/>
                </a:lnTo>
                <a:lnTo>
                  <a:pt x="2219676" y="2501900"/>
                </a:lnTo>
                <a:lnTo>
                  <a:pt x="2192005" y="2527300"/>
                </a:lnTo>
                <a:close/>
              </a:path>
              <a:path w="2782569" h="2781300">
                <a:moveTo>
                  <a:pt x="2135234" y="2565400"/>
                </a:moveTo>
                <a:lnTo>
                  <a:pt x="646761" y="2565400"/>
                </a:lnTo>
                <a:lnTo>
                  <a:pt x="632395" y="2552700"/>
                </a:lnTo>
                <a:lnTo>
                  <a:pt x="604005" y="2527300"/>
                </a:lnTo>
                <a:lnTo>
                  <a:pt x="2177989" y="2527300"/>
                </a:lnTo>
                <a:lnTo>
                  <a:pt x="2149599" y="2552700"/>
                </a:lnTo>
                <a:lnTo>
                  <a:pt x="2135234" y="2565400"/>
                </a:lnTo>
                <a:close/>
              </a:path>
              <a:path w="2782569" h="2781300">
                <a:moveTo>
                  <a:pt x="2091469" y="2590800"/>
                </a:moveTo>
                <a:lnTo>
                  <a:pt x="690525" y="2590800"/>
                </a:lnTo>
                <a:lnTo>
                  <a:pt x="661238" y="2565400"/>
                </a:lnTo>
                <a:lnTo>
                  <a:pt x="2120756" y="2565400"/>
                </a:lnTo>
                <a:lnTo>
                  <a:pt x="2091469" y="2590800"/>
                </a:lnTo>
                <a:close/>
              </a:path>
              <a:path w="2782569" h="2781300">
                <a:moveTo>
                  <a:pt x="2046758" y="2616200"/>
                </a:moveTo>
                <a:lnTo>
                  <a:pt x="735236" y="2616200"/>
                </a:lnTo>
                <a:lnTo>
                  <a:pt x="705325" y="2590800"/>
                </a:lnTo>
                <a:lnTo>
                  <a:pt x="2076669" y="2590800"/>
                </a:lnTo>
                <a:lnTo>
                  <a:pt x="2046758" y="2616200"/>
                </a:lnTo>
                <a:close/>
              </a:path>
              <a:path w="2782569" h="2781300">
                <a:moveTo>
                  <a:pt x="2016452" y="2628900"/>
                </a:moveTo>
                <a:lnTo>
                  <a:pt x="765542" y="2628900"/>
                </a:lnTo>
                <a:lnTo>
                  <a:pt x="750342" y="2616200"/>
                </a:lnTo>
                <a:lnTo>
                  <a:pt x="2031653" y="2616200"/>
                </a:lnTo>
                <a:lnTo>
                  <a:pt x="2016452" y="2628900"/>
                </a:lnTo>
                <a:close/>
              </a:path>
              <a:path w="2782569" h="2781300">
                <a:moveTo>
                  <a:pt x="1970292" y="2654300"/>
                </a:moveTo>
                <a:lnTo>
                  <a:pt x="811702" y="2654300"/>
                </a:lnTo>
                <a:lnTo>
                  <a:pt x="780836" y="2628900"/>
                </a:lnTo>
                <a:lnTo>
                  <a:pt x="2001158" y="2628900"/>
                </a:lnTo>
                <a:lnTo>
                  <a:pt x="1970292" y="2654300"/>
                </a:lnTo>
                <a:close/>
              </a:path>
              <a:path w="2782569" h="2781300">
                <a:moveTo>
                  <a:pt x="1939081" y="2667000"/>
                </a:moveTo>
                <a:lnTo>
                  <a:pt x="842913" y="2667000"/>
                </a:lnTo>
                <a:lnTo>
                  <a:pt x="827265" y="2654300"/>
                </a:lnTo>
                <a:lnTo>
                  <a:pt x="1954729" y="2654300"/>
                </a:lnTo>
                <a:lnTo>
                  <a:pt x="1939081" y="2667000"/>
                </a:lnTo>
                <a:close/>
              </a:path>
              <a:path w="2782569" h="2781300">
                <a:moveTo>
                  <a:pt x="1907536" y="2679700"/>
                </a:moveTo>
                <a:lnTo>
                  <a:pt x="874458" y="2679700"/>
                </a:lnTo>
                <a:lnTo>
                  <a:pt x="858645" y="2667000"/>
                </a:lnTo>
                <a:lnTo>
                  <a:pt x="1923349" y="2667000"/>
                </a:lnTo>
                <a:lnTo>
                  <a:pt x="1907536" y="2679700"/>
                </a:lnTo>
                <a:close/>
              </a:path>
              <a:path w="2782569" h="2781300">
                <a:moveTo>
                  <a:pt x="1875684" y="2692400"/>
                </a:moveTo>
                <a:lnTo>
                  <a:pt x="906310" y="2692400"/>
                </a:lnTo>
                <a:lnTo>
                  <a:pt x="890346" y="2679700"/>
                </a:lnTo>
                <a:lnTo>
                  <a:pt x="1891648" y="2679700"/>
                </a:lnTo>
                <a:lnTo>
                  <a:pt x="1875684" y="2692400"/>
                </a:lnTo>
                <a:close/>
              </a:path>
              <a:path w="2782569" h="2781300">
                <a:moveTo>
                  <a:pt x="1843536" y="2705100"/>
                </a:moveTo>
                <a:lnTo>
                  <a:pt x="938458" y="2705100"/>
                </a:lnTo>
                <a:lnTo>
                  <a:pt x="922349" y="2692400"/>
                </a:lnTo>
                <a:lnTo>
                  <a:pt x="1859645" y="2692400"/>
                </a:lnTo>
                <a:lnTo>
                  <a:pt x="1843536" y="2705100"/>
                </a:lnTo>
                <a:close/>
              </a:path>
              <a:path w="2782569" h="2781300">
                <a:moveTo>
                  <a:pt x="1794813" y="2717800"/>
                </a:moveTo>
                <a:lnTo>
                  <a:pt x="987182" y="2717800"/>
                </a:lnTo>
                <a:lnTo>
                  <a:pt x="970875" y="2705100"/>
                </a:lnTo>
                <a:lnTo>
                  <a:pt x="1811119" y="2705100"/>
                </a:lnTo>
                <a:lnTo>
                  <a:pt x="1794813" y="2717800"/>
                </a:lnTo>
                <a:close/>
              </a:path>
              <a:path w="2782569" h="2781300">
                <a:moveTo>
                  <a:pt x="1762022" y="2730500"/>
                </a:moveTo>
                <a:lnTo>
                  <a:pt x="1019972" y="2730500"/>
                </a:lnTo>
                <a:lnTo>
                  <a:pt x="1003549" y="2717800"/>
                </a:lnTo>
                <a:lnTo>
                  <a:pt x="1778445" y="2717800"/>
                </a:lnTo>
                <a:lnTo>
                  <a:pt x="1762022" y="2730500"/>
                </a:lnTo>
                <a:close/>
              </a:path>
              <a:path w="2782569" h="2781300">
                <a:moveTo>
                  <a:pt x="1712421" y="2743200"/>
                </a:moveTo>
                <a:lnTo>
                  <a:pt x="1069573" y="2743200"/>
                </a:lnTo>
                <a:lnTo>
                  <a:pt x="1052987" y="2730500"/>
                </a:lnTo>
                <a:lnTo>
                  <a:pt x="1729007" y="2730500"/>
                </a:lnTo>
                <a:lnTo>
                  <a:pt x="1712421" y="2743200"/>
                </a:lnTo>
                <a:close/>
              </a:path>
              <a:path w="2782569" h="2781300">
                <a:moveTo>
                  <a:pt x="1645623" y="2755900"/>
                </a:moveTo>
                <a:lnTo>
                  <a:pt x="1136371" y="2755900"/>
                </a:lnTo>
                <a:lnTo>
                  <a:pt x="1119607" y="2743200"/>
                </a:lnTo>
                <a:lnTo>
                  <a:pt x="1662388" y="2743200"/>
                </a:lnTo>
                <a:lnTo>
                  <a:pt x="1645623" y="2755900"/>
                </a:lnTo>
                <a:close/>
              </a:path>
              <a:path w="2782569" h="2781300">
                <a:moveTo>
                  <a:pt x="1578211" y="2768600"/>
                </a:moveTo>
                <a:lnTo>
                  <a:pt x="1203783" y="2768600"/>
                </a:lnTo>
                <a:lnTo>
                  <a:pt x="1186880" y="2755900"/>
                </a:lnTo>
                <a:lnTo>
                  <a:pt x="1595114" y="2755900"/>
                </a:lnTo>
                <a:lnTo>
                  <a:pt x="1578211" y="2768600"/>
                </a:lnTo>
                <a:close/>
              </a:path>
              <a:path w="2782569" h="2781300">
                <a:moveTo>
                  <a:pt x="1425137" y="2781300"/>
                </a:moveTo>
                <a:lnTo>
                  <a:pt x="1356858" y="2781300"/>
                </a:lnTo>
                <a:lnTo>
                  <a:pt x="1339796" y="2768600"/>
                </a:lnTo>
                <a:lnTo>
                  <a:pt x="1442199" y="2768600"/>
                </a:lnTo>
                <a:lnTo>
                  <a:pt x="1425137" y="2781300"/>
                </a:lnTo>
                <a:close/>
              </a:path>
            </a:pathLst>
          </a:custGeom>
          <a:solidFill>
            <a:srgbClr val="FF7337"/>
          </a:solidFill>
        </p:spPr>
        <p:txBody>
          <a:bodyPr wrap="square" lIns="0" tIns="0" rIns="0" bIns="0" rtlCol="0"/>
          <a:lstStyle/>
          <a:p>
            <a:endParaRPr/>
          </a:p>
        </p:txBody>
      </p:sp>
      <p:sp>
        <p:nvSpPr>
          <p:cNvPr id="7" name="object 7"/>
          <p:cNvSpPr txBox="1">
            <a:spLocks noGrp="1"/>
          </p:cNvSpPr>
          <p:nvPr>
            <p:ph type="title"/>
          </p:nvPr>
        </p:nvSpPr>
        <p:spPr>
          <a:xfrm>
            <a:off x="958412" y="791166"/>
            <a:ext cx="14281587" cy="1371529"/>
          </a:xfrm>
          <a:prstGeom prst="rect">
            <a:avLst/>
          </a:prstGeom>
        </p:spPr>
        <p:txBody>
          <a:bodyPr vert="horz" wrap="square" lIns="0" tIns="17145" rIns="0" bIns="0" rtlCol="0">
            <a:spAutoFit/>
          </a:bodyPr>
          <a:lstStyle/>
          <a:p>
            <a:pPr marL="12700">
              <a:lnSpc>
                <a:spcPct val="100000"/>
              </a:lnSpc>
              <a:spcBef>
                <a:spcPts val="135"/>
              </a:spcBef>
            </a:pPr>
            <a:r>
              <a:rPr sz="8800" spc="-370" dirty="0">
                <a:solidFill>
                  <a:schemeClr val="tx2"/>
                </a:solidFill>
              </a:rPr>
              <a:t>Grade </a:t>
            </a:r>
            <a:r>
              <a:rPr sz="8800" spc="-380" dirty="0">
                <a:solidFill>
                  <a:schemeClr val="tx2"/>
                </a:solidFill>
              </a:rPr>
              <a:t>Point</a:t>
            </a:r>
            <a:r>
              <a:rPr sz="8800" spc="-280" dirty="0">
                <a:solidFill>
                  <a:schemeClr val="tx2"/>
                </a:solidFill>
              </a:rPr>
              <a:t> </a:t>
            </a:r>
            <a:r>
              <a:rPr sz="8800" spc="-375" dirty="0">
                <a:solidFill>
                  <a:schemeClr val="tx2"/>
                </a:solidFill>
              </a:rPr>
              <a:t>Average</a:t>
            </a:r>
            <a:endParaRPr sz="8800" dirty="0">
              <a:solidFill>
                <a:schemeClr val="tx2"/>
              </a:solidFill>
            </a:endParaRPr>
          </a:p>
        </p:txBody>
      </p:sp>
      <p:pic>
        <p:nvPicPr>
          <p:cNvPr id="15" name="Content Placeholder 3">
            <a:extLst>
              <a:ext uri="{FF2B5EF4-FFF2-40B4-BE49-F238E27FC236}">
                <a16:creationId xmlns:a16="http://schemas.microsoft.com/office/drawing/2014/main" id="{706BFCBB-E502-4503-84FC-6CDCD8720A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2673926" y="2689738"/>
            <a:ext cx="12999024" cy="5162152"/>
          </a:xfrm>
          <a:prstGeom prst="rect">
            <a:avLst/>
          </a:prstGeom>
        </p:spPr>
      </p:pic>
      <p:sp>
        <p:nvSpPr>
          <p:cNvPr id="9" name="object 7">
            <a:extLst>
              <a:ext uri="{FF2B5EF4-FFF2-40B4-BE49-F238E27FC236}">
                <a16:creationId xmlns:a16="http://schemas.microsoft.com/office/drawing/2014/main" id="{05DA6F5E-83AC-0D34-D85C-9BD92373BE76}"/>
              </a:ext>
            </a:extLst>
          </p:cNvPr>
          <p:cNvSpPr txBox="1">
            <a:spLocks/>
          </p:cNvSpPr>
          <p:nvPr/>
        </p:nvSpPr>
        <p:spPr>
          <a:xfrm>
            <a:off x="6248400" y="2527328"/>
            <a:ext cx="5486400" cy="509755"/>
          </a:xfrm>
          <a:prstGeom prst="rect">
            <a:avLst/>
          </a:prstGeom>
        </p:spPr>
        <p:txBody>
          <a:bodyPr vert="horz" wrap="square" lIns="0" tIns="17145" rIns="0" bIns="0" rtlCol="0">
            <a:spAutoFit/>
          </a:bodyPr>
          <a:lstStyle>
            <a:lvl1pPr>
              <a:defRPr sz="8000" b="1" i="0">
                <a:solidFill>
                  <a:srgbClr val="23334D"/>
                </a:solidFill>
                <a:latin typeface="Verdana"/>
                <a:ea typeface="+mj-ea"/>
                <a:cs typeface="Verdana"/>
              </a:defRPr>
            </a:lvl1pPr>
          </a:lstStyle>
          <a:p>
            <a:pPr marL="12700">
              <a:spcBef>
                <a:spcPts val="135"/>
              </a:spcBef>
            </a:pPr>
            <a:r>
              <a:rPr lang="en-US" sz="3200" kern="0" spc="-370" dirty="0">
                <a:solidFill>
                  <a:schemeClr val="tx1"/>
                </a:solidFill>
              </a:rPr>
              <a:t>Weightin</a:t>
            </a:r>
            <a:r>
              <a:rPr lang="en-US" sz="3200" kern="0" spc="-375" dirty="0">
                <a:solidFill>
                  <a:schemeClr val="tx1"/>
                </a:solidFill>
              </a:rPr>
              <a:t>g of Assigned Grade</a:t>
            </a:r>
            <a:endParaRPr lang="en-US" sz="3200" kern="0" dirty="0">
              <a:solidFill>
                <a:schemeClr val="tx1"/>
              </a:solidFill>
            </a:endParaRPr>
          </a:p>
        </p:txBody>
      </p:sp>
    </p:spTree>
    <p:extLst>
      <p:ext uri="{BB962C8B-B14F-4D97-AF65-F5344CB8AC3E}">
        <p14:creationId xmlns:p14="http://schemas.microsoft.com/office/powerpoint/2010/main" val="3306968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273"/>
            <a:ext cx="7379334" cy="10287000"/>
          </a:xfrm>
          <a:custGeom>
            <a:avLst/>
            <a:gdLst/>
            <a:ahLst/>
            <a:cxnLst/>
            <a:rect l="l" t="t" r="r" b="b"/>
            <a:pathLst>
              <a:path w="7379334" h="10287000">
                <a:moveTo>
                  <a:pt x="0" y="0"/>
                </a:moveTo>
                <a:lnTo>
                  <a:pt x="7379051" y="0"/>
                </a:lnTo>
                <a:lnTo>
                  <a:pt x="7379051" y="10286726"/>
                </a:lnTo>
                <a:lnTo>
                  <a:pt x="0" y="10286726"/>
                </a:lnTo>
                <a:lnTo>
                  <a:pt x="0" y="0"/>
                </a:lnTo>
                <a:close/>
              </a:path>
            </a:pathLst>
          </a:custGeom>
          <a:solidFill>
            <a:srgbClr val="FFC23C"/>
          </a:solidFill>
        </p:spPr>
        <p:txBody>
          <a:bodyPr wrap="square" lIns="0" tIns="0" rIns="0" bIns="0" rtlCol="0"/>
          <a:lstStyle/>
          <a:p>
            <a:endParaRPr/>
          </a:p>
        </p:txBody>
      </p:sp>
      <p:sp>
        <p:nvSpPr>
          <p:cNvPr id="3" name="object 3"/>
          <p:cNvSpPr/>
          <p:nvPr/>
        </p:nvSpPr>
        <p:spPr>
          <a:xfrm>
            <a:off x="0" y="2922609"/>
            <a:ext cx="7364730" cy="7353300"/>
          </a:xfrm>
          <a:custGeom>
            <a:avLst/>
            <a:gdLst/>
            <a:ahLst/>
            <a:cxnLst/>
            <a:rect l="l" t="t" r="r" b="b"/>
            <a:pathLst>
              <a:path w="7364730" h="7353300">
                <a:moveTo>
                  <a:pt x="3998114" y="12699"/>
                </a:moveTo>
                <a:lnTo>
                  <a:pt x="3366276" y="12699"/>
                </a:lnTo>
                <a:lnTo>
                  <a:pt x="3411316" y="0"/>
                </a:lnTo>
                <a:lnTo>
                  <a:pt x="3953074" y="0"/>
                </a:lnTo>
                <a:lnTo>
                  <a:pt x="3998114" y="12699"/>
                </a:lnTo>
                <a:close/>
              </a:path>
              <a:path w="7364730" h="7353300">
                <a:moveTo>
                  <a:pt x="4132934" y="25399"/>
                </a:moveTo>
                <a:lnTo>
                  <a:pt x="3231455" y="25399"/>
                </a:lnTo>
                <a:lnTo>
                  <a:pt x="3276332" y="12699"/>
                </a:lnTo>
                <a:lnTo>
                  <a:pt x="4088058" y="12699"/>
                </a:lnTo>
                <a:lnTo>
                  <a:pt x="4132934" y="25399"/>
                </a:lnTo>
                <a:close/>
              </a:path>
              <a:path w="7364730" h="7353300">
                <a:moveTo>
                  <a:pt x="4222484" y="38099"/>
                </a:moveTo>
                <a:lnTo>
                  <a:pt x="3141904" y="38099"/>
                </a:lnTo>
                <a:lnTo>
                  <a:pt x="3186645" y="25399"/>
                </a:lnTo>
                <a:lnTo>
                  <a:pt x="4177743" y="25399"/>
                </a:lnTo>
                <a:lnTo>
                  <a:pt x="4222484" y="38099"/>
                </a:lnTo>
                <a:close/>
              </a:path>
              <a:path w="7364730" h="7353300">
                <a:moveTo>
                  <a:pt x="4311709" y="50799"/>
                </a:moveTo>
                <a:lnTo>
                  <a:pt x="3052679" y="50799"/>
                </a:lnTo>
                <a:lnTo>
                  <a:pt x="3097244" y="38099"/>
                </a:lnTo>
                <a:lnTo>
                  <a:pt x="4267144" y="38099"/>
                </a:lnTo>
                <a:lnTo>
                  <a:pt x="4311709" y="50799"/>
                </a:lnTo>
                <a:close/>
              </a:path>
              <a:path w="7364730" h="7353300">
                <a:moveTo>
                  <a:pt x="4488968" y="88899"/>
                </a:moveTo>
                <a:lnTo>
                  <a:pt x="2875421" y="88899"/>
                </a:lnTo>
                <a:lnTo>
                  <a:pt x="3008209" y="50799"/>
                </a:lnTo>
                <a:lnTo>
                  <a:pt x="4356180" y="50799"/>
                </a:lnTo>
                <a:lnTo>
                  <a:pt x="4488968" y="88899"/>
                </a:lnTo>
                <a:close/>
              </a:path>
              <a:path w="7364730" h="7353300">
                <a:moveTo>
                  <a:pt x="4532992" y="7264399"/>
                </a:moveTo>
                <a:lnTo>
                  <a:pt x="2831397" y="7264399"/>
                </a:lnTo>
                <a:lnTo>
                  <a:pt x="2484342" y="7162799"/>
                </a:lnTo>
                <a:lnTo>
                  <a:pt x="2441700" y="7137399"/>
                </a:lnTo>
                <a:lnTo>
                  <a:pt x="2314935" y="7099299"/>
                </a:lnTo>
                <a:lnTo>
                  <a:pt x="2273079" y="7073899"/>
                </a:lnTo>
                <a:lnTo>
                  <a:pt x="2231436" y="7061199"/>
                </a:lnTo>
                <a:lnTo>
                  <a:pt x="2190017" y="7035799"/>
                </a:lnTo>
                <a:lnTo>
                  <a:pt x="2107853" y="7010399"/>
                </a:lnTo>
                <a:lnTo>
                  <a:pt x="2026638" y="6959599"/>
                </a:lnTo>
                <a:lnTo>
                  <a:pt x="1986404" y="6946899"/>
                </a:lnTo>
                <a:lnTo>
                  <a:pt x="1906697" y="6896099"/>
                </a:lnTo>
                <a:lnTo>
                  <a:pt x="1867247" y="6883399"/>
                </a:lnTo>
                <a:lnTo>
                  <a:pt x="1828071" y="6857999"/>
                </a:lnTo>
                <a:lnTo>
                  <a:pt x="1674204" y="6756399"/>
                </a:lnTo>
                <a:lnTo>
                  <a:pt x="1636476" y="6743699"/>
                </a:lnTo>
                <a:lnTo>
                  <a:pt x="1599057" y="6718299"/>
                </a:lnTo>
                <a:lnTo>
                  <a:pt x="1561956" y="6680199"/>
                </a:lnTo>
                <a:lnTo>
                  <a:pt x="1525175" y="6654799"/>
                </a:lnTo>
                <a:lnTo>
                  <a:pt x="1416792" y="6578599"/>
                </a:lnTo>
                <a:lnTo>
                  <a:pt x="1346235" y="6527799"/>
                </a:lnTo>
                <a:lnTo>
                  <a:pt x="1311478" y="6489699"/>
                </a:lnTo>
                <a:lnTo>
                  <a:pt x="1243053" y="6438899"/>
                </a:lnTo>
                <a:lnTo>
                  <a:pt x="1209384" y="6400799"/>
                </a:lnTo>
                <a:lnTo>
                  <a:pt x="1176086" y="6375399"/>
                </a:lnTo>
                <a:lnTo>
                  <a:pt x="1143172" y="6337299"/>
                </a:lnTo>
                <a:lnTo>
                  <a:pt x="1110639" y="6311899"/>
                </a:lnTo>
                <a:lnTo>
                  <a:pt x="1078489" y="6273799"/>
                </a:lnTo>
                <a:lnTo>
                  <a:pt x="1046731" y="6248399"/>
                </a:lnTo>
                <a:lnTo>
                  <a:pt x="1015375" y="6210299"/>
                </a:lnTo>
                <a:lnTo>
                  <a:pt x="984421" y="6184899"/>
                </a:lnTo>
                <a:lnTo>
                  <a:pt x="953868" y="6146799"/>
                </a:lnTo>
                <a:lnTo>
                  <a:pt x="923726" y="6108699"/>
                </a:lnTo>
                <a:lnTo>
                  <a:pt x="894004" y="6083299"/>
                </a:lnTo>
                <a:lnTo>
                  <a:pt x="864701" y="6045199"/>
                </a:lnTo>
                <a:lnTo>
                  <a:pt x="835819" y="6007099"/>
                </a:lnTo>
                <a:lnTo>
                  <a:pt x="807366" y="5981699"/>
                </a:lnTo>
                <a:lnTo>
                  <a:pt x="779349" y="5943599"/>
                </a:lnTo>
                <a:lnTo>
                  <a:pt x="751770" y="5905499"/>
                </a:lnTo>
                <a:lnTo>
                  <a:pt x="724628" y="5867399"/>
                </a:lnTo>
                <a:lnTo>
                  <a:pt x="697931" y="5829299"/>
                </a:lnTo>
                <a:lnTo>
                  <a:pt x="671688" y="5791199"/>
                </a:lnTo>
                <a:lnTo>
                  <a:pt x="645898" y="5753099"/>
                </a:lnTo>
                <a:lnTo>
                  <a:pt x="620561" y="5727699"/>
                </a:lnTo>
                <a:lnTo>
                  <a:pt x="595686" y="5689599"/>
                </a:lnTo>
                <a:lnTo>
                  <a:pt x="571279" y="5651499"/>
                </a:lnTo>
                <a:lnTo>
                  <a:pt x="547340" y="5613399"/>
                </a:lnTo>
                <a:lnTo>
                  <a:pt x="523870" y="5562599"/>
                </a:lnTo>
                <a:lnTo>
                  <a:pt x="500876" y="5524499"/>
                </a:lnTo>
                <a:lnTo>
                  <a:pt x="478364" y="5486399"/>
                </a:lnTo>
                <a:lnTo>
                  <a:pt x="456335" y="5448299"/>
                </a:lnTo>
                <a:lnTo>
                  <a:pt x="434788" y="5410199"/>
                </a:lnTo>
                <a:lnTo>
                  <a:pt x="413731" y="5372099"/>
                </a:lnTo>
                <a:lnTo>
                  <a:pt x="393168" y="5333999"/>
                </a:lnTo>
                <a:lnTo>
                  <a:pt x="373101" y="5295899"/>
                </a:lnTo>
                <a:lnTo>
                  <a:pt x="353530" y="5245099"/>
                </a:lnTo>
                <a:lnTo>
                  <a:pt x="334459" y="5206999"/>
                </a:lnTo>
                <a:lnTo>
                  <a:pt x="315896" y="5168899"/>
                </a:lnTo>
                <a:lnTo>
                  <a:pt x="297839" y="5130799"/>
                </a:lnTo>
                <a:lnTo>
                  <a:pt x="280290" y="5079999"/>
                </a:lnTo>
                <a:lnTo>
                  <a:pt x="263253" y="5041899"/>
                </a:lnTo>
                <a:lnTo>
                  <a:pt x="246733" y="5003799"/>
                </a:lnTo>
                <a:lnTo>
                  <a:pt x="230731" y="4952999"/>
                </a:lnTo>
                <a:lnTo>
                  <a:pt x="215246" y="4914899"/>
                </a:lnTo>
                <a:lnTo>
                  <a:pt x="200283" y="4876799"/>
                </a:lnTo>
                <a:lnTo>
                  <a:pt x="185846" y="4825999"/>
                </a:lnTo>
                <a:lnTo>
                  <a:pt x="171937" y="4787899"/>
                </a:lnTo>
                <a:lnTo>
                  <a:pt x="158554" y="4749799"/>
                </a:lnTo>
                <a:lnTo>
                  <a:pt x="145701" y="4698999"/>
                </a:lnTo>
                <a:lnTo>
                  <a:pt x="133383" y="4660899"/>
                </a:lnTo>
                <a:lnTo>
                  <a:pt x="121599" y="4610099"/>
                </a:lnTo>
                <a:lnTo>
                  <a:pt x="110350" y="4571999"/>
                </a:lnTo>
                <a:lnTo>
                  <a:pt x="99639" y="4521199"/>
                </a:lnTo>
                <a:lnTo>
                  <a:pt x="89469" y="4483099"/>
                </a:lnTo>
                <a:lnTo>
                  <a:pt x="79840" y="4432299"/>
                </a:lnTo>
                <a:lnTo>
                  <a:pt x="70752" y="4394199"/>
                </a:lnTo>
                <a:lnTo>
                  <a:pt x="62208" y="4356099"/>
                </a:lnTo>
                <a:lnTo>
                  <a:pt x="54210" y="4305299"/>
                </a:lnTo>
                <a:lnTo>
                  <a:pt x="46759" y="4254499"/>
                </a:lnTo>
                <a:lnTo>
                  <a:pt x="39854" y="4216399"/>
                </a:lnTo>
                <a:lnTo>
                  <a:pt x="33497" y="4165599"/>
                </a:lnTo>
                <a:lnTo>
                  <a:pt x="27691" y="4127499"/>
                </a:lnTo>
                <a:lnTo>
                  <a:pt x="22436" y="4076699"/>
                </a:lnTo>
                <a:lnTo>
                  <a:pt x="17730" y="4038599"/>
                </a:lnTo>
                <a:lnTo>
                  <a:pt x="13577" y="3987799"/>
                </a:lnTo>
                <a:lnTo>
                  <a:pt x="9976" y="3949699"/>
                </a:lnTo>
                <a:lnTo>
                  <a:pt x="6929" y="3898899"/>
                </a:lnTo>
                <a:lnTo>
                  <a:pt x="4435" y="3860799"/>
                </a:lnTo>
                <a:lnTo>
                  <a:pt x="2494" y="3809999"/>
                </a:lnTo>
                <a:lnTo>
                  <a:pt x="1108" y="3771899"/>
                </a:lnTo>
                <a:lnTo>
                  <a:pt x="277" y="3721099"/>
                </a:lnTo>
                <a:lnTo>
                  <a:pt x="0" y="3670299"/>
                </a:lnTo>
                <a:lnTo>
                  <a:pt x="277" y="3632199"/>
                </a:lnTo>
                <a:lnTo>
                  <a:pt x="1108" y="3581399"/>
                </a:lnTo>
                <a:lnTo>
                  <a:pt x="2494" y="3543299"/>
                </a:lnTo>
                <a:lnTo>
                  <a:pt x="4435" y="3492499"/>
                </a:lnTo>
                <a:lnTo>
                  <a:pt x="6929" y="3454399"/>
                </a:lnTo>
                <a:lnTo>
                  <a:pt x="9976" y="3403599"/>
                </a:lnTo>
                <a:lnTo>
                  <a:pt x="13577" y="3365499"/>
                </a:lnTo>
                <a:lnTo>
                  <a:pt x="17730" y="3314699"/>
                </a:lnTo>
                <a:lnTo>
                  <a:pt x="22436" y="3263899"/>
                </a:lnTo>
                <a:lnTo>
                  <a:pt x="27691" y="3225799"/>
                </a:lnTo>
                <a:lnTo>
                  <a:pt x="33497" y="3174999"/>
                </a:lnTo>
                <a:lnTo>
                  <a:pt x="39854" y="3136899"/>
                </a:lnTo>
                <a:lnTo>
                  <a:pt x="46759" y="3086099"/>
                </a:lnTo>
                <a:lnTo>
                  <a:pt x="54210" y="3047999"/>
                </a:lnTo>
                <a:lnTo>
                  <a:pt x="62208" y="2997199"/>
                </a:lnTo>
                <a:lnTo>
                  <a:pt x="70752" y="2959099"/>
                </a:lnTo>
                <a:lnTo>
                  <a:pt x="79840" y="2908299"/>
                </a:lnTo>
                <a:lnTo>
                  <a:pt x="89469" y="2870199"/>
                </a:lnTo>
                <a:lnTo>
                  <a:pt x="99639" y="2819399"/>
                </a:lnTo>
                <a:lnTo>
                  <a:pt x="110350" y="2781299"/>
                </a:lnTo>
                <a:lnTo>
                  <a:pt x="121599" y="2743199"/>
                </a:lnTo>
                <a:lnTo>
                  <a:pt x="133383" y="2692399"/>
                </a:lnTo>
                <a:lnTo>
                  <a:pt x="145701" y="2654299"/>
                </a:lnTo>
                <a:lnTo>
                  <a:pt x="158554" y="2603499"/>
                </a:lnTo>
                <a:lnTo>
                  <a:pt x="171937" y="2565399"/>
                </a:lnTo>
                <a:lnTo>
                  <a:pt x="185846" y="2514599"/>
                </a:lnTo>
                <a:lnTo>
                  <a:pt x="200283" y="2476499"/>
                </a:lnTo>
                <a:lnTo>
                  <a:pt x="215246" y="2438399"/>
                </a:lnTo>
                <a:lnTo>
                  <a:pt x="230731" y="2387599"/>
                </a:lnTo>
                <a:lnTo>
                  <a:pt x="246733" y="2349499"/>
                </a:lnTo>
                <a:lnTo>
                  <a:pt x="263253" y="2311399"/>
                </a:lnTo>
                <a:lnTo>
                  <a:pt x="280290" y="2260599"/>
                </a:lnTo>
                <a:lnTo>
                  <a:pt x="297839" y="2222499"/>
                </a:lnTo>
                <a:lnTo>
                  <a:pt x="315896" y="2184399"/>
                </a:lnTo>
                <a:lnTo>
                  <a:pt x="334459" y="2146299"/>
                </a:lnTo>
                <a:lnTo>
                  <a:pt x="353530" y="2095499"/>
                </a:lnTo>
                <a:lnTo>
                  <a:pt x="373101" y="2057399"/>
                </a:lnTo>
                <a:lnTo>
                  <a:pt x="393168" y="2019299"/>
                </a:lnTo>
                <a:lnTo>
                  <a:pt x="413731" y="1981199"/>
                </a:lnTo>
                <a:lnTo>
                  <a:pt x="434788" y="1943099"/>
                </a:lnTo>
                <a:lnTo>
                  <a:pt x="456335" y="1904999"/>
                </a:lnTo>
                <a:lnTo>
                  <a:pt x="478364" y="1866899"/>
                </a:lnTo>
                <a:lnTo>
                  <a:pt x="500876" y="1816099"/>
                </a:lnTo>
                <a:lnTo>
                  <a:pt x="523870" y="1777999"/>
                </a:lnTo>
                <a:lnTo>
                  <a:pt x="547340" y="1739899"/>
                </a:lnTo>
                <a:lnTo>
                  <a:pt x="571279" y="1701799"/>
                </a:lnTo>
                <a:lnTo>
                  <a:pt x="595686" y="1663699"/>
                </a:lnTo>
                <a:lnTo>
                  <a:pt x="620561" y="1625599"/>
                </a:lnTo>
                <a:lnTo>
                  <a:pt x="645898" y="1587499"/>
                </a:lnTo>
                <a:lnTo>
                  <a:pt x="671688" y="1549399"/>
                </a:lnTo>
                <a:lnTo>
                  <a:pt x="697931" y="1523999"/>
                </a:lnTo>
                <a:lnTo>
                  <a:pt x="724628" y="1485899"/>
                </a:lnTo>
                <a:lnTo>
                  <a:pt x="751770" y="1447799"/>
                </a:lnTo>
                <a:lnTo>
                  <a:pt x="779349" y="1409699"/>
                </a:lnTo>
                <a:lnTo>
                  <a:pt x="807366" y="1371599"/>
                </a:lnTo>
                <a:lnTo>
                  <a:pt x="835819" y="1346199"/>
                </a:lnTo>
                <a:lnTo>
                  <a:pt x="864701" y="1308099"/>
                </a:lnTo>
                <a:lnTo>
                  <a:pt x="894004" y="1269999"/>
                </a:lnTo>
                <a:lnTo>
                  <a:pt x="923726" y="1231899"/>
                </a:lnTo>
                <a:lnTo>
                  <a:pt x="953868" y="1206499"/>
                </a:lnTo>
                <a:lnTo>
                  <a:pt x="984421" y="1168399"/>
                </a:lnTo>
                <a:lnTo>
                  <a:pt x="1015375" y="1142999"/>
                </a:lnTo>
                <a:lnTo>
                  <a:pt x="1046731" y="1104899"/>
                </a:lnTo>
                <a:lnTo>
                  <a:pt x="1078489" y="1066799"/>
                </a:lnTo>
                <a:lnTo>
                  <a:pt x="1110639" y="1041399"/>
                </a:lnTo>
                <a:lnTo>
                  <a:pt x="1143172" y="1003299"/>
                </a:lnTo>
                <a:lnTo>
                  <a:pt x="1209384" y="952499"/>
                </a:lnTo>
                <a:lnTo>
                  <a:pt x="1243053" y="914399"/>
                </a:lnTo>
                <a:lnTo>
                  <a:pt x="1311478" y="863599"/>
                </a:lnTo>
                <a:lnTo>
                  <a:pt x="1346235" y="825499"/>
                </a:lnTo>
                <a:lnTo>
                  <a:pt x="1416792" y="774699"/>
                </a:lnTo>
                <a:lnTo>
                  <a:pt x="1488713" y="723899"/>
                </a:lnTo>
                <a:lnTo>
                  <a:pt x="1525175" y="685799"/>
                </a:lnTo>
                <a:lnTo>
                  <a:pt x="1599057" y="634999"/>
                </a:lnTo>
                <a:lnTo>
                  <a:pt x="1712229" y="558799"/>
                </a:lnTo>
                <a:lnTo>
                  <a:pt x="1750550" y="546099"/>
                </a:lnTo>
                <a:lnTo>
                  <a:pt x="1906697" y="444499"/>
                </a:lnTo>
                <a:lnTo>
                  <a:pt x="1946420" y="431799"/>
                </a:lnTo>
                <a:lnTo>
                  <a:pt x="2026638" y="380999"/>
                </a:lnTo>
                <a:lnTo>
                  <a:pt x="2067121" y="368299"/>
                </a:lnTo>
                <a:lnTo>
                  <a:pt x="2107853" y="342899"/>
                </a:lnTo>
                <a:lnTo>
                  <a:pt x="2148823" y="330199"/>
                </a:lnTo>
                <a:lnTo>
                  <a:pt x="2190017" y="304799"/>
                </a:lnTo>
                <a:lnTo>
                  <a:pt x="2273079" y="279399"/>
                </a:lnTo>
                <a:lnTo>
                  <a:pt x="2314935" y="253999"/>
                </a:lnTo>
                <a:lnTo>
                  <a:pt x="2399245" y="228599"/>
                </a:lnTo>
                <a:lnTo>
                  <a:pt x="2441700" y="203199"/>
                </a:lnTo>
                <a:lnTo>
                  <a:pt x="2831397" y="88899"/>
                </a:lnTo>
                <a:lnTo>
                  <a:pt x="4532992" y="88899"/>
                </a:lnTo>
                <a:lnTo>
                  <a:pt x="4922688" y="203199"/>
                </a:lnTo>
                <a:lnTo>
                  <a:pt x="4965143" y="228599"/>
                </a:lnTo>
                <a:lnTo>
                  <a:pt x="5049453" y="253999"/>
                </a:lnTo>
                <a:lnTo>
                  <a:pt x="5091309" y="279399"/>
                </a:lnTo>
                <a:lnTo>
                  <a:pt x="5174371" y="304799"/>
                </a:lnTo>
                <a:lnTo>
                  <a:pt x="5215566" y="330199"/>
                </a:lnTo>
                <a:lnTo>
                  <a:pt x="5256535" y="342899"/>
                </a:lnTo>
                <a:lnTo>
                  <a:pt x="5297267" y="368299"/>
                </a:lnTo>
                <a:lnTo>
                  <a:pt x="5337751" y="380999"/>
                </a:lnTo>
                <a:lnTo>
                  <a:pt x="5417969" y="431799"/>
                </a:lnTo>
                <a:lnTo>
                  <a:pt x="5457692" y="444499"/>
                </a:lnTo>
                <a:lnTo>
                  <a:pt x="5613839" y="546099"/>
                </a:lnTo>
                <a:lnTo>
                  <a:pt x="5652160" y="558799"/>
                </a:lnTo>
                <a:lnTo>
                  <a:pt x="5765332" y="634999"/>
                </a:lnTo>
                <a:lnTo>
                  <a:pt x="5839214" y="685799"/>
                </a:lnTo>
                <a:lnTo>
                  <a:pt x="5875675" y="723899"/>
                </a:lnTo>
                <a:lnTo>
                  <a:pt x="5947597" y="774699"/>
                </a:lnTo>
                <a:lnTo>
                  <a:pt x="6018154" y="825499"/>
                </a:lnTo>
                <a:lnTo>
                  <a:pt x="6052910" y="863599"/>
                </a:lnTo>
                <a:lnTo>
                  <a:pt x="6121336" y="914399"/>
                </a:lnTo>
                <a:lnTo>
                  <a:pt x="6155005" y="952499"/>
                </a:lnTo>
                <a:lnTo>
                  <a:pt x="6221217" y="1003299"/>
                </a:lnTo>
                <a:lnTo>
                  <a:pt x="6253749" y="1041399"/>
                </a:lnTo>
                <a:lnTo>
                  <a:pt x="6285899" y="1066799"/>
                </a:lnTo>
                <a:lnTo>
                  <a:pt x="6317657" y="1104899"/>
                </a:lnTo>
                <a:lnTo>
                  <a:pt x="6349013" y="1142999"/>
                </a:lnTo>
                <a:lnTo>
                  <a:pt x="6379967" y="1168399"/>
                </a:lnTo>
                <a:lnTo>
                  <a:pt x="6410520" y="1206499"/>
                </a:lnTo>
                <a:lnTo>
                  <a:pt x="6440662" y="1231899"/>
                </a:lnTo>
                <a:lnTo>
                  <a:pt x="6470384" y="1269999"/>
                </a:lnTo>
                <a:lnTo>
                  <a:pt x="6499687" y="1308099"/>
                </a:lnTo>
                <a:lnTo>
                  <a:pt x="6528569" y="1346199"/>
                </a:lnTo>
                <a:lnTo>
                  <a:pt x="6557023" y="1371599"/>
                </a:lnTo>
                <a:lnTo>
                  <a:pt x="6585039" y="1409699"/>
                </a:lnTo>
                <a:lnTo>
                  <a:pt x="6612618" y="1447799"/>
                </a:lnTo>
                <a:lnTo>
                  <a:pt x="6639760" y="1485899"/>
                </a:lnTo>
                <a:lnTo>
                  <a:pt x="6666457" y="1523999"/>
                </a:lnTo>
                <a:lnTo>
                  <a:pt x="6692700" y="1549399"/>
                </a:lnTo>
                <a:lnTo>
                  <a:pt x="6718490" y="1587499"/>
                </a:lnTo>
                <a:lnTo>
                  <a:pt x="6743827" y="1625599"/>
                </a:lnTo>
                <a:lnTo>
                  <a:pt x="6768702" y="1663699"/>
                </a:lnTo>
                <a:lnTo>
                  <a:pt x="6793109" y="1701799"/>
                </a:lnTo>
                <a:lnTo>
                  <a:pt x="6817047" y="1739899"/>
                </a:lnTo>
                <a:lnTo>
                  <a:pt x="6840517" y="1777999"/>
                </a:lnTo>
                <a:lnTo>
                  <a:pt x="6863512" y="1816099"/>
                </a:lnTo>
                <a:lnTo>
                  <a:pt x="6886024" y="1866899"/>
                </a:lnTo>
                <a:lnTo>
                  <a:pt x="6908053" y="1904999"/>
                </a:lnTo>
                <a:lnTo>
                  <a:pt x="6929600" y="1943099"/>
                </a:lnTo>
                <a:lnTo>
                  <a:pt x="6950658" y="1981199"/>
                </a:lnTo>
                <a:lnTo>
                  <a:pt x="6971220" y="2019299"/>
                </a:lnTo>
                <a:lnTo>
                  <a:pt x="6991287" y="2057399"/>
                </a:lnTo>
                <a:lnTo>
                  <a:pt x="7010858" y="2095499"/>
                </a:lnTo>
                <a:lnTo>
                  <a:pt x="7029928" y="2146299"/>
                </a:lnTo>
                <a:lnTo>
                  <a:pt x="7048492" y="2184399"/>
                </a:lnTo>
                <a:lnTo>
                  <a:pt x="7066548" y="2222499"/>
                </a:lnTo>
                <a:lnTo>
                  <a:pt x="7084098" y="2260599"/>
                </a:lnTo>
                <a:lnTo>
                  <a:pt x="7101135" y="2311399"/>
                </a:lnTo>
                <a:lnTo>
                  <a:pt x="7117655" y="2349499"/>
                </a:lnTo>
                <a:lnTo>
                  <a:pt x="7133657" y="2387599"/>
                </a:lnTo>
                <a:lnTo>
                  <a:pt x="7149142" y="2438399"/>
                </a:lnTo>
                <a:lnTo>
                  <a:pt x="7164105" y="2476499"/>
                </a:lnTo>
                <a:lnTo>
                  <a:pt x="7178542" y="2514599"/>
                </a:lnTo>
                <a:lnTo>
                  <a:pt x="7192451" y="2565399"/>
                </a:lnTo>
                <a:lnTo>
                  <a:pt x="7205834" y="2603499"/>
                </a:lnTo>
                <a:lnTo>
                  <a:pt x="7218687" y="2654299"/>
                </a:lnTo>
                <a:lnTo>
                  <a:pt x="7231005" y="2692399"/>
                </a:lnTo>
                <a:lnTo>
                  <a:pt x="7242789" y="2743199"/>
                </a:lnTo>
                <a:lnTo>
                  <a:pt x="7254038" y="2781299"/>
                </a:lnTo>
                <a:lnTo>
                  <a:pt x="7264749" y="2819399"/>
                </a:lnTo>
                <a:lnTo>
                  <a:pt x="7274919" y="2870199"/>
                </a:lnTo>
                <a:lnTo>
                  <a:pt x="7284548" y="2908299"/>
                </a:lnTo>
                <a:lnTo>
                  <a:pt x="7293636" y="2959099"/>
                </a:lnTo>
                <a:lnTo>
                  <a:pt x="7302181" y="2997199"/>
                </a:lnTo>
                <a:lnTo>
                  <a:pt x="7310178" y="3047999"/>
                </a:lnTo>
                <a:lnTo>
                  <a:pt x="7317630" y="3086099"/>
                </a:lnTo>
                <a:lnTo>
                  <a:pt x="7324535" y="3136899"/>
                </a:lnTo>
                <a:lnTo>
                  <a:pt x="7330892" y="3174999"/>
                </a:lnTo>
                <a:lnTo>
                  <a:pt x="7336698" y="3225799"/>
                </a:lnTo>
                <a:lnTo>
                  <a:pt x="7341954" y="3263899"/>
                </a:lnTo>
                <a:lnTo>
                  <a:pt x="7346659" y="3314699"/>
                </a:lnTo>
                <a:lnTo>
                  <a:pt x="7350812" y="3365499"/>
                </a:lnTo>
                <a:lnTo>
                  <a:pt x="7354413" y="3403599"/>
                </a:lnTo>
                <a:lnTo>
                  <a:pt x="7357460" y="3454399"/>
                </a:lnTo>
                <a:lnTo>
                  <a:pt x="7359954" y="3492499"/>
                </a:lnTo>
                <a:lnTo>
                  <a:pt x="7361894" y="3543299"/>
                </a:lnTo>
                <a:lnTo>
                  <a:pt x="7363281" y="3581399"/>
                </a:lnTo>
                <a:lnTo>
                  <a:pt x="7364112" y="3632199"/>
                </a:lnTo>
                <a:lnTo>
                  <a:pt x="7364390" y="3670299"/>
                </a:lnTo>
                <a:lnTo>
                  <a:pt x="7364112" y="3721099"/>
                </a:lnTo>
                <a:lnTo>
                  <a:pt x="7363281" y="3771899"/>
                </a:lnTo>
                <a:lnTo>
                  <a:pt x="7361895" y="3809999"/>
                </a:lnTo>
                <a:lnTo>
                  <a:pt x="7359954" y="3860799"/>
                </a:lnTo>
                <a:lnTo>
                  <a:pt x="7357460" y="3898899"/>
                </a:lnTo>
                <a:lnTo>
                  <a:pt x="7354413" y="3949699"/>
                </a:lnTo>
                <a:lnTo>
                  <a:pt x="7350812" y="3987799"/>
                </a:lnTo>
                <a:lnTo>
                  <a:pt x="7346659" y="4038599"/>
                </a:lnTo>
                <a:lnTo>
                  <a:pt x="7341954" y="4076699"/>
                </a:lnTo>
                <a:lnTo>
                  <a:pt x="7336698" y="4127499"/>
                </a:lnTo>
                <a:lnTo>
                  <a:pt x="7330892" y="4165599"/>
                </a:lnTo>
                <a:lnTo>
                  <a:pt x="7324535" y="4216399"/>
                </a:lnTo>
                <a:lnTo>
                  <a:pt x="7317630" y="4254499"/>
                </a:lnTo>
                <a:lnTo>
                  <a:pt x="7310179" y="4305299"/>
                </a:lnTo>
                <a:lnTo>
                  <a:pt x="7302181" y="4356099"/>
                </a:lnTo>
                <a:lnTo>
                  <a:pt x="7293637" y="4394199"/>
                </a:lnTo>
                <a:lnTo>
                  <a:pt x="7284549" y="4432299"/>
                </a:lnTo>
                <a:lnTo>
                  <a:pt x="7274920" y="4483099"/>
                </a:lnTo>
                <a:lnTo>
                  <a:pt x="7264749" y="4521199"/>
                </a:lnTo>
                <a:lnTo>
                  <a:pt x="7254038" y="4571999"/>
                </a:lnTo>
                <a:lnTo>
                  <a:pt x="7242789" y="4610099"/>
                </a:lnTo>
                <a:lnTo>
                  <a:pt x="7231005" y="4660899"/>
                </a:lnTo>
                <a:lnTo>
                  <a:pt x="7218688" y="4698999"/>
                </a:lnTo>
                <a:lnTo>
                  <a:pt x="7205835" y="4749799"/>
                </a:lnTo>
                <a:lnTo>
                  <a:pt x="7192452" y="4787899"/>
                </a:lnTo>
                <a:lnTo>
                  <a:pt x="7178542" y="4825999"/>
                </a:lnTo>
                <a:lnTo>
                  <a:pt x="7164106" y="4876799"/>
                </a:lnTo>
                <a:lnTo>
                  <a:pt x="7149143" y="4914899"/>
                </a:lnTo>
                <a:lnTo>
                  <a:pt x="7133658" y="4952999"/>
                </a:lnTo>
                <a:lnTo>
                  <a:pt x="7117655" y="5003799"/>
                </a:lnTo>
                <a:lnTo>
                  <a:pt x="7101135" y="5041899"/>
                </a:lnTo>
                <a:lnTo>
                  <a:pt x="7084098" y="5079999"/>
                </a:lnTo>
                <a:lnTo>
                  <a:pt x="7066549" y="5130799"/>
                </a:lnTo>
                <a:lnTo>
                  <a:pt x="7048492" y="5168899"/>
                </a:lnTo>
                <a:lnTo>
                  <a:pt x="7029929" y="5206999"/>
                </a:lnTo>
                <a:lnTo>
                  <a:pt x="7010859" y="5245099"/>
                </a:lnTo>
                <a:lnTo>
                  <a:pt x="6991287" y="5295899"/>
                </a:lnTo>
                <a:lnTo>
                  <a:pt x="6971220" y="5333999"/>
                </a:lnTo>
                <a:lnTo>
                  <a:pt x="6950658" y="5372099"/>
                </a:lnTo>
                <a:lnTo>
                  <a:pt x="6929600" y="5410199"/>
                </a:lnTo>
                <a:lnTo>
                  <a:pt x="6908053" y="5448299"/>
                </a:lnTo>
                <a:lnTo>
                  <a:pt x="6886024" y="5486399"/>
                </a:lnTo>
                <a:lnTo>
                  <a:pt x="6863512" y="5524499"/>
                </a:lnTo>
                <a:lnTo>
                  <a:pt x="6840518" y="5562599"/>
                </a:lnTo>
                <a:lnTo>
                  <a:pt x="6817048" y="5613399"/>
                </a:lnTo>
                <a:lnTo>
                  <a:pt x="6793110" y="5651499"/>
                </a:lnTo>
                <a:lnTo>
                  <a:pt x="6768703" y="5689599"/>
                </a:lnTo>
                <a:lnTo>
                  <a:pt x="6743827" y="5727699"/>
                </a:lnTo>
                <a:lnTo>
                  <a:pt x="6718490" y="5753099"/>
                </a:lnTo>
                <a:lnTo>
                  <a:pt x="6692700" y="5791199"/>
                </a:lnTo>
                <a:lnTo>
                  <a:pt x="6666457" y="5829299"/>
                </a:lnTo>
                <a:lnTo>
                  <a:pt x="6639760" y="5867399"/>
                </a:lnTo>
                <a:lnTo>
                  <a:pt x="6612618" y="5905499"/>
                </a:lnTo>
                <a:lnTo>
                  <a:pt x="6585039" y="5943599"/>
                </a:lnTo>
                <a:lnTo>
                  <a:pt x="6557023" y="5981699"/>
                </a:lnTo>
                <a:lnTo>
                  <a:pt x="6528569" y="6007099"/>
                </a:lnTo>
                <a:lnTo>
                  <a:pt x="6499687" y="6045199"/>
                </a:lnTo>
                <a:lnTo>
                  <a:pt x="6470384" y="6083299"/>
                </a:lnTo>
                <a:lnTo>
                  <a:pt x="6440662" y="6108699"/>
                </a:lnTo>
                <a:lnTo>
                  <a:pt x="6410520" y="6146799"/>
                </a:lnTo>
                <a:lnTo>
                  <a:pt x="6379967" y="6184899"/>
                </a:lnTo>
                <a:lnTo>
                  <a:pt x="6349013" y="6210299"/>
                </a:lnTo>
                <a:lnTo>
                  <a:pt x="6317657" y="6248399"/>
                </a:lnTo>
                <a:lnTo>
                  <a:pt x="6285899" y="6273799"/>
                </a:lnTo>
                <a:lnTo>
                  <a:pt x="6253749" y="6311899"/>
                </a:lnTo>
                <a:lnTo>
                  <a:pt x="6221217" y="6337299"/>
                </a:lnTo>
                <a:lnTo>
                  <a:pt x="6188302" y="6375399"/>
                </a:lnTo>
                <a:lnTo>
                  <a:pt x="6155005" y="6400799"/>
                </a:lnTo>
                <a:lnTo>
                  <a:pt x="6121336" y="6438899"/>
                </a:lnTo>
                <a:lnTo>
                  <a:pt x="6052910" y="6489699"/>
                </a:lnTo>
                <a:lnTo>
                  <a:pt x="6018154" y="6527799"/>
                </a:lnTo>
                <a:lnTo>
                  <a:pt x="5947597" y="6578599"/>
                </a:lnTo>
                <a:lnTo>
                  <a:pt x="5839213" y="6654799"/>
                </a:lnTo>
                <a:lnTo>
                  <a:pt x="5802432" y="6680199"/>
                </a:lnTo>
                <a:lnTo>
                  <a:pt x="5765332" y="6718299"/>
                </a:lnTo>
                <a:lnTo>
                  <a:pt x="5727912" y="6743699"/>
                </a:lnTo>
                <a:lnTo>
                  <a:pt x="5690184" y="6756399"/>
                </a:lnTo>
                <a:lnTo>
                  <a:pt x="5536318" y="6857999"/>
                </a:lnTo>
                <a:lnTo>
                  <a:pt x="5497142" y="6883399"/>
                </a:lnTo>
                <a:lnTo>
                  <a:pt x="5457692" y="6896099"/>
                </a:lnTo>
                <a:lnTo>
                  <a:pt x="5377985" y="6946899"/>
                </a:lnTo>
                <a:lnTo>
                  <a:pt x="5337751" y="6959599"/>
                </a:lnTo>
                <a:lnTo>
                  <a:pt x="5256535" y="7010399"/>
                </a:lnTo>
                <a:lnTo>
                  <a:pt x="5174371" y="7035799"/>
                </a:lnTo>
                <a:lnTo>
                  <a:pt x="5132953" y="7061199"/>
                </a:lnTo>
                <a:lnTo>
                  <a:pt x="5091309" y="7073899"/>
                </a:lnTo>
                <a:lnTo>
                  <a:pt x="5049453" y="7099299"/>
                </a:lnTo>
                <a:lnTo>
                  <a:pt x="4922688" y="7137399"/>
                </a:lnTo>
                <a:lnTo>
                  <a:pt x="4880047" y="7162799"/>
                </a:lnTo>
                <a:lnTo>
                  <a:pt x="4532992" y="7264399"/>
                </a:lnTo>
                <a:close/>
              </a:path>
              <a:path w="7364730" h="7353300">
                <a:moveTo>
                  <a:pt x="4400555" y="7289799"/>
                </a:moveTo>
                <a:lnTo>
                  <a:pt x="2963834" y="7289799"/>
                </a:lnTo>
                <a:lnTo>
                  <a:pt x="2875421" y="7264399"/>
                </a:lnTo>
                <a:lnTo>
                  <a:pt x="4488968" y="7264399"/>
                </a:lnTo>
                <a:lnTo>
                  <a:pt x="4400555" y="7289799"/>
                </a:lnTo>
                <a:close/>
              </a:path>
              <a:path w="7364730" h="7353300">
                <a:moveTo>
                  <a:pt x="4267144" y="7315199"/>
                </a:moveTo>
                <a:lnTo>
                  <a:pt x="3097244" y="7315199"/>
                </a:lnTo>
                <a:lnTo>
                  <a:pt x="3008209" y="7289799"/>
                </a:lnTo>
                <a:lnTo>
                  <a:pt x="4356180" y="7289799"/>
                </a:lnTo>
                <a:lnTo>
                  <a:pt x="4267144" y="7315199"/>
                </a:lnTo>
                <a:close/>
              </a:path>
              <a:path w="7364730" h="7353300">
                <a:moveTo>
                  <a:pt x="4177743" y="7327899"/>
                </a:moveTo>
                <a:lnTo>
                  <a:pt x="3186645" y="7327899"/>
                </a:lnTo>
                <a:lnTo>
                  <a:pt x="3141904" y="7315199"/>
                </a:lnTo>
                <a:lnTo>
                  <a:pt x="4222484" y="7315199"/>
                </a:lnTo>
                <a:lnTo>
                  <a:pt x="4177743" y="7327899"/>
                </a:lnTo>
                <a:close/>
              </a:path>
              <a:path w="7364730" h="7353300">
                <a:moveTo>
                  <a:pt x="4088058" y="7340599"/>
                </a:moveTo>
                <a:lnTo>
                  <a:pt x="3276332" y="7340599"/>
                </a:lnTo>
                <a:lnTo>
                  <a:pt x="3231455" y="7327899"/>
                </a:lnTo>
                <a:lnTo>
                  <a:pt x="4132934" y="7327899"/>
                </a:lnTo>
                <a:lnTo>
                  <a:pt x="4088058" y="7340599"/>
                </a:lnTo>
                <a:close/>
              </a:path>
              <a:path w="7364730" h="7353300">
                <a:moveTo>
                  <a:pt x="3953074" y="7353299"/>
                </a:moveTo>
                <a:lnTo>
                  <a:pt x="3411316" y="7353299"/>
                </a:lnTo>
                <a:lnTo>
                  <a:pt x="3366276" y="7340599"/>
                </a:lnTo>
                <a:lnTo>
                  <a:pt x="3998114" y="7340599"/>
                </a:lnTo>
                <a:lnTo>
                  <a:pt x="3953074" y="7353299"/>
                </a:lnTo>
                <a:close/>
              </a:path>
            </a:pathLst>
          </a:custGeom>
          <a:solidFill>
            <a:srgbClr val="23334D"/>
          </a:solidFill>
        </p:spPr>
        <p:txBody>
          <a:bodyPr wrap="square" lIns="0" tIns="0" rIns="0" bIns="0" rtlCol="0"/>
          <a:lstStyle/>
          <a:p>
            <a:endParaRPr/>
          </a:p>
        </p:txBody>
      </p:sp>
      <p:sp>
        <p:nvSpPr>
          <p:cNvPr id="4" name="object 4"/>
          <p:cNvSpPr/>
          <p:nvPr/>
        </p:nvSpPr>
        <p:spPr>
          <a:xfrm>
            <a:off x="1467306" y="1"/>
            <a:ext cx="4430395" cy="4419600"/>
          </a:xfrm>
          <a:custGeom>
            <a:avLst/>
            <a:gdLst/>
            <a:ahLst/>
            <a:cxnLst/>
            <a:rect l="l" t="t" r="r" b="b"/>
            <a:pathLst>
              <a:path w="4430395" h="4419600">
                <a:moveTo>
                  <a:pt x="2459021" y="12700"/>
                </a:moveTo>
                <a:lnTo>
                  <a:pt x="1970757" y="12700"/>
                </a:lnTo>
                <a:lnTo>
                  <a:pt x="1997792" y="0"/>
                </a:lnTo>
                <a:lnTo>
                  <a:pt x="2431986" y="0"/>
                </a:lnTo>
                <a:lnTo>
                  <a:pt x="2459021" y="12700"/>
                </a:lnTo>
                <a:close/>
              </a:path>
              <a:path w="4430395" h="4419600">
                <a:moveTo>
                  <a:pt x="2566744" y="25400"/>
                </a:moveTo>
                <a:lnTo>
                  <a:pt x="1863033" y="25400"/>
                </a:lnTo>
                <a:lnTo>
                  <a:pt x="1889897" y="12700"/>
                </a:lnTo>
                <a:lnTo>
                  <a:pt x="2539880" y="12700"/>
                </a:lnTo>
                <a:lnTo>
                  <a:pt x="2566744" y="25400"/>
                </a:lnTo>
                <a:close/>
              </a:path>
              <a:path w="4430395" h="4419600">
                <a:moveTo>
                  <a:pt x="2646992" y="38100"/>
                </a:moveTo>
                <a:lnTo>
                  <a:pt x="1782785" y="38100"/>
                </a:lnTo>
                <a:lnTo>
                  <a:pt x="1809478" y="25400"/>
                </a:lnTo>
                <a:lnTo>
                  <a:pt x="2620300" y="25400"/>
                </a:lnTo>
                <a:lnTo>
                  <a:pt x="2646992" y="38100"/>
                </a:lnTo>
                <a:close/>
              </a:path>
              <a:path w="4430395" h="4419600">
                <a:moveTo>
                  <a:pt x="2700174" y="50800"/>
                </a:moveTo>
                <a:lnTo>
                  <a:pt x="1729604" y="50800"/>
                </a:lnTo>
                <a:lnTo>
                  <a:pt x="1756158" y="38100"/>
                </a:lnTo>
                <a:lnTo>
                  <a:pt x="2673619" y="38100"/>
                </a:lnTo>
                <a:lnTo>
                  <a:pt x="2700174" y="50800"/>
                </a:lnTo>
                <a:close/>
              </a:path>
              <a:path w="4430395" h="4419600">
                <a:moveTo>
                  <a:pt x="2753063" y="63500"/>
                </a:moveTo>
                <a:lnTo>
                  <a:pt x="1676715" y="63500"/>
                </a:lnTo>
                <a:lnTo>
                  <a:pt x="1703123" y="50800"/>
                </a:lnTo>
                <a:lnTo>
                  <a:pt x="2726655" y="50800"/>
                </a:lnTo>
                <a:lnTo>
                  <a:pt x="2753063" y="63500"/>
                </a:lnTo>
                <a:close/>
              </a:path>
              <a:path w="4430395" h="4419600">
                <a:moveTo>
                  <a:pt x="2805628" y="76200"/>
                </a:moveTo>
                <a:lnTo>
                  <a:pt x="1624150" y="76200"/>
                </a:lnTo>
                <a:lnTo>
                  <a:pt x="1650388" y="63500"/>
                </a:lnTo>
                <a:lnTo>
                  <a:pt x="2779390" y="63500"/>
                </a:lnTo>
                <a:lnTo>
                  <a:pt x="2805628" y="76200"/>
                </a:lnTo>
                <a:close/>
              </a:path>
              <a:path w="4430395" h="4419600">
                <a:moveTo>
                  <a:pt x="2883800" y="101600"/>
                </a:moveTo>
                <a:lnTo>
                  <a:pt x="1545977" y="101600"/>
                </a:lnTo>
                <a:lnTo>
                  <a:pt x="1598000" y="76200"/>
                </a:lnTo>
                <a:lnTo>
                  <a:pt x="2831777" y="76200"/>
                </a:lnTo>
                <a:lnTo>
                  <a:pt x="2883800" y="101600"/>
                </a:lnTo>
                <a:close/>
              </a:path>
              <a:path w="4430395" h="4419600">
                <a:moveTo>
                  <a:pt x="2961062" y="127000"/>
                </a:moveTo>
                <a:lnTo>
                  <a:pt x="1468715" y="127000"/>
                </a:lnTo>
                <a:lnTo>
                  <a:pt x="1520118" y="101600"/>
                </a:lnTo>
                <a:lnTo>
                  <a:pt x="2909659" y="101600"/>
                </a:lnTo>
                <a:lnTo>
                  <a:pt x="2961062" y="127000"/>
                </a:lnTo>
                <a:close/>
              </a:path>
              <a:path w="4430395" h="4419600">
                <a:moveTo>
                  <a:pt x="3087539" y="177800"/>
                </a:moveTo>
                <a:lnTo>
                  <a:pt x="1342238" y="177800"/>
                </a:lnTo>
                <a:lnTo>
                  <a:pt x="1443178" y="127000"/>
                </a:lnTo>
                <a:lnTo>
                  <a:pt x="2986599" y="127000"/>
                </a:lnTo>
                <a:lnTo>
                  <a:pt x="3087539" y="177800"/>
                </a:lnTo>
                <a:close/>
              </a:path>
              <a:path w="4430395" h="4419600">
                <a:moveTo>
                  <a:pt x="3161875" y="4216400"/>
                </a:moveTo>
                <a:lnTo>
                  <a:pt x="1267901" y="4216400"/>
                </a:lnTo>
                <a:lnTo>
                  <a:pt x="1219049" y="4191000"/>
                </a:lnTo>
                <a:lnTo>
                  <a:pt x="1099609" y="4127500"/>
                </a:lnTo>
                <a:lnTo>
                  <a:pt x="1076208" y="4102100"/>
                </a:lnTo>
                <a:lnTo>
                  <a:pt x="1052979" y="4089400"/>
                </a:lnTo>
                <a:lnTo>
                  <a:pt x="961854" y="4038600"/>
                </a:lnTo>
                <a:lnTo>
                  <a:pt x="939537" y="4013200"/>
                </a:lnTo>
                <a:lnTo>
                  <a:pt x="873747" y="3975100"/>
                </a:lnTo>
                <a:lnTo>
                  <a:pt x="852219" y="3949700"/>
                </a:lnTo>
                <a:lnTo>
                  <a:pt x="809778" y="3924300"/>
                </a:lnTo>
                <a:lnTo>
                  <a:pt x="788872" y="3898900"/>
                </a:lnTo>
                <a:lnTo>
                  <a:pt x="747713" y="3873500"/>
                </a:lnTo>
                <a:lnTo>
                  <a:pt x="727460" y="3848100"/>
                </a:lnTo>
                <a:lnTo>
                  <a:pt x="707431" y="3835400"/>
                </a:lnTo>
                <a:lnTo>
                  <a:pt x="687633" y="3810000"/>
                </a:lnTo>
                <a:lnTo>
                  <a:pt x="668064" y="3797300"/>
                </a:lnTo>
                <a:lnTo>
                  <a:pt x="648726" y="3771900"/>
                </a:lnTo>
                <a:lnTo>
                  <a:pt x="629623" y="3759200"/>
                </a:lnTo>
                <a:lnTo>
                  <a:pt x="610762" y="3733800"/>
                </a:lnTo>
                <a:lnTo>
                  <a:pt x="592142" y="3721100"/>
                </a:lnTo>
                <a:lnTo>
                  <a:pt x="573764" y="3695700"/>
                </a:lnTo>
                <a:lnTo>
                  <a:pt x="555633" y="3670300"/>
                </a:lnTo>
                <a:lnTo>
                  <a:pt x="537755" y="3657600"/>
                </a:lnTo>
                <a:lnTo>
                  <a:pt x="520129" y="3632200"/>
                </a:lnTo>
                <a:lnTo>
                  <a:pt x="502756" y="3619500"/>
                </a:lnTo>
                <a:lnTo>
                  <a:pt x="485641" y="3594100"/>
                </a:lnTo>
                <a:lnTo>
                  <a:pt x="468789" y="3568700"/>
                </a:lnTo>
                <a:lnTo>
                  <a:pt x="452199" y="3556000"/>
                </a:lnTo>
                <a:lnTo>
                  <a:pt x="435873" y="3530600"/>
                </a:lnTo>
                <a:lnTo>
                  <a:pt x="419815" y="3505200"/>
                </a:lnTo>
                <a:lnTo>
                  <a:pt x="404029" y="3479800"/>
                </a:lnTo>
                <a:lnTo>
                  <a:pt x="388516" y="3467100"/>
                </a:lnTo>
                <a:lnTo>
                  <a:pt x="373276" y="3441700"/>
                </a:lnTo>
                <a:lnTo>
                  <a:pt x="358313" y="3416300"/>
                </a:lnTo>
                <a:lnTo>
                  <a:pt x="343632" y="3390900"/>
                </a:lnTo>
                <a:lnTo>
                  <a:pt x="329232" y="3365500"/>
                </a:lnTo>
                <a:lnTo>
                  <a:pt x="315115" y="3352800"/>
                </a:lnTo>
                <a:lnTo>
                  <a:pt x="287742" y="3302000"/>
                </a:lnTo>
                <a:lnTo>
                  <a:pt x="261531" y="3251200"/>
                </a:lnTo>
                <a:lnTo>
                  <a:pt x="236496" y="3200400"/>
                </a:lnTo>
                <a:lnTo>
                  <a:pt x="212653" y="3149600"/>
                </a:lnTo>
                <a:lnTo>
                  <a:pt x="201181" y="3136900"/>
                </a:lnTo>
                <a:lnTo>
                  <a:pt x="179154" y="3086100"/>
                </a:lnTo>
                <a:lnTo>
                  <a:pt x="158350" y="3035300"/>
                </a:lnTo>
                <a:lnTo>
                  <a:pt x="138787" y="2984500"/>
                </a:lnTo>
                <a:lnTo>
                  <a:pt x="120473" y="2933700"/>
                </a:lnTo>
                <a:lnTo>
                  <a:pt x="103422" y="2882900"/>
                </a:lnTo>
                <a:lnTo>
                  <a:pt x="87641" y="2819400"/>
                </a:lnTo>
                <a:lnTo>
                  <a:pt x="80231" y="2794000"/>
                </a:lnTo>
                <a:lnTo>
                  <a:pt x="66377" y="2743200"/>
                </a:lnTo>
                <a:lnTo>
                  <a:pt x="53816" y="2692400"/>
                </a:lnTo>
                <a:lnTo>
                  <a:pt x="42558" y="2641600"/>
                </a:lnTo>
                <a:lnTo>
                  <a:pt x="32608" y="2590800"/>
                </a:lnTo>
                <a:lnTo>
                  <a:pt x="23972" y="2527300"/>
                </a:lnTo>
                <a:lnTo>
                  <a:pt x="20149" y="2501900"/>
                </a:lnTo>
                <a:lnTo>
                  <a:pt x="13495" y="2451100"/>
                </a:lnTo>
                <a:lnTo>
                  <a:pt x="8166" y="2400300"/>
                </a:lnTo>
                <a:lnTo>
                  <a:pt x="4168" y="2349500"/>
                </a:lnTo>
                <a:lnTo>
                  <a:pt x="2667" y="2311400"/>
                </a:lnTo>
                <a:lnTo>
                  <a:pt x="1500" y="2286000"/>
                </a:lnTo>
                <a:lnTo>
                  <a:pt x="666" y="2260600"/>
                </a:lnTo>
                <a:lnTo>
                  <a:pt x="166" y="2235200"/>
                </a:lnTo>
                <a:lnTo>
                  <a:pt x="0" y="2209800"/>
                </a:lnTo>
                <a:lnTo>
                  <a:pt x="166" y="2184400"/>
                </a:lnTo>
                <a:lnTo>
                  <a:pt x="1500" y="2120900"/>
                </a:lnTo>
                <a:lnTo>
                  <a:pt x="4168" y="2070100"/>
                </a:lnTo>
                <a:lnTo>
                  <a:pt x="8166" y="2019300"/>
                </a:lnTo>
                <a:lnTo>
                  <a:pt x="13495" y="1968500"/>
                </a:lnTo>
                <a:lnTo>
                  <a:pt x="16656" y="1943100"/>
                </a:lnTo>
                <a:lnTo>
                  <a:pt x="20149" y="1905000"/>
                </a:lnTo>
                <a:lnTo>
                  <a:pt x="28126" y="1854200"/>
                </a:lnTo>
                <a:lnTo>
                  <a:pt x="37419" y="1803400"/>
                </a:lnTo>
                <a:lnTo>
                  <a:pt x="48024" y="1752600"/>
                </a:lnTo>
                <a:lnTo>
                  <a:pt x="59934" y="1701800"/>
                </a:lnTo>
                <a:lnTo>
                  <a:pt x="66377" y="1676400"/>
                </a:lnTo>
                <a:lnTo>
                  <a:pt x="73143" y="1638300"/>
                </a:lnTo>
                <a:lnTo>
                  <a:pt x="87641" y="1587500"/>
                </a:lnTo>
                <a:lnTo>
                  <a:pt x="103422" y="1536700"/>
                </a:lnTo>
                <a:lnTo>
                  <a:pt x="120473" y="1485900"/>
                </a:lnTo>
                <a:lnTo>
                  <a:pt x="138787" y="1435100"/>
                </a:lnTo>
                <a:lnTo>
                  <a:pt x="158350" y="1384300"/>
                </a:lnTo>
                <a:lnTo>
                  <a:pt x="179154" y="1333500"/>
                </a:lnTo>
                <a:lnTo>
                  <a:pt x="201181" y="1282700"/>
                </a:lnTo>
                <a:lnTo>
                  <a:pt x="224425" y="1231900"/>
                </a:lnTo>
                <a:lnTo>
                  <a:pt x="248864" y="1193800"/>
                </a:lnTo>
                <a:lnTo>
                  <a:pt x="261531" y="1168400"/>
                </a:lnTo>
                <a:lnTo>
                  <a:pt x="287742" y="1117600"/>
                </a:lnTo>
                <a:lnTo>
                  <a:pt x="315115" y="1066800"/>
                </a:lnTo>
                <a:lnTo>
                  <a:pt x="343632" y="1028700"/>
                </a:lnTo>
                <a:lnTo>
                  <a:pt x="358313" y="1003300"/>
                </a:lnTo>
                <a:lnTo>
                  <a:pt x="373276" y="977900"/>
                </a:lnTo>
                <a:lnTo>
                  <a:pt x="388516" y="952500"/>
                </a:lnTo>
                <a:lnTo>
                  <a:pt x="404029" y="927100"/>
                </a:lnTo>
                <a:lnTo>
                  <a:pt x="419814" y="914400"/>
                </a:lnTo>
                <a:lnTo>
                  <a:pt x="435873" y="889000"/>
                </a:lnTo>
                <a:lnTo>
                  <a:pt x="452199" y="863600"/>
                </a:lnTo>
                <a:lnTo>
                  <a:pt x="468789" y="850900"/>
                </a:lnTo>
                <a:lnTo>
                  <a:pt x="485641" y="825500"/>
                </a:lnTo>
                <a:lnTo>
                  <a:pt x="502756" y="800100"/>
                </a:lnTo>
                <a:lnTo>
                  <a:pt x="520129" y="787400"/>
                </a:lnTo>
                <a:lnTo>
                  <a:pt x="537755" y="762000"/>
                </a:lnTo>
                <a:lnTo>
                  <a:pt x="555633" y="736600"/>
                </a:lnTo>
                <a:lnTo>
                  <a:pt x="573764" y="723900"/>
                </a:lnTo>
                <a:lnTo>
                  <a:pt x="592142" y="698500"/>
                </a:lnTo>
                <a:lnTo>
                  <a:pt x="610762" y="685800"/>
                </a:lnTo>
                <a:lnTo>
                  <a:pt x="629623" y="660400"/>
                </a:lnTo>
                <a:lnTo>
                  <a:pt x="648726" y="647700"/>
                </a:lnTo>
                <a:lnTo>
                  <a:pt x="668064" y="622300"/>
                </a:lnTo>
                <a:lnTo>
                  <a:pt x="687633" y="609600"/>
                </a:lnTo>
                <a:lnTo>
                  <a:pt x="707431" y="584200"/>
                </a:lnTo>
                <a:lnTo>
                  <a:pt x="727460" y="571500"/>
                </a:lnTo>
                <a:lnTo>
                  <a:pt x="747713" y="546100"/>
                </a:lnTo>
                <a:lnTo>
                  <a:pt x="768183" y="533400"/>
                </a:lnTo>
                <a:lnTo>
                  <a:pt x="788872" y="508000"/>
                </a:lnTo>
                <a:lnTo>
                  <a:pt x="830896" y="482600"/>
                </a:lnTo>
                <a:lnTo>
                  <a:pt x="852219" y="457200"/>
                </a:lnTo>
                <a:lnTo>
                  <a:pt x="917413" y="419100"/>
                </a:lnTo>
                <a:lnTo>
                  <a:pt x="939537" y="393700"/>
                </a:lnTo>
                <a:lnTo>
                  <a:pt x="1029928" y="342900"/>
                </a:lnTo>
                <a:lnTo>
                  <a:pt x="1052979" y="317500"/>
                </a:lnTo>
                <a:lnTo>
                  <a:pt x="1170797" y="254000"/>
                </a:lnTo>
                <a:lnTo>
                  <a:pt x="1317324" y="177800"/>
                </a:lnTo>
                <a:lnTo>
                  <a:pt x="3112453" y="177800"/>
                </a:lnTo>
                <a:lnTo>
                  <a:pt x="3258980" y="254000"/>
                </a:lnTo>
                <a:lnTo>
                  <a:pt x="3376798" y="317500"/>
                </a:lnTo>
                <a:lnTo>
                  <a:pt x="3399849" y="342900"/>
                </a:lnTo>
                <a:lnTo>
                  <a:pt x="3490240" y="393700"/>
                </a:lnTo>
                <a:lnTo>
                  <a:pt x="3512364" y="419100"/>
                </a:lnTo>
                <a:lnTo>
                  <a:pt x="3577559" y="457200"/>
                </a:lnTo>
                <a:lnTo>
                  <a:pt x="3598882" y="482600"/>
                </a:lnTo>
                <a:lnTo>
                  <a:pt x="3640906" y="508000"/>
                </a:lnTo>
                <a:lnTo>
                  <a:pt x="3661594" y="533400"/>
                </a:lnTo>
                <a:lnTo>
                  <a:pt x="3682065" y="546100"/>
                </a:lnTo>
                <a:lnTo>
                  <a:pt x="3702317" y="571500"/>
                </a:lnTo>
                <a:lnTo>
                  <a:pt x="3722346" y="584200"/>
                </a:lnTo>
                <a:lnTo>
                  <a:pt x="3742144" y="609600"/>
                </a:lnTo>
                <a:lnTo>
                  <a:pt x="3761713" y="622300"/>
                </a:lnTo>
                <a:lnTo>
                  <a:pt x="3781052" y="647700"/>
                </a:lnTo>
                <a:lnTo>
                  <a:pt x="3800154" y="660400"/>
                </a:lnTo>
                <a:lnTo>
                  <a:pt x="3819016" y="685800"/>
                </a:lnTo>
                <a:lnTo>
                  <a:pt x="3837635" y="698500"/>
                </a:lnTo>
                <a:lnTo>
                  <a:pt x="3856013" y="723900"/>
                </a:lnTo>
                <a:lnTo>
                  <a:pt x="3874144" y="736600"/>
                </a:lnTo>
                <a:lnTo>
                  <a:pt x="3892022" y="762000"/>
                </a:lnTo>
                <a:lnTo>
                  <a:pt x="3909648" y="787400"/>
                </a:lnTo>
                <a:lnTo>
                  <a:pt x="3927021" y="800100"/>
                </a:lnTo>
                <a:lnTo>
                  <a:pt x="3944136" y="825500"/>
                </a:lnTo>
                <a:lnTo>
                  <a:pt x="3960988" y="850900"/>
                </a:lnTo>
                <a:lnTo>
                  <a:pt x="3977578" y="863600"/>
                </a:lnTo>
                <a:lnTo>
                  <a:pt x="3993904" y="889000"/>
                </a:lnTo>
                <a:lnTo>
                  <a:pt x="4009962" y="914400"/>
                </a:lnTo>
                <a:lnTo>
                  <a:pt x="4025748" y="927100"/>
                </a:lnTo>
                <a:lnTo>
                  <a:pt x="4041261" y="952500"/>
                </a:lnTo>
                <a:lnTo>
                  <a:pt x="4056501" y="977900"/>
                </a:lnTo>
                <a:lnTo>
                  <a:pt x="4071464" y="1003300"/>
                </a:lnTo>
                <a:lnTo>
                  <a:pt x="4086145" y="1028700"/>
                </a:lnTo>
                <a:lnTo>
                  <a:pt x="4100544" y="1041400"/>
                </a:lnTo>
                <a:lnTo>
                  <a:pt x="4128493" y="1092200"/>
                </a:lnTo>
                <a:lnTo>
                  <a:pt x="4155286" y="1143000"/>
                </a:lnTo>
                <a:lnTo>
                  <a:pt x="4180913" y="1193800"/>
                </a:lnTo>
                <a:lnTo>
                  <a:pt x="4193281" y="1206500"/>
                </a:lnTo>
                <a:lnTo>
                  <a:pt x="4217124" y="1257300"/>
                </a:lnTo>
                <a:lnTo>
                  <a:pt x="4239761" y="1308100"/>
                </a:lnTo>
                <a:lnTo>
                  <a:pt x="4261179" y="1358900"/>
                </a:lnTo>
                <a:lnTo>
                  <a:pt x="4281364" y="1409700"/>
                </a:lnTo>
                <a:lnTo>
                  <a:pt x="4300304" y="1460500"/>
                </a:lnTo>
                <a:lnTo>
                  <a:pt x="4317988" y="1511300"/>
                </a:lnTo>
                <a:lnTo>
                  <a:pt x="4334405" y="1562100"/>
                </a:lnTo>
                <a:lnTo>
                  <a:pt x="4349546" y="1612900"/>
                </a:lnTo>
                <a:lnTo>
                  <a:pt x="4363400" y="1676400"/>
                </a:lnTo>
                <a:lnTo>
                  <a:pt x="4369843" y="1701800"/>
                </a:lnTo>
                <a:lnTo>
                  <a:pt x="4381752" y="1752600"/>
                </a:lnTo>
                <a:lnTo>
                  <a:pt x="4392358" y="1803400"/>
                </a:lnTo>
                <a:lnTo>
                  <a:pt x="4401651" y="1854200"/>
                </a:lnTo>
                <a:lnTo>
                  <a:pt x="4409629" y="1905000"/>
                </a:lnTo>
                <a:lnTo>
                  <a:pt x="4413121" y="1943100"/>
                </a:lnTo>
                <a:lnTo>
                  <a:pt x="4416283" y="1968500"/>
                </a:lnTo>
                <a:lnTo>
                  <a:pt x="4421611" y="2019300"/>
                </a:lnTo>
                <a:lnTo>
                  <a:pt x="4425610" y="2070100"/>
                </a:lnTo>
                <a:lnTo>
                  <a:pt x="4428277" y="2120900"/>
                </a:lnTo>
                <a:lnTo>
                  <a:pt x="4429111" y="2159000"/>
                </a:lnTo>
                <a:lnTo>
                  <a:pt x="4429778" y="2209800"/>
                </a:lnTo>
                <a:lnTo>
                  <a:pt x="4429611" y="2235200"/>
                </a:lnTo>
                <a:lnTo>
                  <a:pt x="4429111" y="2260600"/>
                </a:lnTo>
                <a:lnTo>
                  <a:pt x="4428277" y="2286000"/>
                </a:lnTo>
                <a:lnTo>
                  <a:pt x="4427110" y="2311400"/>
                </a:lnTo>
                <a:lnTo>
                  <a:pt x="4425610" y="2349500"/>
                </a:lnTo>
                <a:lnTo>
                  <a:pt x="4421611" y="2400300"/>
                </a:lnTo>
                <a:lnTo>
                  <a:pt x="4416283" y="2451100"/>
                </a:lnTo>
                <a:lnTo>
                  <a:pt x="4409629" y="2501900"/>
                </a:lnTo>
                <a:lnTo>
                  <a:pt x="4405805" y="2527300"/>
                </a:lnTo>
                <a:lnTo>
                  <a:pt x="4401652" y="2565400"/>
                </a:lnTo>
                <a:lnTo>
                  <a:pt x="4392359" y="2616200"/>
                </a:lnTo>
                <a:lnTo>
                  <a:pt x="4381753" y="2667000"/>
                </a:lnTo>
                <a:lnTo>
                  <a:pt x="4369843" y="2717800"/>
                </a:lnTo>
                <a:lnTo>
                  <a:pt x="4356634" y="2768600"/>
                </a:lnTo>
                <a:lnTo>
                  <a:pt x="4342136" y="2819400"/>
                </a:lnTo>
                <a:lnTo>
                  <a:pt x="4334406" y="2857500"/>
                </a:lnTo>
                <a:lnTo>
                  <a:pt x="4317988" y="2908300"/>
                </a:lnTo>
                <a:lnTo>
                  <a:pt x="4300304" y="2959100"/>
                </a:lnTo>
                <a:lnTo>
                  <a:pt x="4281364" y="3009900"/>
                </a:lnTo>
                <a:lnTo>
                  <a:pt x="4261179" y="3060700"/>
                </a:lnTo>
                <a:lnTo>
                  <a:pt x="4239762" y="3111500"/>
                </a:lnTo>
                <a:lnTo>
                  <a:pt x="4217124" y="3149600"/>
                </a:lnTo>
                <a:lnTo>
                  <a:pt x="4205352" y="3175000"/>
                </a:lnTo>
                <a:lnTo>
                  <a:pt x="4180913" y="3225800"/>
                </a:lnTo>
                <a:lnTo>
                  <a:pt x="4155286" y="3276600"/>
                </a:lnTo>
                <a:lnTo>
                  <a:pt x="4128494" y="3327400"/>
                </a:lnTo>
                <a:lnTo>
                  <a:pt x="4100545" y="3365500"/>
                </a:lnTo>
                <a:lnTo>
                  <a:pt x="4086146" y="3390900"/>
                </a:lnTo>
                <a:lnTo>
                  <a:pt x="4071464" y="3416300"/>
                </a:lnTo>
                <a:lnTo>
                  <a:pt x="4056501" y="3441700"/>
                </a:lnTo>
                <a:lnTo>
                  <a:pt x="4041261" y="3467100"/>
                </a:lnTo>
                <a:lnTo>
                  <a:pt x="4025748" y="3479800"/>
                </a:lnTo>
                <a:lnTo>
                  <a:pt x="4009962" y="3505200"/>
                </a:lnTo>
                <a:lnTo>
                  <a:pt x="3993904" y="3530600"/>
                </a:lnTo>
                <a:lnTo>
                  <a:pt x="3977578" y="3556000"/>
                </a:lnTo>
                <a:lnTo>
                  <a:pt x="3960988" y="3568700"/>
                </a:lnTo>
                <a:lnTo>
                  <a:pt x="3944136" y="3594100"/>
                </a:lnTo>
                <a:lnTo>
                  <a:pt x="3927021" y="3619500"/>
                </a:lnTo>
                <a:lnTo>
                  <a:pt x="3909648" y="3632200"/>
                </a:lnTo>
                <a:lnTo>
                  <a:pt x="3892022" y="3657600"/>
                </a:lnTo>
                <a:lnTo>
                  <a:pt x="3874144" y="3670300"/>
                </a:lnTo>
                <a:lnTo>
                  <a:pt x="3856013" y="3695700"/>
                </a:lnTo>
                <a:lnTo>
                  <a:pt x="3837635" y="3721100"/>
                </a:lnTo>
                <a:lnTo>
                  <a:pt x="3819016" y="3733800"/>
                </a:lnTo>
                <a:lnTo>
                  <a:pt x="3800154" y="3759200"/>
                </a:lnTo>
                <a:lnTo>
                  <a:pt x="3781052" y="3771900"/>
                </a:lnTo>
                <a:lnTo>
                  <a:pt x="3761713" y="3797300"/>
                </a:lnTo>
                <a:lnTo>
                  <a:pt x="3742144" y="3810000"/>
                </a:lnTo>
                <a:lnTo>
                  <a:pt x="3722346" y="3835400"/>
                </a:lnTo>
                <a:lnTo>
                  <a:pt x="3702317" y="3848100"/>
                </a:lnTo>
                <a:lnTo>
                  <a:pt x="3682065" y="3873500"/>
                </a:lnTo>
                <a:lnTo>
                  <a:pt x="3640906" y="3898900"/>
                </a:lnTo>
                <a:lnTo>
                  <a:pt x="3620000" y="3924300"/>
                </a:lnTo>
                <a:lnTo>
                  <a:pt x="3577559" y="3949700"/>
                </a:lnTo>
                <a:lnTo>
                  <a:pt x="3556030" y="3975100"/>
                </a:lnTo>
                <a:lnTo>
                  <a:pt x="3490240" y="4013200"/>
                </a:lnTo>
                <a:lnTo>
                  <a:pt x="3467924" y="4038600"/>
                </a:lnTo>
                <a:lnTo>
                  <a:pt x="3376798" y="4089400"/>
                </a:lnTo>
                <a:lnTo>
                  <a:pt x="3353569" y="4102100"/>
                </a:lnTo>
                <a:lnTo>
                  <a:pt x="3330169" y="4127500"/>
                </a:lnTo>
                <a:lnTo>
                  <a:pt x="3210728" y="4191000"/>
                </a:lnTo>
                <a:lnTo>
                  <a:pt x="3161875" y="4216400"/>
                </a:lnTo>
                <a:close/>
              </a:path>
              <a:path w="4430395" h="4419600">
                <a:moveTo>
                  <a:pt x="3012016" y="4279900"/>
                </a:moveTo>
                <a:lnTo>
                  <a:pt x="1417761" y="4279900"/>
                </a:lnTo>
                <a:lnTo>
                  <a:pt x="1292545" y="4216400"/>
                </a:lnTo>
                <a:lnTo>
                  <a:pt x="3137232" y="4216400"/>
                </a:lnTo>
                <a:lnTo>
                  <a:pt x="3012016" y="4279900"/>
                </a:lnTo>
                <a:close/>
              </a:path>
              <a:path w="4430395" h="4419600">
                <a:moveTo>
                  <a:pt x="2935413" y="4305300"/>
                </a:moveTo>
                <a:lnTo>
                  <a:pt x="1494364" y="4305300"/>
                </a:lnTo>
                <a:lnTo>
                  <a:pt x="1443178" y="4279900"/>
                </a:lnTo>
                <a:lnTo>
                  <a:pt x="2986599" y="4279900"/>
                </a:lnTo>
                <a:lnTo>
                  <a:pt x="2935413" y="4305300"/>
                </a:lnTo>
                <a:close/>
              </a:path>
              <a:path w="4430395" h="4419600">
                <a:moveTo>
                  <a:pt x="2857837" y="4330700"/>
                </a:moveTo>
                <a:lnTo>
                  <a:pt x="1571940" y="4330700"/>
                </a:lnTo>
                <a:lnTo>
                  <a:pt x="1520118" y="4305300"/>
                </a:lnTo>
                <a:lnTo>
                  <a:pt x="2909659" y="4305300"/>
                </a:lnTo>
                <a:lnTo>
                  <a:pt x="2857837" y="4330700"/>
                </a:lnTo>
                <a:close/>
              </a:path>
              <a:path w="4430395" h="4419600">
                <a:moveTo>
                  <a:pt x="2779390" y="4356100"/>
                </a:moveTo>
                <a:lnTo>
                  <a:pt x="1650388" y="4356100"/>
                </a:lnTo>
                <a:lnTo>
                  <a:pt x="1598000" y="4330700"/>
                </a:lnTo>
                <a:lnTo>
                  <a:pt x="2831777" y="4330700"/>
                </a:lnTo>
                <a:lnTo>
                  <a:pt x="2779390" y="4356100"/>
                </a:lnTo>
                <a:close/>
              </a:path>
              <a:path w="4430395" h="4419600">
                <a:moveTo>
                  <a:pt x="2726655" y="4368800"/>
                </a:moveTo>
                <a:lnTo>
                  <a:pt x="1703123" y="4368800"/>
                </a:lnTo>
                <a:lnTo>
                  <a:pt x="1676715" y="4356100"/>
                </a:lnTo>
                <a:lnTo>
                  <a:pt x="2753063" y="4356100"/>
                </a:lnTo>
                <a:lnTo>
                  <a:pt x="2726655" y="4368800"/>
                </a:lnTo>
                <a:close/>
              </a:path>
              <a:path w="4430395" h="4419600">
                <a:moveTo>
                  <a:pt x="2673619" y="4381500"/>
                </a:moveTo>
                <a:lnTo>
                  <a:pt x="1756158" y="4381500"/>
                </a:lnTo>
                <a:lnTo>
                  <a:pt x="1729604" y="4368800"/>
                </a:lnTo>
                <a:lnTo>
                  <a:pt x="2700174" y="4368800"/>
                </a:lnTo>
                <a:lnTo>
                  <a:pt x="2673619" y="4381500"/>
                </a:lnTo>
                <a:close/>
              </a:path>
              <a:path w="4430395" h="4419600">
                <a:moveTo>
                  <a:pt x="2593550" y="4394200"/>
                </a:moveTo>
                <a:lnTo>
                  <a:pt x="1836227" y="4394200"/>
                </a:lnTo>
                <a:lnTo>
                  <a:pt x="1809478" y="4381500"/>
                </a:lnTo>
                <a:lnTo>
                  <a:pt x="2620300" y="4381500"/>
                </a:lnTo>
                <a:lnTo>
                  <a:pt x="2593550" y="4394200"/>
                </a:lnTo>
                <a:close/>
              </a:path>
              <a:path w="4430395" h="4419600">
                <a:moveTo>
                  <a:pt x="2512968" y="4406900"/>
                </a:moveTo>
                <a:lnTo>
                  <a:pt x="1916809" y="4406900"/>
                </a:lnTo>
                <a:lnTo>
                  <a:pt x="1889897" y="4394200"/>
                </a:lnTo>
                <a:lnTo>
                  <a:pt x="2539880" y="4394200"/>
                </a:lnTo>
                <a:lnTo>
                  <a:pt x="2512968" y="4406900"/>
                </a:lnTo>
                <a:close/>
              </a:path>
              <a:path w="4430395" h="4419600">
                <a:moveTo>
                  <a:pt x="2404918" y="4419600"/>
                </a:moveTo>
                <a:lnTo>
                  <a:pt x="2024859" y="4419600"/>
                </a:lnTo>
                <a:lnTo>
                  <a:pt x="1997792" y="4406900"/>
                </a:lnTo>
                <a:lnTo>
                  <a:pt x="2431986" y="4406900"/>
                </a:lnTo>
                <a:lnTo>
                  <a:pt x="2404918" y="4419600"/>
                </a:lnTo>
                <a:close/>
              </a:path>
            </a:pathLst>
          </a:custGeom>
          <a:solidFill>
            <a:srgbClr val="FF7337"/>
          </a:solidFill>
        </p:spPr>
        <p:txBody>
          <a:bodyPr wrap="square" lIns="0" tIns="0" rIns="0" bIns="0" rtlCol="0"/>
          <a:lstStyle/>
          <a:p>
            <a:endParaRPr/>
          </a:p>
        </p:txBody>
      </p:sp>
      <p:sp>
        <p:nvSpPr>
          <p:cNvPr id="5" name="object 5"/>
          <p:cNvSpPr txBox="1">
            <a:spLocks noGrp="1"/>
          </p:cNvSpPr>
          <p:nvPr>
            <p:ph type="title"/>
          </p:nvPr>
        </p:nvSpPr>
        <p:spPr>
          <a:xfrm>
            <a:off x="7772400" y="2899749"/>
            <a:ext cx="10210800" cy="4384534"/>
          </a:xfrm>
          <a:prstGeom prst="rect">
            <a:avLst/>
          </a:prstGeom>
        </p:spPr>
        <p:txBody>
          <a:bodyPr vert="horz" wrap="square" lIns="0" tIns="402590" rIns="0" bIns="0" rtlCol="0">
            <a:spAutoFit/>
          </a:bodyPr>
          <a:lstStyle/>
          <a:p>
            <a:pPr marL="12700" algn="ctr">
              <a:lnSpc>
                <a:spcPct val="100000"/>
              </a:lnSpc>
              <a:spcBef>
                <a:spcPts val="3170"/>
              </a:spcBef>
            </a:pPr>
            <a:r>
              <a:rPr lang="en-US" sz="9600" spc="-345" dirty="0">
                <a:latin typeface="+mj-lt"/>
              </a:rPr>
              <a:t>Unweighted GPA</a:t>
            </a:r>
            <a:endParaRPr sz="9600" dirty="0">
              <a:latin typeface="+mj-lt"/>
            </a:endParaRPr>
          </a:p>
          <a:p>
            <a:pPr marL="12700" algn="ctr">
              <a:lnSpc>
                <a:spcPct val="100000"/>
              </a:lnSpc>
              <a:spcBef>
                <a:spcPts val="1460"/>
              </a:spcBef>
            </a:pPr>
            <a:r>
              <a:rPr lang="en-US" sz="5400" spc="-235" dirty="0">
                <a:solidFill>
                  <a:srgbClr val="FF7337"/>
                </a:solidFill>
                <a:latin typeface="+mj-lt"/>
              </a:rPr>
              <a:t>Grade Point Average </a:t>
            </a:r>
            <a:br>
              <a:rPr lang="en-US" sz="5400" spc="-235" dirty="0">
                <a:solidFill>
                  <a:srgbClr val="FF7337"/>
                </a:solidFill>
                <a:latin typeface="+mj-lt"/>
              </a:rPr>
            </a:br>
            <a:r>
              <a:rPr lang="en-US" sz="5400" spc="-235" dirty="0">
                <a:solidFill>
                  <a:schemeClr val="tx2">
                    <a:lumMod val="50000"/>
                  </a:schemeClr>
                </a:solidFill>
                <a:latin typeface="+mj-lt"/>
              </a:rPr>
              <a:t>Without</a:t>
            </a:r>
            <a:r>
              <a:rPr lang="en-US" sz="5400" spc="-235" dirty="0">
                <a:solidFill>
                  <a:srgbClr val="FF7337"/>
                </a:solidFill>
                <a:latin typeface="+mj-lt"/>
              </a:rPr>
              <a:t> Bonus Points</a:t>
            </a:r>
            <a:br>
              <a:rPr lang="en-US" sz="4200" spc="-235" dirty="0">
                <a:solidFill>
                  <a:srgbClr val="FF7337"/>
                </a:solidFill>
              </a:rPr>
            </a:br>
            <a:endParaRPr sz="4200" dirty="0"/>
          </a:p>
        </p:txBody>
      </p:sp>
    </p:spTree>
    <p:extLst>
      <p:ext uri="{BB962C8B-B14F-4D97-AF65-F5344CB8AC3E}">
        <p14:creationId xmlns:p14="http://schemas.microsoft.com/office/powerpoint/2010/main" val="4063789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4972"/>
            <a:ext cx="18288000" cy="10287000"/>
          </a:xfrm>
          <a:custGeom>
            <a:avLst/>
            <a:gdLst/>
            <a:ahLst/>
            <a:cxnLst/>
            <a:rect l="l" t="t" r="r" b="b"/>
            <a:pathLst>
              <a:path w="18288000" h="10287000">
                <a:moveTo>
                  <a:pt x="0" y="0"/>
                </a:moveTo>
                <a:lnTo>
                  <a:pt x="18287999" y="0"/>
                </a:lnTo>
                <a:lnTo>
                  <a:pt x="18287999" y="10286999"/>
                </a:lnTo>
                <a:lnTo>
                  <a:pt x="0" y="10286999"/>
                </a:lnTo>
                <a:lnTo>
                  <a:pt x="0" y="0"/>
                </a:lnTo>
                <a:close/>
              </a:path>
            </a:pathLst>
          </a:custGeom>
          <a:solidFill>
            <a:srgbClr val="FF7337"/>
          </a:solidFill>
        </p:spPr>
        <p:txBody>
          <a:bodyPr wrap="square" lIns="0" tIns="0" rIns="0" bIns="0" rtlCol="0"/>
          <a:lstStyle/>
          <a:p>
            <a:endParaRPr/>
          </a:p>
        </p:txBody>
      </p:sp>
      <p:sp>
        <p:nvSpPr>
          <p:cNvPr id="3" name="object 3"/>
          <p:cNvSpPr/>
          <p:nvPr/>
        </p:nvSpPr>
        <p:spPr>
          <a:xfrm>
            <a:off x="8813800" y="2"/>
            <a:ext cx="9474200" cy="10287000"/>
          </a:xfrm>
          <a:custGeom>
            <a:avLst/>
            <a:gdLst/>
            <a:ahLst/>
            <a:cxnLst/>
            <a:rect l="l" t="t" r="r" b="b"/>
            <a:pathLst>
              <a:path w="9474200" h="10287000">
                <a:moveTo>
                  <a:pt x="50799" y="5899794"/>
                </a:moveTo>
                <a:lnTo>
                  <a:pt x="50799" y="4372729"/>
                </a:lnTo>
                <a:lnTo>
                  <a:pt x="76199" y="4272642"/>
                </a:lnTo>
                <a:lnTo>
                  <a:pt x="76199" y="4222810"/>
                </a:lnTo>
                <a:lnTo>
                  <a:pt x="114299" y="4074295"/>
                </a:lnTo>
                <a:lnTo>
                  <a:pt x="114299" y="4025157"/>
                </a:lnTo>
                <a:lnTo>
                  <a:pt x="241299" y="3546868"/>
                </a:lnTo>
                <a:lnTo>
                  <a:pt x="266699" y="3500606"/>
                </a:lnTo>
                <a:lnTo>
                  <a:pt x="317499" y="3319657"/>
                </a:lnTo>
                <a:lnTo>
                  <a:pt x="342899" y="3275233"/>
                </a:lnTo>
                <a:lnTo>
                  <a:pt x="355599" y="3231006"/>
                </a:lnTo>
                <a:lnTo>
                  <a:pt x="380999" y="3186979"/>
                </a:lnTo>
                <a:lnTo>
                  <a:pt x="406399" y="3099533"/>
                </a:lnTo>
                <a:lnTo>
                  <a:pt x="431799" y="3056117"/>
                </a:lnTo>
                <a:lnTo>
                  <a:pt x="444499" y="3012910"/>
                </a:lnTo>
                <a:lnTo>
                  <a:pt x="469899" y="2969913"/>
                </a:lnTo>
                <a:lnTo>
                  <a:pt x="482599" y="2927129"/>
                </a:lnTo>
                <a:lnTo>
                  <a:pt x="533399" y="2842205"/>
                </a:lnTo>
                <a:lnTo>
                  <a:pt x="546099" y="2800071"/>
                </a:lnTo>
                <a:lnTo>
                  <a:pt x="596899" y="2716466"/>
                </a:lnTo>
                <a:lnTo>
                  <a:pt x="609599" y="2675001"/>
                </a:lnTo>
                <a:lnTo>
                  <a:pt x="634999" y="2633763"/>
                </a:lnTo>
                <a:lnTo>
                  <a:pt x="761999" y="2431057"/>
                </a:lnTo>
                <a:lnTo>
                  <a:pt x="774699" y="2391227"/>
                </a:lnTo>
                <a:lnTo>
                  <a:pt x="850899" y="2273201"/>
                </a:lnTo>
                <a:lnTo>
                  <a:pt x="888999" y="2234354"/>
                </a:lnTo>
                <a:lnTo>
                  <a:pt x="939799" y="2157413"/>
                </a:lnTo>
                <a:lnTo>
                  <a:pt x="1041399" y="2006610"/>
                </a:lnTo>
                <a:lnTo>
                  <a:pt x="1079499" y="1969563"/>
                </a:lnTo>
                <a:lnTo>
                  <a:pt x="1155699" y="1860024"/>
                </a:lnTo>
                <a:lnTo>
                  <a:pt x="1193799" y="1824053"/>
                </a:lnTo>
                <a:lnTo>
                  <a:pt x="1219199" y="1788355"/>
                </a:lnTo>
                <a:lnTo>
                  <a:pt x="1257299" y="1752935"/>
                </a:lnTo>
                <a:lnTo>
                  <a:pt x="1308099" y="1682931"/>
                </a:lnTo>
                <a:lnTo>
                  <a:pt x="1346199" y="1648352"/>
                </a:lnTo>
                <a:lnTo>
                  <a:pt x="1371599" y="1614058"/>
                </a:lnTo>
                <a:lnTo>
                  <a:pt x="1409699" y="1580051"/>
                </a:lnTo>
                <a:lnTo>
                  <a:pt x="1435099" y="1546333"/>
                </a:lnTo>
                <a:lnTo>
                  <a:pt x="1473199" y="1512907"/>
                </a:lnTo>
                <a:lnTo>
                  <a:pt x="1511299" y="1479774"/>
                </a:lnTo>
                <a:lnTo>
                  <a:pt x="1536699" y="1446937"/>
                </a:lnTo>
                <a:lnTo>
                  <a:pt x="1574799" y="1414397"/>
                </a:lnTo>
                <a:lnTo>
                  <a:pt x="1612899" y="1382157"/>
                </a:lnTo>
                <a:lnTo>
                  <a:pt x="1638299" y="1350220"/>
                </a:lnTo>
                <a:lnTo>
                  <a:pt x="1676399" y="1318586"/>
                </a:lnTo>
                <a:lnTo>
                  <a:pt x="1714499" y="1287259"/>
                </a:lnTo>
                <a:lnTo>
                  <a:pt x="1739899" y="1256240"/>
                </a:lnTo>
                <a:lnTo>
                  <a:pt x="1777999" y="1225531"/>
                </a:lnTo>
                <a:lnTo>
                  <a:pt x="1816099" y="1195135"/>
                </a:lnTo>
                <a:lnTo>
                  <a:pt x="1854199" y="1165055"/>
                </a:lnTo>
                <a:lnTo>
                  <a:pt x="1892299" y="1135290"/>
                </a:lnTo>
                <a:lnTo>
                  <a:pt x="1917699" y="1105845"/>
                </a:lnTo>
                <a:lnTo>
                  <a:pt x="1955799" y="1076722"/>
                </a:lnTo>
                <a:lnTo>
                  <a:pt x="1993899" y="1047921"/>
                </a:lnTo>
                <a:lnTo>
                  <a:pt x="2031999" y="1019446"/>
                </a:lnTo>
                <a:lnTo>
                  <a:pt x="2070099" y="991299"/>
                </a:lnTo>
                <a:lnTo>
                  <a:pt x="2108199" y="963481"/>
                </a:lnTo>
                <a:lnTo>
                  <a:pt x="2146299" y="935995"/>
                </a:lnTo>
                <a:lnTo>
                  <a:pt x="2184399" y="908843"/>
                </a:lnTo>
                <a:lnTo>
                  <a:pt x="2222499" y="882028"/>
                </a:lnTo>
                <a:lnTo>
                  <a:pt x="2260599" y="855550"/>
                </a:lnTo>
                <a:lnTo>
                  <a:pt x="2298699" y="829413"/>
                </a:lnTo>
                <a:lnTo>
                  <a:pt x="2336799" y="803619"/>
                </a:lnTo>
                <a:lnTo>
                  <a:pt x="2374899" y="778169"/>
                </a:lnTo>
                <a:lnTo>
                  <a:pt x="2425699" y="753066"/>
                </a:lnTo>
                <a:lnTo>
                  <a:pt x="2463799" y="728312"/>
                </a:lnTo>
                <a:lnTo>
                  <a:pt x="2501899" y="703909"/>
                </a:lnTo>
                <a:lnTo>
                  <a:pt x="2539999" y="679859"/>
                </a:lnTo>
                <a:lnTo>
                  <a:pt x="2578099" y="656164"/>
                </a:lnTo>
                <a:lnTo>
                  <a:pt x="2616199" y="632827"/>
                </a:lnTo>
                <a:lnTo>
                  <a:pt x="2666999" y="609850"/>
                </a:lnTo>
                <a:lnTo>
                  <a:pt x="2705099" y="587234"/>
                </a:lnTo>
                <a:lnTo>
                  <a:pt x="2743199" y="564982"/>
                </a:lnTo>
                <a:lnTo>
                  <a:pt x="2793999" y="543096"/>
                </a:lnTo>
                <a:lnTo>
                  <a:pt x="2832099" y="521578"/>
                </a:lnTo>
                <a:lnTo>
                  <a:pt x="2870199" y="500431"/>
                </a:lnTo>
                <a:lnTo>
                  <a:pt x="2920999" y="479656"/>
                </a:lnTo>
                <a:lnTo>
                  <a:pt x="2959099" y="459255"/>
                </a:lnTo>
                <a:lnTo>
                  <a:pt x="2997199" y="439231"/>
                </a:lnTo>
                <a:lnTo>
                  <a:pt x="3047999" y="419586"/>
                </a:lnTo>
                <a:lnTo>
                  <a:pt x="3086099" y="400322"/>
                </a:lnTo>
                <a:lnTo>
                  <a:pt x="3136899" y="381441"/>
                </a:lnTo>
                <a:lnTo>
                  <a:pt x="3174999" y="362945"/>
                </a:lnTo>
                <a:lnTo>
                  <a:pt x="3225799" y="344836"/>
                </a:lnTo>
                <a:lnTo>
                  <a:pt x="3263899" y="327117"/>
                </a:lnTo>
                <a:lnTo>
                  <a:pt x="3314699" y="309789"/>
                </a:lnTo>
                <a:lnTo>
                  <a:pt x="3352799" y="292856"/>
                </a:lnTo>
                <a:lnTo>
                  <a:pt x="3403599" y="276318"/>
                </a:lnTo>
                <a:lnTo>
                  <a:pt x="3441699" y="260178"/>
                </a:lnTo>
                <a:lnTo>
                  <a:pt x="3492499" y="244438"/>
                </a:lnTo>
                <a:lnTo>
                  <a:pt x="3530599" y="229100"/>
                </a:lnTo>
                <a:lnTo>
                  <a:pt x="3581399" y="214167"/>
                </a:lnTo>
                <a:lnTo>
                  <a:pt x="3619499" y="199640"/>
                </a:lnTo>
                <a:lnTo>
                  <a:pt x="3670299" y="185523"/>
                </a:lnTo>
                <a:lnTo>
                  <a:pt x="3721099" y="171815"/>
                </a:lnTo>
                <a:lnTo>
                  <a:pt x="3759199" y="158521"/>
                </a:lnTo>
                <a:lnTo>
                  <a:pt x="3809999" y="145642"/>
                </a:lnTo>
                <a:lnTo>
                  <a:pt x="3860799" y="133180"/>
                </a:lnTo>
                <a:lnTo>
                  <a:pt x="3898899" y="121137"/>
                </a:lnTo>
                <a:lnTo>
                  <a:pt x="3949699" y="109516"/>
                </a:lnTo>
                <a:lnTo>
                  <a:pt x="4000499" y="98318"/>
                </a:lnTo>
                <a:lnTo>
                  <a:pt x="4051299" y="87547"/>
                </a:lnTo>
                <a:lnTo>
                  <a:pt x="4089399" y="77203"/>
                </a:lnTo>
                <a:lnTo>
                  <a:pt x="4140199" y="67289"/>
                </a:lnTo>
                <a:lnTo>
                  <a:pt x="4190999" y="57807"/>
                </a:lnTo>
                <a:lnTo>
                  <a:pt x="4241799" y="48759"/>
                </a:lnTo>
                <a:lnTo>
                  <a:pt x="4292599" y="40148"/>
                </a:lnTo>
                <a:lnTo>
                  <a:pt x="4330699" y="31975"/>
                </a:lnTo>
                <a:lnTo>
                  <a:pt x="4381499" y="24243"/>
                </a:lnTo>
                <a:lnTo>
                  <a:pt x="4432299" y="16954"/>
                </a:lnTo>
                <a:lnTo>
                  <a:pt x="4483099" y="10110"/>
                </a:lnTo>
                <a:lnTo>
                  <a:pt x="4533899" y="3713"/>
                </a:lnTo>
                <a:lnTo>
                  <a:pt x="4559299" y="0"/>
                </a:lnTo>
                <a:lnTo>
                  <a:pt x="9474199" y="0"/>
                </a:lnTo>
                <a:lnTo>
                  <a:pt x="9474199" y="10286997"/>
                </a:lnTo>
                <a:lnTo>
                  <a:pt x="4864099" y="10286997"/>
                </a:lnTo>
                <a:lnTo>
                  <a:pt x="4813299" y="10283968"/>
                </a:lnTo>
                <a:lnTo>
                  <a:pt x="4762499" y="10280201"/>
                </a:lnTo>
                <a:lnTo>
                  <a:pt x="4724399" y="10275961"/>
                </a:lnTo>
                <a:lnTo>
                  <a:pt x="4673599" y="10271250"/>
                </a:lnTo>
                <a:lnTo>
                  <a:pt x="4622799" y="10266071"/>
                </a:lnTo>
                <a:lnTo>
                  <a:pt x="4571999" y="10260425"/>
                </a:lnTo>
                <a:lnTo>
                  <a:pt x="4521199" y="10254316"/>
                </a:lnTo>
                <a:lnTo>
                  <a:pt x="4470399" y="10247745"/>
                </a:lnTo>
                <a:lnTo>
                  <a:pt x="4419599" y="10240715"/>
                </a:lnTo>
                <a:lnTo>
                  <a:pt x="4368799" y="10233229"/>
                </a:lnTo>
                <a:lnTo>
                  <a:pt x="4330699" y="10225288"/>
                </a:lnTo>
                <a:lnTo>
                  <a:pt x="4279899" y="10216895"/>
                </a:lnTo>
                <a:lnTo>
                  <a:pt x="4229099" y="10208052"/>
                </a:lnTo>
                <a:lnTo>
                  <a:pt x="4178299" y="10198762"/>
                </a:lnTo>
                <a:lnTo>
                  <a:pt x="4127499" y="10189028"/>
                </a:lnTo>
                <a:lnTo>
                  <a:pt x="4089399" y="10178850"/>
                </a:lnTo>
                <a:lnTo>
                  <a:pt x="4038599" y="10168233"/>
                </a:lnTo>
                <a:lnTo>
                  <a:pt x="3987799" y="10157177"/>
                </a:lnTo>
                <a:lnTo>
                  <a:pt x="3936999" y="10145687"/>
                </a:lnTo>
                <a:lnTo>
                  <a:pt x="3898899" y="10133763"/>
                </a:lnTo>
                <a:lnTo>
                  <a:pt x="3848099" y="10121408"/>
                </a:lnTo>
                <a:lnTo>
                  <a:pt x="3797299" y="10108625"/>
                </a:lnTo>
                <a:lnTo>
                  <a:pt x="3759199" y="10095415"/>
                </a:lnTo>
                <a:lnTo>
                  <a:pt x="3708399" y="10081782"/>
                </a:lnTo>
                <a:lnTo>
                  <a:pt x="3657599" y="10067728"/>
                </a:lnTo>
                <a:lnTo>
                  <a:pt x="3619499" y="10053255"/>
                </a:lnTo>
                <a:lnTo>
                  <a:pt x="3568699" y="10038365"/>
                </a:lnTo>
                <a:lnTo>
                  <a:pt x="3517899" y="10023060"/>
                </a:lnTo>
                <a:lnTo>
                  <a:pt x="3479799" y="10007344"/>
                </a:lnTo>
                <a:lnTo>
                  <a:pt x="3428999" y="9991218"/>
                </a:lnTo>
                <a:lnTo>
                  <a:pt x="3390899" y="9974685"/>
                </a:lnTo>
                <a:lnTo>
                  <a:pt x="3340099" y="9957748"/>
                </a:lnTo>
                <a:lnTo>
                  <a:pt x="3301999" y="9940407"/>
                </a:lnTo>
                <a:lnTo>
                  <a:pt x="3251199" y="9922667"/>
                </a:lnTo>
                <a:lnTo>
                  <a:pt x="3213099" y="9904529"/>
                </a:lnTo>
                <a:lnTo>
                  <a:pt x="3162299" y="9885995"/>
                </a:lnTo>
                <a:lnTo>
                  <a:pt x="3124199" y="9867068"/>
                </a:lnTo>
                <a:lnTo>
                  <a:pt x="3073399" y="9847751"/>
                </a:lnTo>
                <a:lnTo>
                  <a:pt x="3035299" y="9828045"/>
                </a:lnTo>
                <a:lnTo>
                  <a:pt x="2984499" y="9807953"/>
                </a:lnTo>
                <a:lnTo>
                  <a:pt x="2946399" y="9787478"/>
                </a:lnTo>
                <a:lnTo>
                  <a:pt x="2908299" y="9766621"/>
                </a:lnTo>
                <a:lnTo>
                  <a:pt x="2857499" y="9745385"/>
                </a:lnTo>
                <a:lnTo>
                  <a:pt x="2819399" y="9723773"/>
                </a:lnTo>
                <a:lnTo>
                  <a:pt x="2781299" y="9701786"/>
                </a:lnTo>
                <a:lnTo>
                  <a:pt x="2730499" y="9679428"/>
                </a:lnTo>
                <a:lnTo>
                  <a:pt x="2692399" y="9656700"/>
                </a:lnTo>
                <a:lnTo>
                  <a:pt x="2654299" y="9633605"/>
                </a:lnTo>
                <a:lnTo>
                  <a:pt x="2616199" y="9610145"/>
                </a:lnTo>
                <a:lnTo>
                  <a:pt x="2565399" y="9586323"/>
                </a:lnTo>
                <a:lnTo>
                  <a:pt x="2527299" y="9562141"/>
                </a:lnTo>
                <a:lnTo>
                  <a:pt x="2489199" y="9537601"/>
                </a:lnTo>
                <a:lnTo>
                  <a:pt x="2451099" y="9512706"/>
                </a:lnTo>
                <a:lnTo>
                  <a:pt x="2412999" y="9487457"/>
                </a:lnTo>
                <a:lnTo>
                  <a:pt x="2362199" y="9461858"/>
                </a:lnTo>
                <a:lnTo>
                  <a:pt x="2324099" y="9435911"/>
                </a:lnTo>
                <a:lnTo>
                  <a:pt x="2285999" y="9409618"/>
                </a:lnTo>
                <a:lnTo>
                  <a:pt x="2247899" y="9382981"/>
                </a:lnTo>
                <a:lnTo>
                  <a:pt x="2209799" y="9356003"/>
                </a:lnTo>
                <a:lnTo>
                  <a:pt x="2171699" y="9328686"/>
                </a:lnTo>
                <a:lnTo>
                  <a:pt x="2133599" y="9301032"/>
                </a:lnTo>
                <a:lnTo>
                  <a:pt x="2095499" y="9273045"/>
                </a:lnTo>
                <a:lnTo>
                  <a:pt x="2057399" y="9244725"/>
                </a:lnTo>
                <a:lnTo>
                  <a:pt x="2019299" y="9216077"/>
                </a:lnTo>
                <a:lnTo>
                  <a:pt x="1981199" y="9187101"/>
                </a:lnTo>
                <a:lnTo>
                  <a:pt x="1943099" y="9157800"/>
                </a:lnTo>
                <a:lnTo>
                  <a:pt x="1904999" y="9128177"/>
                </a:lnTo>
                <a:lnTo>
                  <a:pt x="1879599" y="9098234"/>
                </a:lnTo>
                <a:lnTo>
                  <a:pt x="1841499" y="9067974"/>
                </a:lnTo>
                <a:lnTo>
                  <a:pt x="1803399" y="9037398"/>
                </a:lnTo>
                <a:lnTo>
                  <a:pt x="1765299" y="9006509"/>
                </a:lnTo>
                <a:lnTo>
                  <a:pt x="1727199" y="8975309"/>
                </a:lnTo>
                <a:lnTo>
                  <a:pt x="1689099" y="8943802"/>
                </a:lnTo>
                <a:lnTo>
                  <a:pt x="1663699" y="8911988"/>
                </a:lnTo>
                <a:lnTo>
                  <a:pt x="1625599" y="8879871"/>
                </a:lnTo>
                <a:lnTo>
                  <a:pt x="1587499" y="8847453"/>
                </a:lnTo>
                <a:lnTo>
                  <a:pt x="1562099" y="8814736"/>
                </a:lnTo>
                <a:lnTo>
                  <a:pt x="1523999" y="8781722"/>
                </a:lnTo>
                <a:lnTo>
                  <a:pt x="1485899" y="8748415"/>
                </a:lnTo>
                <a:lnTo>
                  <a:pt x="1460499" y="8714816"/>
                </a:lnTo>
                <a:lnTo>
                  <a:pt x="1422399" y="8680927"/>
                </a:lnTo>
                <a:lnTo>
                  <a:pt x="1396999" y="8646751"/>
                </a:lnTo>
                <a:lnTo>
                  <a:pt x="1358899" y="8612291"/>
                </a:lnTo>
                <a:lnTo>
                  <a:pt x="1333499" y="8577549"/>
                </a:lnTo>
                <a:lnTo>
                  <a:pt x="1295399" y="8542526"/>
                </a:lnTo>
                <a:lnTo>
                  <a:pt x="1269999" y="8507226"/>
                </a:lnTo>
                <a:lnTo>
                  <a:pt x="1231899" y="8471651"/>
                </a:lnTo>
                <a:lnTo>
                  <a:pt x="1181099" y="8399684"/>
                </a:lnTo>
                <a:lnTo>
                  <a:pt x="1142999" y="8363297"/>
                </a:lnTo>
                <a:lnTo>
                  <a:pt x="1092199" y="8289728"/>
                </a:lnTo>
                <a:lnTo>
                  <a:pt x="1054099" y="8252551"/>
                </a:lnTo>
                <a:lnTo>
                  <a:pt x="977899" y="8139476"/>
                </a:lnTo>
                <a:lnTo>
                  <a:pt x="939799" y="8101278"/>
                </a:lnTo>
                <a:lnTo>
                  <a:pt x="838199" y="7946017"/>
                </a:lnTo>
                <a:lnTo>
                  <a:pt x="711199" y="7746560"/>
                </a:lnTo>
                <a:lnTo>
                  <a:pt x="660399" y="7665164"/>
                </a:lnTo>
                <a:lnTo>
                  <a:pt x="647699" y="7624130"/>
                </a:lnTo>
                <a:lnTo>
                  <a:pt x="546099" y="7457807"/>
                </a:lnTo>
                <a:lnTo>
                  <a:pt x="533399" y="7415692"/>
                </a:lnTo>
                <a:lnTo>
                  <a:pt x="482599" y="7330835"/>
                </a:lnTo>
                <a:lnTo>
                  <a:pt x="469899" y="7288099"/>
                </a:lnTo>
                <a:lnTo>
                  <a:pt x="444499" y="7245160"/>
                </a:lnTo>
                <a:lnTo>
                  <a:pt x="431799" y="7202022"/>
                </a:lnTo>
                <a:lnTo>
                  <a:pt x="406399" y="7158686"/>
                </a:lnTo>
                <a:lnTo>
                  <a:pt x="393699" y="7115156"/>
                </a:lnTo>
                <a:lnTo>
                  <a:pt x="368299" y="7071432"/>
                </a:lnTo>
                <a:lnTo>
                  <a:pt x="355599" y="7027518"/>
                </a:lnTo>
                <a:lnTo>
                  <a:pt x="330199" y="6983416"/>
                </a:lnTo>
                <a:lnTo>
                  <a:pt x="304799" y="6894658"/>
                </a:lnTo>
                <a:lnTo>
                  <a:pt x="279399" y="6850006"/>
                </a:lnTo>
                <a:lnTo>
                  <a:pt x="279399" y="6816545"/>
                </a:lnTo>
                <a:lnTo>
                  <a:pt x="253999" y="6770175"/>
                </a:lnTo>
                <a:lnTo>
                  <a:pt x="88899" y="6147838"/>
                </a:lnTo>
                <a:lnTo>
                  <a:pt x="88899" y="6098583"/>
                </a:lnTo>
                <a:lnTo>
                  <a:pt x="63499" y="5999536"/>
                </a:lnTo>
                <a:lnTo>
                  <a:pt x="63499" y="5949750"/>
                </a:lnTo>
                <a:lnTo>
                  <a:pt x="50799" y="5899794"/>
                </a:lnTo>
                <a:close/>
              </a:path>
              <a:path w="9474200" h="10287000">
                <a:moveTo>
                  <a:pt x="25399" y="5748938"/>
                </a:moveTo>
                <a:lnTo>
                  <a:pt x="25399" y="4574261"/>
                </a:lnTo>
                <a:lnTo>
                  <a:pt x="38099" y="4523737"/>
                </a:lnTo>
                <a:lnTo>
                  <a:pt x="38099" y="4473300"/>
                </a:lnTo>
                <a:lnTo>
                  <a:pt x="50799" y="4422960"/>
                </a:lnTo>
                <a:lnTo>
                  <a:pt x="50799" y="5849671"/>
                </a:lnTo>
                <a:lnTo>
                  <a:pt x="25399" y="5748938"/>
                </a:lnTo>
                <a:close/>
              </a:path>
              <a:path w="9474200" h="10287000">
                <a:moveTo>
                  <a:pt x="12699" y="5596672"/>
                </a:moveTo>
                <a:lnTo>
                  <a:pt x="12699" y="4675518"/>
                </a:lnTo>
                <a:lnTo>
                  <a:pt x="25399" y="4624858"/>
                </a:lnTo>
                <a:lnTo>
                  <a:pt x="25399" y="5647579"/>
                </a:lnTo>
                <a:lnTo>
                  <a:pt x="12699" y="5596672"/>
                </a:lnTo>
                <a:close/>
              </a:path>
              <a:path w="9474200" h="10287000">
                <a:moveTo>
                  <a:pt x="0" y="5443089"/>
                </a:moveTo>
                <a:lnTo>
                  <a:pt x="0" y="4827755"/>
                </a:lnTo>
                <a:lnTo>
                  <a:pt x="12699" y="4776978"/>
                </a:lnTo>
                <a:lnTo>
                  <a:pt x="12699" y="5494424"/>
                </a:lnTo>
                <a:lnTo>
                  <a:pt x="0" y="5443089"/>
                </a:lnTo>
                <a:close/>
              </a:path>
            </a:pathLst>
          </a:custGeom>
          <a:solidFill>
            <a:srgbClr val="FFFFFF"/>
          </a:solidFill>
        </p:spPr>
        <p:txBody>
          <a:bodyPr wrap="square" lIns="0" tIns="0" rIns="0" bIns="0" rtlCol="0"/>
          <a:lstStyle/>
          <a:p>
            <a:endParaRPr/>
          </a:p>
        </p:txBody>
      </p:sp>
      <p:sp>
        <p:nvSpPr>
          <p:cNvPr id="4" name="object 4"/>
          <p:cNvSpPr/>
          <p:nvPr/>
        </p:nvSpPr>
        <p:spPr>
          <a:xfrm>
            <a:off x="8365979" y="854592"/>
            <a:ext cx="2766695" cy="2755900"/>
          </a:xfrm>
          <a:custGeom>
            <a:avLst/>
            <a:gdLst/>
            <a:ahLst/>
            <a:cxnLst/>
            <a:rect l="l" t="t" r="r" b="b"/>
            <a:pathLst>
              <a:path w="2766695" h="2755900">
                <a:moveTo>
                  <a:pt x="1180318" y="2743199"/>
                </a:moveTo>
                <a:lnTo>
                  <a:pt x="1586295" y="2743199"/>
                </a:lnTo>
                <a:lnTo>
                  <a:pt x="1569485" y="2755899"/>
                </a:lnTo>
                <a:lnTo>
                  <a:pt x="1197127" y="2755899"/>
                </a:lnTo>
                <a:lnTo>
                  <a:pt x="1180318" y="2743199"/>
                </a:lnTo>
                <a:close/>
              </a:path>
              <a:path w="2766695" h="2755900">
                <a:moveTo>
                  <a:pt x="1113416" y="2730499"/>
                </a:moveTo>
                <a:lnTo>
                  <a:pt x="1653196" y="2730499"/>
                </a:lnTo>
                <a:lnTo>
                  <a:pt x="1636524" y="2743199"/>
                </a:lnTo>
                <a:lnTo>
                  <a:pt x="1130088" y="2743199"/>
                </a:lnTo>
                <a:lnTo>
                  <a:pt x="1113416" y="2730499"/>
                </a:lnTo>
                <a:close/>
              </a:path>
              <a:path w="2766695" h="2755900">
                <a:moveTo>
                  <a:pt x="1047165" y="2717799"/>
                </a:moveTo>
                <a:lnTo>
                  <a:pt x="1719448" y="2717799"/>
                </a:lnTo>
                <a:lnTo>
                  <a:pt x="1702953" y="2730499"/>
                </a:lnTo>
                <a:lnTo>
                  <a:pt x="1063659" y="2730499"/>
                </a:lnTo>
                <a:lnTo>
                  <a:pt x="1047165" y="2717799"/>
                </a:lnTo>
                <a:close/>
              </a:path>
              <a:path w="2766695" h="2755900">
                <a:moveTo>
                  <a:pt x="998000" y="2705099"/>
                </a:moveTo>
                <a:lnTo>
                  <a:pt x="1768612" y="2705099"/>
                </a:lnTo>
                <a:lnTo>
                  <a:pt x="1752280" y="2717799"/>
                </a:lnTo>
                <a:lnTo>
                  <a:pt x="1014333" y="2717799"/>
                </a:lnTo>
                <a:lnTo>
                  <a:pt x="998000" y="2705099"/>
                </a:lnTo>
                <a:close/>
              </a:path>
              <a:path w="2766695" h="2755900">
                <a:moveTo>
                  <a:pt x="965507" y="2692399"/>
                </a:moveTo>
                <a:lnTo>
                  <a:pt x="1801106" y="2692399"/>
                </a:lnTo>
                <a:lnTo>
                  <a:pt x="1784889" y="2705099"/>
                </a:lnTo>
                <a:lnTo>
                  <a:pt x="981723" y="2705099"/>
                </a:lnTo>
                <a:lnTo>
                  <a:pt x="965507" y="2692399"/>
                </a:lnTo>
                <a:close/>
              </a:path>
              <a:path w="2766695" h="2755900">
                <a:moveTo>
                  <a:pt x="917249" y="2679699"/>
                </a:moveTo>
                <a:lnTo>
                  <a:pt x="1849363" y="2679699"/>
                </a:lnTo>
                <a:lnTo>
                  <a:pt x="1833343" y="2692399"/>
                </a:lnTo>
                <a:lnTo>
                  <a:pt x="933270" y="2692399"/>
                </a:lnTo>
                <a:lnTo>
                  <a:pt x="917249" y="2679699"/>
                </a:lnTo>
                <a:close/>
              </a:path>
              <a:path w="2766695" h="2755900">
                <a:moveTo>
                  <a:pt x="885424" y="2666999"/>
                </a:moveTo>
                <a:lnTo>
                  <a:pt x="1881189" y="2666999"/>
                </a:lnTo>
                <a:lnTo>
                  <a:pt x="1865314" y="2679699"/>
                </a:lnTo>
                <a:lnTo>
                  <a:pt x="901299" y="2679699"/>
                </a:lnTo>
                <a:lnTo>
                  <a:pt x="885424" y="2666999"/>
                </a:lnTo>
                <a:close/>
              </a:path>
              <a:path w="2766695" h="2755900">
                <a:moveTo>
                  <a:pt x="853898" y="2654299"/>
                </a:moveTo>
                <a:lnTo>
                  <a:pt x="1912715" y="2654299"/>
                </a:lnTo>
                <a:lnTo>
                  <a:pt x="1896989" y="2666999"/>
                </a:lnTo>
                <a:lnTo>
                  <a:pt x="869623" y="2666999"/>
                </a:lnTo>
                <a:lnTo>
                  <a:pt x="853898" y="2654299"/>
                </a:lnTo>
                <a:close/>
              </a:path>
              <a:path w="2766695" h="2755900">
                <a:moveTo>
                  <a:pt x="822691" y="2641599"/>
                </a:moveTo>
                <a:lnTo>
                  <a:pt x="1943922" y="2641599"/>
                </a:lnTo>
                <a:lnTo>
                  <a:pt x="1928360" y="2654299"/>
                </a:lnTo>
                <a:lnTo>
                  <a:pt x="838252" y="2654299"/>
                </a:lnTo>
                <a:lnTo>
                  <a:pt x="822691" y="2641599"/>
                </a:lnTo>
                <a:close/>
              </a:path>
              <a:path w="2766695" h="2755900">
                <a:moveTo>
                  <a:pt x="776519" y="2616199"/>
                </a:moveTo>
                <a:lnTo>
                  <a:pt x="1990094" y="2616199"/>
                </a:lnTo>
                <a:lnTo>
                  <a:pt x="1959398" y="2641599"/>
                </a:lnTo>
                <a:lnTo>
                  <a:pt x="807215" y="2641599"/>
                </a:lnTo>
                <a:lnTo>
                  <a:pt x="776519" y="2616199"/>
                </a:lnTo>
                <a:close/>
              </a:path>
              <a:path w="2766695" h="2755900">
                <a:moveTo>
                  <a:pt x="746193" y="2603499"/>
                </a:moveTo>
                <a:lnTo>
                  <a:pt x="2020419" y="2603499"/>
                </a:lnTo>
                <a:lnTo>
                  <a:pt x="2005304" y="2616199"/>
                </a:lnTo>
                <a:lnTo>
                  <a:pt x="761309" y="2616199"/>
                </a:lnTo>
                <a:lnTo>
                  <a:pt x="746193" y="2603499"/>
                </a:lnTo>
                <a:close/>
              </a:path>
              <a:path w="2766695" h="2755900">
                <a:moveTo>
                  <a:pt x="701426" y="2578099"/>
                </a:moveTo>
                <a:lnTo>
                  <a:pt x="2065187" y="2578099"/>
                </a:lnTo>
                <a:lnTo>
                  <a:pt x="2035442" y="2603499"/>
                </a:lnTo>
                <a:lnTo>
                  <a:pt x="731171" y="2603499"/>
                </a:lnTo>
                <a:lnTo>
                  <a:pt x="701426" y="2578099"/>
                </a:lnTo>
                <a:close/>
              </a:path>
              <a:path w="2766695" h="2755900">
                <a:moveTo>
                  <a:pt x="657582" y="2552699"/>
                </a:moveTo>
                <a:lnTo>
                  <a:pt x="2109031" y="2552699"/>
                </a:lnTo>
                <a:lnTo>
                  <a:pt x="2079906" y="2578099"/>
                </a:lnTo>
                <a:lnTo>
                  <a:pt x="686707" y="2578099"/>
                </a:lnTo>
                <a:lnTo>
                  <a:pt x="657582" y="2552699"/>
                </a:lnTo>
                <a:close/>
              </a:path>
              <a:path w="2766695" h="2755900">
                <a:moveTo>
                  <a:pt x="600666" y="2514599"/>
                </a:moveTo>
                <a:lnTo>
                  <a:pt x="2165947" y="2514599"/>
                </a:lnTo>
                <a:lnTo>
                  <a:pt x="2151888" y="2527299"/>
                </a:lnTo>
                <a:lnTo>
                  <a:pt x="2123428" y="2552699"/>
                </a:lnTo>
                <a:lnTo>
                  <a:pt x="643185" y="2552699"/>
                </a:lnTo>
                <a:lnTo>
                  <a:pt x="614724" y="2527299"/>
                </a:lnTo>
                <a:lnTo>
                  <a:pt x="600666" y="2514599"/>
                </a:lnTo>
                <a:close/>
              </a:path>
              <a:path w="2766695" h="2755900">
                <a:moveTo>
                  <a:pt x="532188" y="2463799"/>
                </a:moveTo>
                <a:lnTo>
                  <a:pt x="2234424" y="2463799"/>
                </a:lnTo>
                <a:lnTo>
                  <a:pt x="2207403" y="2489199"/>
                </a:lnTo>
                <a:lnTo>
                  <a:pt x="2179886" y="2514599"/>
                </a:lnTo>
                <a:lnTo>
                  <a:pt x="586727" y="2514599"/>
                </a:lnTo>
                <a:lnTo>
                  <a:pt x="559209" y="2489199"/>
                </a:lnTo>
                <a:lnTo>
                  <a:pt x="532188" y="2463799"/>
                </a:lnTo>
                <a:close/>
              </a:path>
              <a:path w="2766695" h="2755900">
                <a:moveTo>
                  <a:pt x="429389" y="2374899"/>
                </a:moveTo>
                <a:lnTo>
                  <a:pt x="2337224" y="2374899"/>
                </a:lnTo>
                <a:lnTo>
                  <a:pt x="2324858" y="2387599"/>
                </a:lnTo>
                <a:lnTo>
                  <a:pt x="2286913" y="2425699"/>
                </a:lnTo>
                <a:lnTo>
                  <a:pt x="2247743" y="2463799"/>
                </a:lnTo>
                <a:lnTo>
                  <a:pt x="518870" y="2463799"/>
                </a:lnTo>
                <a:lnTo>
                  <a:pt x="479700" y="2425699"/>
                </a:lnTo>
                <a:lnTo>
                  <a:pt x="441755" y="2387599"/>
                </a:lnTo>
                <a:lnTo>
                  <a:pt x="429389" y="2374899"/>
                </a:lnTo>
                <a:close/>
              </a:path>
              <a:path w="2766695" h="2755900">
                <a:moveTo>
                  <a:pt x="393156" y="406399"/>
                </a:moveTo>
                <a:lnTo>
                  <a:pt x="2373457" y="406399"/>
                </a:lnTo>
                <a:lnTo>
                  <a:pt x="2408346" y="444499"/>
                </a:lnTo>
                <a:lnTo>
                  <a:pt x="2441846" y="482599"/>
                </a:lnTo>
                <a:lnTo>
                  <a:pt x="2463387" y="520699"/>
                </a:lnTo>
                <a:lnTo>
                  <a:pt x="2473913" y="533399"/>
                </a:lnTo>
                <a:lnTo>
                  <a:pt x="2504502" y="571499"/>
                </a:lnTo>
                <a:lnTo>
                  <a:pt x="2533570" y="609599"/>
                </a:lnTo>
                <a:lnTo>
                  <a:pt x="2561080" y="647699"/>
                </a:lnTo>
                <a:lnTo>
                  <a:pt x="2569897" y="673099"/>
                </a:lnTo>
                <a:lnTo>
                  <a:pt x="2578536" y="685799"/>
                </a:lnTo>
                <a:lnTo>
                  <a:pt x="2603366" y="723899"/>
                </a:lnTo>
                <a:lnTo>
                  <a:pt x="2619003" y="761999"/>
                </a:lnTo>
                <a:lnTo>
                  <a:pt x="2626542" y="774699"/>
                </a:lnTo>
                <a:lnTo>
                  <a:pt x="2633895" y="787399"/>
                </a:lnTo>
                <a:lnTo>
                  <a:pt x="2641060" y="800099"/>
                </a:lnTo>
                <a:lnTo>
                  <a:pt x="2648034" y="812799"/>
                </a:lnTo>
                <a:lnTo>
                  <a:pt x="2654818" y="838199"/>
                </a:lnTo>
                <a:lnTo>
                  <a:pt x="2661411" y="850899"/>
                </a:lnTo>
                <a:lnTo>
                  <a:pt x="2667812" y="863599"/>
                </a:lnTo>
                <a:lnTo>
                  <a:pt x="2674019" y="876299"/>
                </a:lnTo>
                <a:lnTo>
                  <a:pt x="2680031" y="901699"/>
                </a:lnTo>
                <a:lnTo>
                  <a:pt x="2685849" y="914399"/>
                </a:lnTo>
                <a:lnTo>
                  <a:pt x="2691470" y="927099"/>
                </a:lnTo>
                <a:lnTo>
                  <a:pt x="2696894" y="939799"/>
                </a:lnTo>
                <a:lnTo>
                  <a:pt x="2702120" y="965199"/>
                </a:lnTo>
                <a:lnTo>
                  <a:pt x="2707148" y="977899"/>
                </a:lnTo>
                <a:lnTo>
                  <a:pt x="2711977" y="990599"/>
                </a:lnTo>
                <a:lnTo>
                  <a:pt x="2716605" y="1015999"/>
                </a:lnTo>
                <a:lnTo>
                  <a:pt x="2721032" y="1028699"/>
                </a:lnTo>
                <a:lnTo>
                  <a:pt x="2725258" y="1041399"/>
                </a:lnTo>
                <a:lnTo>
                  <a:pt x="2729282" y="1054099"/>
                </a:lnTo>
                <a:lnTo>
                  <a:pt x="2733103" y="1079499"/>
                </a:lnTo>
                <a:lnTo>
                  <a:pt x="2736721" y="1092199"/>
                </a:lnTo>
                <a:lnTo>
                  <a:pt x="2740135" y="1104899"/>
                </a:lnTo>
                <a:lnTo>
                  <a:pt x="2743345" y="1130299"/>
                </a:lnTo>
                <a:lnTo>
                  <a:pt x="2746350" y="1142999"/>
                </a:lnTo>
                <a:lnTo>
                  <a:pt x="2749150" y="1155699"/>
                </a:lnTo>
                <a:lnTo>
                  <a:pt x="2751744" y="1181099"/>
                </a:lnTo>
                <a:lnTo>
                  <a:pt x="2754132" y="1193799"/>
                </a:lnTo>
                <a:lnTo>
                  <a:pt x="2756313" y="1206499"/>
                </a:lnTo>
                <a:lnTo>
                  <a:pt x="2758288" y="1231899"/>
                </a:lnTo>
                <a:lnTo>
                  <a:pt x="2760056" y="1244599"/>
                </a:lnTo>
                <a:lnTo>
                  <a:pt x="2761616" y="1257299"/>
                </a:lnTo>
                <a:lnTo>
                  <a:pt x="2762969" y="1282699"/>
                </a:lnTo>
                <a:lnTo>
                  <a:pt x="2764114" y="1295399"/>
                </a:lnTo>
                <a:lnTo>
                  <a:pt x="2765051" y="1308099"/>
                </a:lnTo>
                <a:lnTo>
                  <a:pt x="2765780" y="1333499"/>
                </a:lnTo>
                <a:lnTo>
                  <a:pt x="2766301" y="1346199"/>
                </a:lnTo>
                <a:lnTo>
                  <a:pt x="2766613" y="1358899"/>
                </a:lnTo>
                <a:lnTo>
                  <a:pt x="2766613" y="1396999"/>
                </a:lnTo>
                <a:lnTo>
                  <a:pt x="2766301" y="1409699"/>
                </a:lnTo>
                <a:lnTo>
                  <a:pt x="2765780" y="1435099"/>
                </a:lnTo>
                <a:lnTo>
                  <a:pt x="2765051" y="1447799"/>
                </a:lnTo>
                <a:lnTo>
                  <a:pt x="2764114" y="1460499"/>
                </a:lnTo>
                <a:lnTo>
                  <a:pt x="2762969" y="1485899"/>
                </a:lnTo>
                <a:lnTo>
                  <a:pt x="2761616" y="1498599"/>
                </a:lnTo>
                <a:lnTo>
                  <a:pt x="2760056" y="1511299"/>
                </a:lnTo>
                <a:lnTo>
                  <a:pt x="2758288" y="1536699"/>
                </a:lnTo>
                <a:lnTo>
                  <a:pt x="2756313" y="1549399"/>
                </a:lnTo>
                <a:lnTo>
                  <a:pt x="2754132" y="1562099"/>
                </a:lnTo>
                <a:lnTo>
                  <a:pt x="2751744" y="1587499"/>
                </a:lnTo>
                <a:lnTo>
                  <a:pt x="2749150" y="1600199"/>
                </a:lnTo>
                <a:lnTo>
                  <a:pt x="2746350" y="1612899"/>
                </a:lnTo>
                <a:lnTo>
                  <a:pt x="2743345" y="1638299"/>
                </a:lnTo>
                <a:lnTo>
                  <a:pt x="2740135" y="1650999"/>
                </a:lnTo>
                <a:lnTo>
                  <a:pt x="2736721" y="1663699"/>
                </a:lnTo>
                <a:lnTo>
                  <a:pt x="2733103" y="1676399"/>
                </a:lnTo>
                <a:lnTo>
                  <a:pt x="2729282" y="1701799"/>
                </a:lnTo>
                <a:lnTo>
                  <a:pt x="2725258" y="1714499"/>
                </a:lnTo>
                <a:lnTo>
                  <a:pt x="2721032" y="1727199"/>
                </a:lnTo>
                <a:lnTo>
                  <a:pt x="2716605" y="1752599"/>
                </a:lnTo>
                <a:lnTo>
                  <a:pt x="2711977" y="1765299"/>
                </a:lnTo>
                <a:lnTo>
                  <a:pt x="2707148" y="1777999"/>
                </a:lnTo>
                <a:lnTo>
                  <a:pt x="2702120" y="1790699"/>
                </a:lnTo>
                <a:lnTo>
                  <a:pt x="2696894" y="1816099"/>
                </a:lnTo>
                <a:lnTo>
                  <a:pt x="2691470" y="1828799"/>
                </a:lnTo>
                <a:lnTo>
                  <a:pt x="2685849" y="1841499"/>
                </a:lnTo>
                <a:lnTo>
                  <a:pt x="2680031" y="1866899"/>
                </a:lnTo>
                <a:lnTo>
                  <a:pt x="2674019" y="1879599"/>
                </a:lnTo>
                <a:lnTo>
                  <a:pt x="2667812" y="1892299"/>
                </a:lnTo>
                <a:lnTo>
                  <a:pt x="2661411" y="1904999"/>
                </a:lnTo>
                <a:lnTo>
                  <a:pt x="2654818" y="1917699"/>
                </a:lnTo>
                <a:lnTo>
                  <a:pt x="2648034" y="1943099"/>
                </a:lnTo>
                <a:lnTo>
                  <a:pt x="2641060" y="1955799"/>
                </a:lnTo>
                <a:lnTo>
                  <a:pt x="2633895" y="1968499"/>
                </a:lnTo>
                <a:lnTo>
                  <a:pt x="2626542" y="1981199"/>
                </a:lnTo>
                <a:lnTo>
                  <a:pt x="2619003" y="2006599"/>
                </a:lnTo>
                <a:lnTo>
                  <a:pt x="2595271" y="2044699"/>
                </a:lnTo>
                <a:lnTo>
                  <a:pt x="2578536" y="2070099"/>
                </a:lnTo>
                <a:lnTo>
                  <a:pt x="2569897" y="2095499"/>
                </a:lnTo>
                <a:lnTo>
                  <a:pt x="2542916" y="2133599"/>
                </a:lnTo>
                <a:lnTo>
                  <a:pt x="2514362" y="2171699"/>
                </a:lnTo>
                <a:lnTo>
                  <a:pt x="2494472" y="2197099"/>
                </a:lnTo>
                <a:lnTo>
                  <a:pt x="2484275" y="2222499"/>
                </a:lnTo>
                <a:lnTo>
                  <a:pt x="2452697" y="2260599"/>
                </a:lnTo>
                <a:lnTo>
                  <a:pt x="2419671" y="2298699"/>
                </a:lnTo>
                <a:lnTo>
                  <a:pt x="2385238" y="2336799"/>
                </a:lnTo>
                <a:lnTo>
                  <a:pt x="2349447" y="2374899"/>
                </a:lnTo>
                <a:lnTo>
                  <a:pt x="417166" y="2374899"/>
                </a:lnTo>
                <a:lnTo>
                  <a:pt x="381375" y="2336799"/>
                </a:lnTo>
                <a:lnTo>
                  <a:pt x="346942" y="2298699"/>
                </a:lnTo>
                <a:lnTo>
                  <a:pt x="313915" y="2260599"/>
                </a:lnTo>
                <a:lnTo>
                  <a:pt x="282338" y="2222499"/>
                </a:lnTo>
                <a:lnTo>
                  <a:pt x="272141" y="2197099"/>
                </a:lnTo>
                <a:lnTo>
                  <a:pt x="262111" y="2184399"/>
                </a:lnTo>
                <a:lnTo>
                  <a:pt x="233043" y="2146299"/>
                </a:lnTo>
                <a:lnTo>
                  <a:pt x="205533" y="2108199"/>
                </a:lnTo>
                <a:lnTo>
                  <a:pt x="188077" y="2070099"/>
                </a:lnTo>
                <a:lnTo>
                  <a:pt x="179619" y="2057399"/>
                </a:lnTo>
                <a:lnTo>
                  <a:pt x="155336" y="2019299"/>
                </a:lnTo>
                <a:lnTo>
                  <a:pt x="140071" y="1981199"/>
                </a:lnTo>
                <a:lnTo>
                  <a:pt x="132718" y="1968499"/>
                </a:lnTo>
                <a:lnTo>
                  <a:pt x="125553" y="1955799"/>
                </a:lnTo>
                <a:lnTo>
                  <a:pt x="118579" y="1943099"/>
                </a:lnTo>
                <a:lnTo>
                  <a:pt x="111795" y="1917699"/>
                </a:lnTo>
                <a:lnTo>
                  <a:pt x="105202" y="1904999"/>
                </a:lnTo>
                <a:lnTo>
                  <a:pt x="98801" y="1892299"/>
                </a:lnTo>
                <a:lnTo>
                  <a:pt x="92594" y="1879599"/>
                </a:lnTo>
                <a:lnTo>
                  <a:pt x="86582" y="1866899"/>
                </a:lnTo>
                <a:lnTo>
                  <a:pt x="80765" y="1841499"/>
                </a:lnTo>
                <a:lnTo>
                  <a:pt x="75143" y="1828799"/>
                </a:lnTo>
                <a:lnTo>
                  <a:pt x="69719" y="1816099"/>
                </a:lnTo>
                <a:lnTo>
                  <a:pt x="64493" y="1790699"/>
                </a:lnTo>
                <a:lnTo>
                  <a:pt x="59465" y="1777999"/>
                </a:lnTo>
                <a:lnTo>
                  <a:pt x="54636" y="1765299"/>
                </a:lnTo>
                <a:lnTo>
                  <a:pt x="50008" y="1752599"/>
                </a:lnTo>
                <a:lnTo>
                  <a:pt x="45581" y="1727199"/>
                </a:lnTo>
                <a:lnTo>
                  <a:pt x="41355" y="1714499"/>
                </a:lnTo>
                <a:lnTo>
                  <a:pt x="37331" y="1701799"/>
                </a:lnTo>
                <a:lnTo>
                  <a:pt x="33510" y="1676399"/>
                </a:lnTo>
                <a:lnTo>
                  <a:pt x="29892" y="1663699"/>
                </a:lnTo>
                <a:lnTo>
                  <a:pt x="26478" y="1650999"/>
                </a:lnTo>
                <a:lnTo>
                  <a:pt x="23267" y="1638299"/>
                </a:lnTo>
                <a:lnTo>
                  <a:pt x="20263" y="1612899"/>
                </a:lnTo>
                <a:lnTo>
                  <a:pt x="17463" y="1600199"/>
                </a:lnTo>
                <a:lnTo>
                  <a:pt x="14869" y="1587499"/>
                </a:lnTo>
                <a:lnTo>
                  <a:pt x="12481" y="1562099"/>
                </a:lnTo>
                <a:lnTo>
                  <a:pt x="10299" y="1549399"/>
                </a:lnTo>
                <a:lnTo>
                  <a:pt x="8325" y="1536699"/>
                </a:lnTo>
                <a:lnTo>
                  <a:pt x="6557" y="1511299"/>
                </a:lnTo>
                <a:lnTo>
                  <a:pt x="4996" y="1498599"/>
                </a:lnTo>
                <a:lnTo>
                  <a:pt x="3644" y="1485899"/>
                </a:lnTo>
                <a:lnTo>
                  <a:pt x="2499" y="1460499"/>
                </a:lnTo>
                <a:lnTo>
                  <a:pt x="1562" y="1447799"/>
                </a:lnTo>
                <a:lnTo>
                  <a:pt x="833" y="1435099"/>
                </a:lnTo>
                <a:lnTo>
                  <a:pt x="312" y="1409699"/>
                </a:lnTo>
                <a:lnTo>
                  <a:pt x="0" y="1396999"/>
                </a:lnTo>
                <a:lnTo>
                  <a:pt x="0" y="1358899"/>
                </a:lnTo>
                <a:lnTo>
                  <a:pt x="312" y="1346199"/>
                </a:lnTo>
                <a:lnTo>
                  <a:pt x="833" y="1333499"/>
                </a:lnTo>
                <a:lnTo>
                  <a:pt x="1562" y="1308099"/>
                </a:lnTo>
                <a:lnTo>
                  <a:pt x="2499" y="1295399"/>
                </a:lnTo>
                <a:lnTo>
                  <a:pt x="3644" y="1282699"/>
                </a:lnTo>
                <a:lnTo>
                  <a:pt x="4996" y="1257299"/>
                </a:lnTo>
                <a:lnTo>
                  <a:pt x="6557" y="1244599"/>
                </a:lnTo>
                <a:lnTo>
                  <a:pt x="8325" y="1231899"/>
                </a:lnTo>
                <a:lnTo>
                  <a:pt x="10299" y="1206499"/>
                </a:lnTo>
                <a:lnTo>
                  <a:pt x="12481" y="1193799"/>
                </a:lnTo>
                <a:lnTo>
                  <a:pt x="14869" y="1181099"/>
                </a:lnTo>
                <a:lnTo>
                  <a:pt x="17463" y="1155699"/>
                </a:lnTo>
                <a:lnTo>
                  <a:pt x="20263" y="1142999"/>
                </a:lnTo>
                <a:lnTo>
                  <a:pt x="23267" y="1130299"/>
                </a:lnTo>
                <a:lnTo>
                  <a:pt x="26477" y="1104899"/>
                </a:lnTo>
                <a:lnTo>
                  <a:pt x="29892" y="1092199"/>
                </a:lnTo>
                <a:lnTo>
                  <a:pt x="33509" y="1079499"/>
                </a:lnTo>
                <a:lnTo>
                  <a:pt x="37330" y="1054099"/>
                </a:lnTo>
                <a:lnTo>
                  <a:pt x="41355" y="1041399"/>
                </a:lnTo>
                <a:lnTo>
                  <a:pt x="45581" y="1028699"/>
                </a:lnTo>
                <a:lnTo>
                  <a:pt x="50008" y="1015999"/>
                </a:lnTo>
                <a:lnTo>
                  <a:pt x="54636" y="990599"/>
                </a:lnTo>
                <a:lnTo>
                  <a:pt x="59465" y="977899"/>
                </a:lnTo>
                <a:lnTo>
                  <a:pt x="64493" y="965199"/>
                </a:lnTo>
                <a:lnTo>
                  <a:pt x="69719" y="939799"/>
                </a:lnTo>
                <a:lnTo>
                  <a:pt x="75143" y="927099"/>
                </a:lnTo>
                <a:lnTo>
                  <a:pt x="80764" y="914399"/>
                </a:lnTo>
                <a:lnTo>
                  <a:pt x="86582" y="901699"/>
                </a:lnTo>
                <a:lnTo>
                  <a:pt x="92594" y="876299"/>
                </a:lnTo>
                <a:lnTo>
                  <a:pt x="98801" y="863599"/>
                </a:lnTo>
                <a:lnTo>
                  <a:pt x="105202" y="850899"/>
                </a:lnTo>
                <a:lnTo>
                  <a:pt x="111795" y="838199"/>
                </a:lnTo>
                <a:lnTo>
                  <a:pt x="118579" y="812799"/>
                </a:lnTo>
                <a:lnTo>
                  <a:pt x="125553" y="800099"/>
                </a:lnTo>
                <a:lnTo>
                  <a:pt x="132718" y="787399"/>
                </a:lnTo>
                <a:lnTo>
                  <a:pt x="140071" y="774699"/>
                </a:lnTo>
                <a:lnTo>
                  <a:pt x="147610" y="761999"/>
                </a:lnTo>
                <a:lnTo>
                  <a:pt x="155335" y="736599"/>
                </a:lnTo>
                <a:lnTo>
                  <a:pt x="179619" y="698499"/>
                </a:lnTo>
                <a:lnTo>
                  <a:pt x="196715" y="673099"/>
                </a:lnTo>
                <a:lnTo>
                  <a:pt x="205533" y="647699"/>
                </a:lnTo>
                <a:lnTo>
                  <a:pt x="233042" y="609599"/>
                </a:lnTo>
                <a:lnTo>
                  <a:pt x="262111" y="571499"/>
                </a:lnTo>
                <a:lnTo>
                  <a:pt x="292700" y="533399"/>
                </a:lnTo>
                <a:lnTo>
                  <a:pt x="303225" y="520699"/>
                </a:lnTo>
                <a:lnTo>
                  <a:pt x="313915" y="495299"/>
                </a:lnTo>
                <a:lnTo>
                  <a:pt x="346942" y="457199"/>
                </a:lnTo>
                <a:lnTo>
                  <a:pt x="381375" y="419099"/>
                </a:lnTo>
                <a:lnTo>
                  <a:pt x="393156" y="406399"/>
                </a:lnTo>
                <a:close/>
              </a:path>
              <a:path w="2766695" h="2755900">
                <a:moveTo>
                  <a:pt x="505680" y="304799"/>
                </a:moveTo>
                <a:lnTo>
                  <a:pt x="2260933" y="304799"/>
                </a:lnTo>
                <a:lnTo>
                  <a:pt x="2299699" y="342899"/>
                </a:lnTo>
                <a:lnTo>
                  <a:pt x="2337224" y="380999"/>
                </a:lnTo>
                <a:lnTo>
                  <a:pt x="2361526" y="406399"/>
                </a:lnTo>
                <a:lnTo>
                  <a:pt x="405087" y="406399"/>
                </a:lnTo>
                <a:lnTo>
                  <a:pt x="441755" y="368299"/>
                </a:lnTo>
                <a:lnTo>
                  <a:pt x="479700" y="330199"/>
                </a:lnTo>
                <a:lnTo>
                  <a:pt x="505680" y="304799"/>
                </a:lnTo>
                <a:close/>
              </a:path>
              <a:path w="2766695" h="2755900">
                <a:moveTo>
                  <a:pt x="572908" y="253999"/>
                </a:moveTo>
                <a:lnTo>
                  <a:pt x="2193704" y="253999"/>
                </a:lnTo>
                <a:lnTo>
                  <a:pt x="2220978" y="279399"/>
                </a:lnTo>
                <a:lnTo>
                  <a:pt x="2247743" y="304799"/>
                </a:lnTo>
                <a:lnTo>
                  <a:pt x="518870" y="304799"/>
                </a:lnTo>
                <a:lnTo>
                  <a:pt x="545635" y="279399"/>
                </a:lnTo>
                <a:lnTo>
                  <a:pt x="572908" y="253999"/>
                </a:lnTo>
                <a:close/>
              </a:path>
              <a:path w="2766695" h="2755900">
                <a:moveTo>
                  <a:pt x="628899" y="215899"/>
                </a:moveTo>
                <a:lnTo>
                  <a:pt x="2137714" y="215899"/>
                </a:lnTo>
                <a:lnTo>
                  <a:pt x="2151888" y="228599"/>
                </a:lnTo>
                <a:lnTo>
                  <a:pt x="2179886" y="253999"/>
                </a:lnTo>
                <a:lnTo>
                  <a:pt x="586727" y="253999"/>
                </a:lnTo>
                <a:lnTo>
                  <a:pt x="614724" y="228599"/>
                </a:lnTo>
                <a:lnTo>
                  <a:pt x="628899" y="215899"/>
                </a:lnTo>
                <a:close/>
              </a:path>
              <a:path w="2766695" h="2755900">
                <a:moveTo>
                  <a:pt x="686707" y="177799"/>
                </a:moveTo>
                <a:lnTo>
                  <a:pt x="2079906" y="177799"/>
                </a:lnTo>
                <a:lnTo>
                  <a:pt x="2123428" y="215899"/>
                </a:lnTo>
                <a:lnTo>
                  <a:pt x="643185" y="215899"/>
                </a:lnTo>
                <a:lnTo>
                  <a:pt x="686707" y="177799"/>
                </a:lnTo>
                <a:close/>
              </a:path>
              <a:path w="2766695" h="2755900">
                <a:moveTo>
                  <a:pt x="716247" y="165099"/>
                </a:moveTo>
                <a:lnTo>
                  <a:pt x="2050366" y="165099"/>
                </a:lnTo>
                <a:lnTo>
                  <a:pt x="2065187" y="177799"/>
                </a:lnTo>
                <a:lnTo>
                  <a:pt x="701426" y="177799"/>
                </a:lnTo>
                <a:lnTo>
                  <a:pt x="716247" y="165099"/>
                </a:lnTo>
                <a:close/>
              </a:path>
              <a:path w="2766695" h="2755900">
                <a:moveTo>
                  <a:pt x="761309" y="139699"/>
                </a:moveTo>
                <a:lnTo>
                  <a:pt x="2005304" y="139699"/>
                </a:lnTo>
                <a:lnTo>
                  <a:pt x="2035442" y="165099"/>
                </a:lnTo>
                <a:lnTo>
                  <a:pt x="731171" y="165099"/>
                </a:lnTo>
                <a:lnTo>
                  <a:pt x="761309" y="139699"/>
                </a:lnTo>
                <a:close/>
              </a:path>
              <a:path w="2766695" h="2755900">
                <a:moveTo>
                  <a:pt x="791822" y="126999"/>
                </a:moveTo>
                <a:lnTo>
                  <a:pt x="1974791" y="126999"/>
                </a:lnTo>
                <a:lnTo>
                  <a:pt x="1990094" y="139699"/>
                </a:lnTo>
                <a:lnTo>
                  <a:pt x="776519" y="139699"/>
                </a:lnTo>
                <a:lnTo>
                  <a:pt x="791822" y="126999"/>
                </a:lnTo>
                <a:close/>
              </a:path>
              <a:path w="2766695" h="2755900">
                <a:moveTo>
                  <a:pt x="838252" y="101599"/>
                </a:moveTo>
                <a:lnTo>
                  <a:pt x="1928360" y="101599"/>
                </a:lnTo>
                <a:lnTo>
                  <a:pt x="1959398" y="126999"/>
                </a:lnTo>
                <a:lnTo>
                  <a:pt x="807215" y="126999"/>
                </a:lnTo>
                <a:lnTo>
                  <a:pt x="838252" y="101599"/>
                </a:lnTo>
                <a:close/>
              </a:path>
              <a:path w="2766695" h="2755900">
                <a:moveTo>
                  <a:pt x="869623" y="88899"/>
                </a:moveTo>
                <a:lnTo>
                  <a:pt x="1896989" y="88899"/>
                </a:lnTo>
                <a:lnTo>
                  <a:pt x="1912715" y="101599"/>
                </a:lnTo>
                <a:lnTo>
                  <a:pt x="853898" y="101599"/>
                </a:lnTo>
                <a:lnTo>
                  <a:pt x="869623" y="88899"/>
                </a:lnTo>
                <a:close/>
              </a:path>
              <a:path w="2766695" h="2755900">
                <a:moveTo>
                  <a:pt x="901299" y="76199"/>
                </a:moveTo>
                <a:lnTo>
                  <a:pt x="1865314" y="76199"/>
                </a:lnTo>
                <a:lnTo>
                  <a:pt x="1881189" y="88899"/>
                </a:lnTo>
                <a:lnTo>
                  <a:pt x="885424" y="88899"/>
                </a:lnTo>
                <a:lnTo>
                  <a:pt x="901299" y="76199"/>
                </a:lnTo>
                <a:close/>
              </a:path>
              <a:path w="2766695" h="2755900">
                <a:moveTo>
                  <a:pt x="949356" y="63499"/>
                </a:moveTo>
                <a:lnTo>
                  <a:pt x="1817257" y="63499"/>
                </a:lnTo>
                <a:lnTo>
                  <a:pt x="1833343" y="76199"/>
                </a:lnTo>
                <a:lnTo>
                  <a:pt x="933270" y="76199"/>
                </a:lnTo>
                <a:lnTo>
                  <a:pt x="949356" y="63499"/>
                </a:lnTo>
                <a:close/>
              </a:path>
              <a:path w="2766695" h="2755900">
                <a:moveTo>
                  <a:pt x="981724" y="50799"/>
                </a:moveTo>
                <a:lnTo>
                  <a:pt x="1784889" y="50799"/>
                </a:lnTo>
                <a:lnTo>
                  <a:pt x="1801106" y="63499"/>
                </a:lnTo>
                <a:lnTo>
                  <a:pt x="965507" y="63499"/>
                </a:lnTo>
                <a:lnTo>
                  <a:pt x="981724" y="50799"/>
                </a:lnTo>
                <a:close/>
              </a:path>
              <a:path w="2766695" h="2755900">
                <a:moveTo>
                  <a:pt x="1030721" y="38099"/>
                </a:moveTo>
                <a:lnTo>
                  <a:pt x="1735891" y="38099"/>
                </a:lnTo>
                <a:lnTo>
                  <a:pt x="1752280" y="50799"/>
                </a:lnTo>
                <a:lnTo>
                  <a:pt x="1014333" y="50799"/>
                </a:lnTo>
                <a:lnTo>
                  <a:pt x="1030721" y="38099"/>
                </a:lnTo>
                <a:close/>
              </a:path>
              <a:path w="2766695" h="2755900">
                <a:moveTo>
                  <a:pt x="1080199" y="25399"/>
                </a:moveTo>
                <a:lnTo>
                  <a:pt x="1686413" y="25399"/>
                </a:lnTo>
                <a:lnTo>
                  <a:pt x="1702953" y="38099"/>
                </a:lnTo>
                <a:lnTo>
                  <a:pt x="1063659" y="38099"/>
                </a:lnTo>
                <a:lnTo>
                  <a:pt x="1080199" y="25399"/>
                </a:lnTo>
                <a:close/>
              </a:path>
              <a:path w="2766695" h="2755900">
                <a:moveTo>
                  <a:pt x="1130088" y="12699"/>
                </a:moveTo>
                <a:lnTo>
                  <a:pt x="1636524" y="12699"/>
                </a:lnTo>
                <a:lnTo>
                  <a:pt x="1653196" y="25399"/>
                </a:lnTo>
                <a:lnTo>
                  <a:pt x="1113416" y="25399"/>
                </a:lnTo>
                <a:lnTo>
                  <a:pt x="1130088" y="12699"/>
                </a:lnTo>
                <a:close/>
              </a:path>
              <a:path w="2766695" h="2755900">
                <a:moveTo>
                  <a:pt x="1213962" y="0"/>
                </a:moveTo>
                <a:lnTo>
                  <a:pt x="1552651" y="0"/>
                </a:lnTo>
                <a:lnTo>
                  <a:pt x="1569485" y="12699"/>
                </a:lnTo>
                <a:lnTo>
                  <a:pt x="1197127" y="12699"/>
                </a:lnTo>
                <a:lnTo>
                  <a:pt x="1213962" y="0"/>
                </a:lnTo>
                <a:close/>
              </a:path>
            </a:pathLst>
          </a:custGeom>
          <a:solidFill>
            <a:srgbClr val="FFC23C"/>
          </a:solidFill>
        </p:spPr>
        <p:txBody>
          <a:bodyPr wrap="square" lIns="0" tIns="0" rIns="0" bIns="0" rtlCol="0"/>
          <a:lstStyle/>
          <a:p>
            <a:endParaRPr/>
          </a:p>
        </p:txBody>
      </p:sp>
      <p:sp>
        <p:nvSpPr>
          <p:cNvPr id="10" name="Title 9">
            <a:extLst>
              <a:ext uri="{FF2B5EF4-FFF2-40B4-BE49-F238E27FC236}">
                <a16:creationId xmlns:a16="http://schemas.microsoft.com/office/drawing/2014/main" id="{37555E54-5855-46D6-8881-EC739A0263C9}"/>
              </a:ext>
            </a:extLst>
          </p:cNvPr>
          <p:cNvSpPr>
            <a:spLocks noGrp="1"/>
          </p:cNvSpPr>
          <p:nvPr>
            <p:ph type="title"/>
          </p:nvPr>
        </p:nvSpPr>
        <p:spPr>
          <a:xfrm>
            <a:off x="273635" y="1165597"/>
            <a:ext cx="7577979" cy="4847481"/>
          </a:xfrm>
        </p:spPr>
        <p:txBody>
          <a:bodyPr/>
          <a:lstStyle/>
          <a:p>
            <a:r>
              <a:rPr lang="en-US" altLang="en-US" sz="10500" dirty="0">
                <a:latin typeface="+mj-lt"/>
              </a:rPr>
              <a:t>GPA Is a Graduation Requirement</a:t>
            </a:r>
            <a:endParaRPr lang="en-US" sz="10500" dirty="0">
              <a:latin typeface="+mj-lt"/>
            </a:endParaRPr>
          </a:p>
        </p:txBody>
      </p:sp>
      <p:sp>
        <p:nvSpPr>
          <p:cNvPr id="11" name="Content Placeholder 2">
            <a:extLst>
              <a:ext uri="{FF2B5EF4-FFF2-40B4-BE49-F238E27FC236}">
                <a16:creationId xmlns:a16="http://schemas.microsoft.com/office/drawing/2014/main" id="{341401DA-C834-4BD0-84E7-B3333335A618}"/>
              </a:ext>
            </a:extLst>
          </p:cNvPr>
          <p:cNvSpPr txBox="1">
            <a:spLocks noChangeArrowheads="1"/>
          </p:cNvSpPr>
          <p:nvPr/>
        </p:nvSpPr>
        <p:spPr>
          <a:xfrm>
            <a:off x="8991600" y="4229100"/>
            <a:ext cx="8661542" cy="1661993"/>
          </a:xfrm>
          <a:prstGeom prst="rect">
            <a:avLst/>
          </a:prstGeom>
        </p:spPr>
        <p:txBody>
          <a:bodyPr wrap="square" lIns="0" tIns="0" rIns="0" bIns="0">
            <a:spAutoFit/>
          </a:bodyPr>
          <a:lstStyle>
            <a:lvl1pPr marL="0">
              <a:defRPr sz="3500" b="0" i="0">
                <a:solidFill>
                  <a:srgbClr val="23334D"/>
                </a:solidFill>
                <a:latin typeface="Verdana"/>
                <a:ea typeface="+mn-ea"/>
                <a:cs typeface="Verdana"/>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altLang="en-US" sz="3600" kern="0" dirty="0">
                <a:latin typeface="+mn-lt"/>
              </a:rPr>
              <a:t>24 credit option minimum GPA is a 2.0.</a:t>
            </a:r>
          </a:p>
          <a:p>
            <a:endParaRPr lang="en-US" altLang="en-US" sz="3600" kern="0" dirty="0">
              <a:latin typeface="+mn-lt"/>
            </a:endParaRPr>
          </a:p>
          <a:p>
            <a:r>
              <a:rPr lang="en-US" altLang="en-US" sz="3600" kern="0" dirty="0">
                <a:latin typeface="+mn-lt"/>
              </a:rPr>
              <a:t>18 Credit ACCEL option minimum GPA is a 2.0. </a:t>
            </a:r>
          </a:p>
        </p:txBody>
      </p:sp>
    </p:spTree>
    <p:extLst>
      <p:ext uri="{BB962C8B-B14F-4D97-AF65-F5344CB8AC3E}">
        <p14:creationId xmlns:p14="http://schemas.microsoft.com/office/powerpoint/2010/main" val="3074739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273"/>
            <a:ext cx="7379334" cy="10287000"/>
          </a:xfrm>
          <a:custGeom>
            <a:avLst/>
            <a:gdLst/>
            <a:ahLst/>
            <a:cxnLst/>
            <a:rect l="l" t="t" r="r" b="b"/>
            <a:pathLst>
              <a:path w="7379334" h="10287000">
                <a:moveTo>
                  <a:pt x="0" y="0"/>
                </a:moveTo>
                <a:lnTo>
                  <a:pt x="7379051" y="0"/>
                </a:lnTo>
                <a:lnTo>
                  <a:pt x="7379051" y="10286726"/>
                </a:lnTo>
                <a:lnTo>
                  <a:pt x="0" y="10286726"/>
                </a:lnTo>
                <a:lnTo>
                  <a:pt x="0" y="0"/>
                </a:lnTo>
                <a:close/>
              </a:path>
            </a:pathLst>
          </a:custGeom>
          <a:solidFill>
            <a:srgbClr val="FFC23C"/>
          </a:solidFill>
        </p:spPr>
        <p:txBody>
          <a:bodyPr wrap="square" lIns="0" tIns="0" rIns="0" bIns="0" rtlCol="0"/>
          <a:lstStyle/>
          <a:p>
            <a:endParaRPr/>
          </a:p>
        </p:txBody>
      </p:sp>
      <p:sp>
        <p:nvSpPr>
          <p:cNvPr id="3" name="object 3"/>
          <p:cNvSpPr/>
          <p:nvPr/>
        </p:nvSpPr>
        <p:spPr>
          <a:xfrm>
            <a:off x="0" y="2922609"/>
            <a:ext cx="7364730" cy="7353300"/>
          </a:xfrm>
          <a:custGeom>
            <a:avLst/>
            <a:gdLst/>
            <a:ahLst/>
            <a:cxnLst/>
            <a:rect l="l" t="t" r="r" b="b"/>
            <a:pathLst>
              <a:path w="7364730" h="7353300">
                <a:moveTo>
                  <a:pt x="3998114" y="12699"/>
                </a:moveTo>
                <a:lnTo>
                  <a:pt x="3366276" y="12699"/>
                </a:lnTo>
                <a:lnTo>
                  <a:pt x="3411316" y="0"/>
                </a:lnTo>
                <a:lnTo>
                  <a:pt x="3953074" y="0"/>
                </a:lnTo>
                <a:lnTo>
                  <a:pt x="3998114" y="12699"/>
                </a:lnTo>
                <a:close/>
              </a:path>
              <a:path w="7364730" h="7353300">
                <a:moveTo>
                  <a:pt x="4132934" y="25399"/>
                </a:moveTo>
                <a:lnTo>
                  <a:pt x="3231455" y="25399"/>
                </a:lnTo>
                <a:lnTo>
                  <a:pt x="3276332" y="12699"/>
                </a:lnTo>
                <a:lnTo>
                  <a:pt x="4088058" y="12699"/>
                </a:lnTo>
                <a:lnTo>
                  <a:pt x="4132934" y="25399"/>
                </a:lnTo>
                <a:close/>
              </a:path>
              <a:path w="7364730" h="7353300">
                <a:moveTo>
                  <a:pt x="4222484" y="38099"/>
                </a:moveTo>
                <a:lnTo>
                  <a:pt x="3141904" y="38099"/>
                </a:lnTo>
                <a:lnTo>
                  <a:pt x="3186645" y="25399"/>
                </a:lnTo>
                <a:lnTo>
                  <a:pt x="4177743" y="25399"/>
                </a:lnTo>
                <a:lnTo>
                  <a:pt x="4222484" y="38099"/>
                </a:lnTo>
                <a:close/>
              </a:path>
              <a:path w="7364730" h="7353300">
                <a:moveTo>
                  <a:pt x="4311709" y="50799"/>
                </a:moveTo>
                <a:lnTo>
                  <a:pt x="3052679" y="50799"/>
                </a:lnTo>
                <a:lnTo>
                  <a:pt x="3097244" y="38099"/>
                </a:lnTo>
                <a:lnTo>
                  <a:pt x="4267144" y="38099"/>
                </a:lnTo>
                <a:lnTo>
                  <a:pt x="4311709" y="50799"/>
                </a:lnTo>
                <a:close/>
              </a:path>
              <a:path w="7364730" h="7353300">
                <a:moveTo>
                  <a:pt x="4488968" y="88899"/>
                </a:moveTo>
                <a:lnTo>
                  <a:pt x="2875421" y="88899"/>
                </a:lnTo>
                <a:lnTo>
                  <a:pt x="3008209" y="50799"/>
                </a:lnTo>
                <a:lnTo>
                  <a:pt x="4356180" y="50799"/>
                </a:lnTo>
                <a:lnTo>
                  <a:pt x="4488968" y="88899"/>
                </a:lnTo>
                <a:close/>
              </a:path>
              <a:path w="7364730" h="7353300">
                <a:moveTo>
                  <a:pt x="4532992" y="7264399"/>
                </a:moveTo>
                <a:lnTo>
                  <a:pt x="2831397" y="7264399"/>
                </a:lnTo>
                <a:lnTo>
                  <a:pt x="2484342" y="7162799"/>
                </a:lnTo>
                <a:lnTo>
                  <a:pt x="2441700" y="7137399"/>
                </a:lnTo>
                <a:lnTo>
                  <a:pt x="2314935" y="7099299"/>
                </a:lnTo>
                <a:lnTo>
                  <a:pt x="2273079" y="7073899"/>
                </a:lnTo>
                <a:lnTo>
                  <a:pt x="2231436" y="7061199"/>
                </a:lnTo>
                <a:lnTo>
                  <a:pt x="2190017" y="7035799"/>
                </a:lnTo>
                <a:lnTo>
                  <a:pt x="2107853" y="7010399"/>
                </a:lnTo>
                <a:lnTo>
                  <a:pt x="2026638" y="6959599"/>
                </a:lnTo>
                <a:lnTo>
                  <a:pt x="1986404" y="6946899"/>
                </a:lnTo>
                <a:lnTo>
                  <a:pt x="1906697" y="6896099"/>
                </a:lnTo>
                <a:lnTo>
                  <a:pt x="1867247" y="6883399"/>
                </a:lnTo>
                <a:lnTo>
                  <a:pt x="1828071" y="6857999"/>
                </a:lnTo>
                <a:lnTo>
                  <a:pt x="1674204" y="6756399"/>
                </a:lnTo>
                <a:lnTo>
                  <a:pt x="1636476" y="6743699"/>
                </a:lnTo>
                <a:lnTo>
                  <a:pt x="1599057" y="6718299"/>
                </a:lnTo>
                <a:lnTo>
                  <a:pt x="1561956" y="6680199"/>
                </a:lnTo>
                <a:lnTo>
                  <a:pt x="1525175" y="6654799"/>
                </a:lnTo>
                <a:lnTo>
                  <a:pt x="1416792" y="6578599"/>
                </a:lnTo>
                <a:lnTo>
                  <a:pt x="1346235" y="6527799"/>
                </a:lnTo>
                <a:lnTo>
                  <a:pt x="1311478" y="6489699"/>
                </a:lnTo>
                <a:lnTo>
                  <a:pt x="1243053" y="6438899"/>
                </a:lnTo>
                <a:lnTo>
                  <a:pt x="1209384" y="6400799"/>
                </a:lnTo>
                <a:lnTo>
                  <a:pt x="1176086" y="6375399"/>
                </a:lnTo>
                <a:lnTo>
                  <a:pt x="1143172" y="6337299"/>
                </a:lnTo>
                <a:lnTo>
                  <a:pt x="1110639" y="6311899"/>
                </a:lnTo>
                <a:lnTo>
                  <a:pt x="1078489" y="6273799"/>
                </a:lnTo>
                <a:lnTo>
                  <a:pt x="1046731" y="6248399"/>
                </a:lnTo>
                <a:lnTo>
                  <a:pt x="1015375" y="6210299"/>
                </a:lnTo>
                <a:lnTo>
                  <a:pt x="984421" y="6184899"/>
                </a:lnTo>
                <a:lnTo>
                  <a:pt x="953868" y="6146799"/>
                </a:lnTo>
                <a:lnTo>
                  <a:pt x="923726" y="6108699"/>
                </a:lnTo>
                <a:lnTo>
                  <a:pt x="894004" y="6083299"/>
                </a:lnTo>
                <a:lnTo>
                  <a:pt x="864701" y="6045199"/>
                </a:lnTo>
                <a:lnTo>
                  <a:pt x="835819" y="6007099"/>
                </a:lnTo>
                <a:lnTo>
                  <a:pt x="807366" y="5981699"/>
                </a:lnTo>
                <a:lnTo>
                  <a:pt x="779349" y="5943599"/>
                </a:lnTo>
                <a:lnTo>
                  <a:pt x="751770" y="5905499"/>
                </a:lnTo>
                <a:lnTo>
                  <a:pt x="724628" y="5867399"/>
                </a:lnTo>
                <a:lnTo>
                  <a:pt x="697931" y="5829299"/>
                </a:lnTo>
                <a:lnTo>
                  <a:pt x="671688" y="5791199"/>
                </a:lnTo>
                <a:lnTo>
                  <a:pt x="645898" y="5753099"/>
                </a:lnTo>
                <a:lnTo>
                  <a:pt x="620561" y="5727699"/>
                </a:lnTo>
                <a:lnTo>
                  <a:pt x="595686" y="5689599"/>
                </a:lnTo>
                <a:lnTo>
                  <a:pt x="571279" y="5651499"/>
                </a:lnTo>
                <a:lnTo>
                  <a:pt x="547340" y="5613399"/>
                </a:lnTo>
                <a:lnTo>
                  <a:pt x="523870" y="5562599"/>
                </a:lnTo>
                <a:lnTo>
                  <a:pt x="500876" y="5524499"/>
                </a:lnTo>
                <a:lnTo>
                  <a:pt x="478364" y="5486399"/>
                </a:lnTo>
                <a:lnTo>
                  <a:pt x="456335" y="5448299"/>
                </a:lnTo>
                <a:lnTo>
                  <a:pt x="434788" y="5410199"/>
                </a:lnTo>
                <a:lnTo>
                  <a:pt x="413731" y="5372099"/>
                </a:lnTo>
                <a:lnTo>
                  <a:pt x="393168" y="5333999"/>
                </a:lnTo>
                <a:lnTo>
                  <a:pt x="373101" y="5295899"/>
                </a:lnTo>
                <a:lnTo>
                  <a:pt x="353530" y="5245099"/>
                </a:lnTo>
                <a:lnTo>
                  <a:pt x="334459" y="5206999"/>
                </a:lnTo>
                <a:lnTo>
                  <a:pt x="315896" y="5168899"/>
                </a:lnTo>
                <a:lnTo>
                  <a:pt x="297839" y="5130799"/>
                </a:lnTo>
                <a:lnTo>
                  <a:pt x="280290" y="5079999"/>
                </a:lnTo>
                <a:lnTo>
                  <a:pt x="263253" y="5041899"/>
                </a:lnTo>
                <a:lnTo>
                  <a:pt x="246733" y="5003799"/>
                </a:lnTo>
                <a:lnTo>
                  <a:pt x="230731" y="4952999"/>
                </a:lnTo>
                <a:lnTo>
                  <a:pt x="215246" y="4914899"/>
                </a:lnTo>
                <a:lnTo>
                  <a:pt x="200283" y="4876799"/>
                </a:lnTo>
                <a:lnTo>
                  <a:pt x="185846" y="4825999"/>
                </a:lnTo>
                <a:lnTo>
                  <a:pt x="171937" y="4787899"/>
                </a:lnTo>
                <a:lnTo>
                  <a:pt x="158554" y="4749799"/>
                </a:lnTo>
                <a:lnTo>
                  <a:pt x="145701" y="4698999"/>
                </a:lnTo>
                <a:lnTo>
                  <a:pt x="133383" y="4660899"/>
                </a:lnTo>
                <a:lnTo>
                  <a:pt x="121599" y="4610099"/>
                </a:lnTo>
                <a:lnTo>
                  <a:pt x="110350" y="4571999"/>
                </a:lnTo>
                <a:lnTo>
                  <a:pt x="99639" y="4521199"/>
                </a:lnTo>
                <a:lnTo>
                  <a:pt x="89469" y="4483099"/>
                </a:lnTo>
                <a:lnTo>
                  <a:pt x="79840" y="4432299"/>
                </a:lnTo>
                <a:lnTo>
                  <a:pt x="70752" y="4394199"/>
                </a:lnTo>
                <a:lnTo>
                  <a:pt x="62208" y="4356099"/>
                </a:lnTo>
                <a:lnTo>
                  <a:pt x="54210" y="4305299"/>
                </a:lnTo>
                <a:lnTo>
                  <a:pt x="46759" y="4254499"/>
                </a:lnTo>
                <a:lnTo>
                  <a:pt x="39854" y="4216399"/>
                </a:lnTo>
                <a:lnTo>
                  <a:pt x="33497" y="4165599"/>
                </a:lnTo>
                <a:lnTo>
                  <a:pt x="27691" y="4127499"/>
                </a:lnTo>
                <a:lnTo>
                  <a:pt x="22436" y="4076699"/>
                </a:lnTo>
                <a:lnTo>
                  <a:pt x="17730" y="4038599"/>
                </a:lnTo>
                <a:lnTo>
                  <a:pt x="13577" y="3987799"/>
                </a:lnTo>
                <a:lnTo>
                  <a:pt x="9976" y="3949699"/>
                </a:lnTo>
                <a:lnTo>
                  <a:pt x="6929" y="3898899"/>
                </a:lnTo>
                <a:lnTo>
                  <a:pt x="4435" y="3860799"/>
                </a:lnTo>
                <a:lnTo>
                  <a:pt x="2494" y="3809999"/>
                </a:lnTo>
                <a:lnTo>
                  <a:pt x="1108" y="3771899"/>
                </a:lnTo>
                <a:lnTo>
                  <a:pt x="277" y="3721099"/>
                </a:lnTo>
                <a:lnTo>
                  <a:pt x="0" y="3670299"/>
                </a:lnTo>
                <a:lnTo>
                  <a:pt x="277" y="3632199"/>
                </a:lnTo>
                <a:lnTo>
                  <a:pt x="1108" y="3581399"/>
                </a:lnTo>
                <a:lnTo>
                  <a:pt x="2494" y="3543299"/>
                </a:lnTo>
                <a:lnTo>
                  <a:pt x="4435" y="3492499"/>
                </a:lnTo>
                <a:lnTo>
                  <a:pt x="6929" y="3454399"/>
                </a:lnTo>
                <a:lnTo>
                  <a:pt x="9976" y="3403599"/>
                </a:lnTo>
                <a:lnTo>
                  <a:pt x="13577" y="3365499"/>
                </a:lnTo>
                <a:lnTo>
                  <a:pt x="17730" y="3314699"/>
                </a:lnTo>
                <a:lnTo>
                  <a:pt x="22436" y="3263899"/>
                </a:lnTo>
                <a:lnTo>
                  <a:pt x="27691" y="3225799"/>
                </a:lnTo>
                <a:lnTo>
                  <a:pt x="33497" y="3174999"/>
                </a:lnTo>
                <a:lnTo>
                  <a:pt x="39854" y="3136899"/>
                </a:lnTo>
                <a:lnTo>
                  <a:pt x="46759" y="3086099"/>
                </a:lnTo>
                <a:lnTo>
                  <a:pt x="54210" y="3047999"/>
                </a:lnTo>
                <a:lnTo>
                  <a:pt x="62208" y="2997199"/>
                </a:lnTo>
                <a:lnTo>
                  <a:pt x="70752" y="2959099"/>
                </a:lnTo>
                <a:lnTo>
                  <a:pt x="79840" y="2908299"/>
                </a:lnTo>
                <a:lnTo>
                  <a:pt x="89469" y="2870199"/>
                </a:lnTo>
                <a:lnTo>
                  <a:pt x="99639" y="2819399"/>
                </a:lnTo>
                <a:lnTo>
                  <a:pt x="110350" y="2781299"/>
                </a:lnTo>
                <a:lnTo>
                  <a:pt x="121599" y="2743199"/>
                </a:lnTo>
                <a:lnTo>
                  <a:pt x="133383" y="2692399"/>
                </a:lnTo>
                <a:lnTo>
                  <a:pt x="145701" y="2654299"/>
                </a:lnTo>
                <a:lnTo>
                  <a:pt x="158554" y="2603499"/>
                </a:lnTo>
                <a:lnTo>
                  <a:pt x="171937" y="2565399"/>
                </a:lnTo>
                <a:lnTo>
                  <a:pt x="185846" y="2514599"/>
                </a:lnTo>
                <a:lnTo>
                  <a:pt x="200283" y="2476499"/>
                </a:lnTo>
                <a:lnTo>
                  <a:pt x="215246" y="2438399"/>
                </a:lnTo>
                <a:lnTo>
                  <a:pt x="230731" y="2387599"/>
                </a:lnTo>
                <a:lnTo>
                  <a:pt x="246733" y="2349499"/>
                </a:lnTo>
                <a:lnTo>
                  <a:pt x="263253" y="2311399"/>
                </a:lnTo>
                <a:lnTo>
                  <a:pt x="280290" y="2260599"/>
                </a:lnTo>
                <a:lnTo>
                  <a:pt x="297839" y="2222499"/>
                </a:lnTo>
                <a:lnTo>
                  <a:pt x="315896" y="2184399"/>
                </a:lnTo>
                <a:lnTo>
                  <a:pt x="334459" y="2146299"/>
                </a:lnTo>
                <a:lnTo>
                  <a:pt x="353530" y="2095499"/>
                </a:lnTo>
                <a:lnTo>
                  <a:pt x="373101" y="2057399"/>
                </a:lnTo>
                <a:lnTo>
                  <a:pt x="393168" y="2019299"/>
                </a:lnTo>
                <a:lnTo>
                  <a:pt x="413731" y="1981199"/>
                </a:lnTo>
                <a:lnTo>
                  <a:pt x="434788" y="1943099"/>
                </a:lnTo>
                <a:lnTo>
                  <a:pt x="456335" y="1904999"/>
                </a:lnTo>
                <a:lnTo>
                  <a:pt x="478364" y="1866899"/>
                </a:lnTo>
                <a:lnTo>
                  <a:pt x="500876" y="1816099"/>
                </a:lnTo>
                <a:lnTo>
                  <a:pt x="523870" y="1777999"/>
                </a:lnTo>
                <a:lnTo>
                  <a:pt x="547340" y="1739899"/>
                </a:lnTo>
                <a:lnTo>
                  <a:pt x="571279" y="1701799"/>
                </a:lnTo>
                <a:lnTo>
                  <a:pt x="595686" y="1663699"/>
                </a:lnTo>
                <a:lnTo>
                  <a:pt x="620561" y="1625599"/>
                </a:lnTo>
                <a:lnTo>
                  <a:pt x="645898" y="1587499"/>
                </a:lnTo>
                <a:lnTo>
                  <a:pt x="671688" y="1549399"/>
                </a:lnTo>
                <a:lnTo>
                  <a:pt x="697931" y="1523999"/>
                </a:lnTo>
                <a:lnTo>
                  <a:pt x="724628" y="1485899"/>
                </a:lnTo>
                <a:lnTo>
                  <a:pt x="751770" y="1447799"/>
                </a:lnTo>
                <a:lnTo>
                  <a:pt x="779349" y="1409699"/>
                </a:lnTo>
                <a:lnTo>
                  <a:pt x="807366" y="1371599"/>
                </a:lnTo>
                <a:lnTo>
                  <a:pt x="835819" y="1346199"/>
                </a:lnTo>
                <a:lnTo>
                  <a:pt x="864701" y="1308099"/>
                </a:lnTo>
                <a:lnTo>
                  <a:pt x="894004" y="1269999"/>
                </a:lnTo>
                <a:lnTo>
                  <a:pt x="923726" y="1231899"/>
                </a:lnTo>
                <a:lnTo>
                  <a:pt x="953868" y="1206499"/>
                </a:lnTo>
                <a:lnTo>
                  <a:pt x="984421" y="1168399"/>
                </a:lnTo>
                <a:lnTo>
                  <a:pt x="1015375" y="1142999"/>
                </a:lnTo>
                <a:lnTo>
                  <a:pt x="1046731" y="1104899"/>
                </a:lnTo>
                <a:lnTo>
                  <a:pt x="1078489" y="1066799"/>
                </a:lnTo>
                <a:lnTo>
                  <a:pt x="1110639" y="1041399"/>
                </a:lnTo>
                <a:lnTo>
                  <a:pt x="1143172" y="1003299"/>
                </a:lnTo>
                <a:lnTo>
                  <a:pt x="1209384" y="952499"/>
                </a:lnTo>
                <a:lnTo>
                  <a:pt x="1243053" y="914399"/>
                </a:lnTo>
                <a:lnTo>
                  <a:pt x="1311478" y="863599"/>
                </a:lnTo>
                <a:lnTo>
                  <a:pt x="1346235" y="825499"/>
                </a:lnTo>
                <a:lnTo>
                  <a:pt x="1416792" y="774699"/>
                </a:lnTo>
                <a:lnTo>
                  <a:pt x="1488713" y="723899"/>
                </a:lnTo>
                <a:lnTo>
                  <a:pt x="1525175" y="685799"/>
                </a:lnTo>
                <a:lnTo>
                  <a:pt x="1599057" y="634999"/>
                </a:lnTo>
                <a:lnTo>
                  <a:pt x="1712229" y="558799"/>
                </a:lnTo>
                <a:lnTo>
                  <a:pt x="1750550" y="546099"/>
                </a:lnTo>
                <a:lnTo>
                  <a:pt x="1906697" y="444499"/>
                </a:lnTo>
                <a:lnTo>
                  <a:pt x="1946420" y="431799"/>
                </a:lnTo>
                <a:lnTo>
                  <a:pt x="2026638" y="380999"/>
                </a:lnTo>
                <a:lnTo>
                  <a:pt x="2067121" y="368299"/>
                </a:lnTo>
                <a:lnTo>
                  <a:pt x="2107853" y="342899"/>
                </a:lnTo>
                <a:lnTo>
                  <a:pt x="2148823" y="330199"/>
                </a:lnTo>
                <a:lnTo>
                  <a:pt x="2190017" y="304799"/>
                </a:lnTo>
                <a:lnTo>
                  <a:pt x="2273079" y="279399"/>
                </a:lnTo>
                <a:lnTo>
                  <a:pt x="2314935" y="253999"/>
                </a:lnTo>
                <a:lnTo>
                  <a:pt x="2399245" y="228599"/>
                </a:lnTo>
                <a:lnTo>
                  <a:pt x="2441700" y="203199"/>
                </a:lnTo>
                <a:lnTo>
                  <a:pt x="2831397" y="88899"/>
                </a:lnTo>
                <a:lnTo>
                  <a:pt x="4532992" y="88899"/>
                </a:lnTo>
                <a:lnTo>
                  <a:pt x="4922688" y="203199"/>
                </a:lnTo>
                <a:lnTo>
                  <a:pt x="4965143" y="228599"/>
                </a:lnTo>
                <a:lnTo>
                  <a:pt x="5049453" y="253999"/>
                </a:lnTo>
                <a:lnTo>
                  <a:pt x="5091309" y="279399"/>
                </a:lnTo>
                <a:lnTo>
                  <a:pt x="5174371" y="304799"/>
                </a:lnTo>
                <a:lnTo>
                  <a:pt x="5215566" y="330199"/>
                </a:lnTo>
                <a:lnTo>
                  <a:pt x="5256535" y="342899"/>
                </a:lnTo>
                <a:lnTo>
                  <a:pt x="5297267" y="368299"/>
                </a:lnTo>
                <a:lnTo>
                  <a:pt x="5337751" y="380999"/>
                </a:lnTo>
                <a:lnTo>
                  <a:pt x="5417969" y="431799"/>
                </a:lnTo>
                <a:lnTo>
                  <a:pt x="5457692" y="444499"/>
                </a:lnTo>
                <a:lnTo>
                  <a:pt x="5613839" y="546099"/>
                </a:lnTo>
                <a:lnTo>
                  <a:pt x="5652160" y="558799"/>
                </a:lnTo>
                <a:lnTo>
                  <a:pt x="5765332" y="634999"/>
                </a:lnTo>
                <a:lnTo>
                  <a:pt x="5839214" y="685799"/>
                </a:lnTo>
                <a:lnTo>
                  <a:pt x="5875675" y="723899"/>
                </a:lnTo>
                <a:lnTo>
                  <a:pt x="5947597" y="774699"/>
                </a:lnTo>
                <a:lnTo>
                  <a:pt x="6018154" y="825499"/>
                </a:lnTo>
                <a:lnTo>
                  <a:pt x="6052910" y="863599"/>
                </a:lnTo>
                <a:lnTo>
                  <a:pt x="6121336" y="914399"/>
                </a:lnTo>
                <a:lnTo>
                  <a:pt x="6155005" y="952499"/>
                </a:lnTo>
                <a:lnTo>
                  <a:pt x="6221217" y="1003299"/>
                </a:lnTo>
                <a:lnTo>
                  <a:pt x="6253749" y="1041399"/>
                </a:lnTo>
                <a:lnTo>
                  <a:pt x="6285899" y="1066799"/>
                </a:lnTo>
                <a:lnTo>
                  <a:pt x="6317657" y="1104899"/>
                </a:lnTo>
                <a:lnTo>
                  <a:pt x="6349013" y="1142999"/>
                </a:lnTo>
                <a:lnTo>
                  <a:pt x="6379967" y="1168399"/>
                </a:lnTo>
                <a:lnTo>
                  <a:pt x="6410520" y="1206499"/>
                </a:lnTo>
                <a:lnTo>
                  <a:pt x="6440662" y="1231899"/>
                </a:lnTo>
                <a:lnTo>
                  <a:pt x="6470384" y="1269999"/>
                </a:lnTo>
                <a:lnTo>
                  <a:pt x="6499687" y="1308099"/>
                </a:lnTo>
                <a:lnTo>
                  <a:pt x="6528569" y="1346199"/>
                </a:lnTo>
                <a:lnTo>
                  <a:pt x="6557023" y="1371599"/>
                </a:lnTo>
                <a:lnTo>
                  <a:pt x="6585039" y="1409699"/>
                </a:lnTo>
                <a:lnTo>
                  <a:pt x="6612618" y="1447799"/>
                </a:lnTo>
                <a:lnTo>
                  <a:pt x="6639760" y="1485899"/>
                </a:lnTo>
                <a:lnTo>
                  <a:pt x="6666457" y="1523999"/>
                </a:lnTo>
                <a:lnTo>
                  <a:pt x="6692700" y="1549399"/>
                </a:lnTo>
                <a:lnTo>
                  <a:pt x="6718490" y="1587499"/>
                </a:lnTo>
                <a:lnTo>
                  <a:pt x="6743827" y="1625599"/>
                </a:lnTo>
                <a:lnTo>
                  <a:pt x="6768702" y="1663699"/>
                </a:lnTo>
                <a:lnTo>
                  <a:pt x="6793109" y="1701799"/>
                </a:lnTo>
                <a:lnTo>
                  <a:pt x="6817047" y="1739899"/>
                </a:lnTo>
                <a:lnTo>
                  <a:pt x="6840517" y="1777999"/>
                </a:lnTo>
                <a:lnTo>
                  <a:pt x="6863512" y="1816099"/>
                </a:lnTo>
                <a:lnTo>
                  <a:pt x="6886024" y="1866899"/>
                </a:lnTo>
                <a:lnTo>
                  <a:pt x="6908053" y="1904999"/>
                </a:lnTo>
                <a:lnTo>
                  <a:pt x="6929600" y="1943099"/>
                </a:lnTo>
                <a:lnTo>
                  <a:pt x="6950658" y="1981199"/>
                </a:lnTo>
                <a:lnTo>
                  <a:pt x="6971220" y="2019299"/>
                </a:lnTo>
                <a:lnTo>
                  <a:pt x="6991287" y="2057399"/>
                </a:lnTo>
                <a:lnTo>
                  <a:pt x="7010858" y="2095499"/>
                </a:lnTo>
                <a:lnTo>
                  <a:pt x="7029928" y="2146299"/>
                </a:lnTo>
                <a:lnTo>
                  <a:pt x="7048492" y="2184399"/>
                </a:lnTo>
                <a:lnTo>
                  <a:pt x="7066548" y="2222499"/>
                </a:lnTo>
                <a:lnTo>
                  <a:pt x="7084098" y="2260599"/>
                </a:lnTo>
                <a:lnTo>
                  <a:pt x="7101135" y="2311399"/>
                </a:lnTo>
                <a:lnTo>
                  <a:pt x="7117655" y="2349499"/>
                </a:lnTo>
                <a:lnTo>
                  <a:pt x="7133657" y="2387599"/>
                </a:lnTo>
                <a:lnTo>
                  <a:pt x="7149142" y="2438399"/>
                </a:lnTo>
                <a:lnTo>
                  <a:pt x="7164105" y="2476499"/>
                </a:lnTo>
                <a:lnTo>
                  <a:pt x="7178542" y="2514599"/>
                </a:lnTo>
                <a:lnTo>
                  <a:pt x="7192451" y="2565399"/>
                </a:lnTo>
                <a:lnTo>
                  <a:pt x="7205834" y="2603499"/>
                </a:lnTo>
                <a:lnTo>
                  <a:pt x="7218687" y="2654299"/>
                </a:lnTo>
                <a:lnTo>
                  <a:pt x="7231005" y="2692399"/>
                </a:lnTo>
                <a:lnTo>
                  <a:pt x="7242789" y="2743199"/>
                </a:lnTo>
                <a:lnTo>
                  <a:pt x="7254038" y="2781299"/>
                </a:lnTo>
                <a:lnTo>
                  <a:pt x="7264749" y="2819399"/>
                </a:lnTo>
                <a:lnTo>
                  <a:pt x="7274919" y="2870199"/>
                </a:lnTo>
                <a:lnTo>
                  <a:pt x="7284548" y="2908299"/>
                </a:lnTo>
                <a:lnTo>
                  <a:pt x="7293636" y="2959099"/>
                </a:lnTo>
                <a:lnTo>
                  <a:pt x="7302181" y="2997199"/>
                </a:lnTo>
                <a:lnTo>
                  <a:pt x="7310178" y="3047999"/>
                </a:lnTo>
                <a:lnTo>
                  <a:pt x="7317630" y="3086099"/>
                </a:lnTo>
                <a:lnTo>
                  <a:pt x="7324535" y="3136899"/>
                </a:lnTo>
                <a:lnTo>
                  <a:pt x="7330892" y="3174999"/>
                </a:lnTo>
                <a:lnTo>
                  <a:pt x="7336698" y="3225799"/>
                </a:lnTo>
                <a:lnTo>
                  <a:pt x="7341954" y="3263899"/>
                </a:lnTo>
                <a:lnTo>
                  <a:pt x="7346659" y="3314699"/>
                </a:lnTo>
                <a:lnTo>
                  <a:pt x="7350812" y="3365499"/>
                </a:lnTo>
                <a:lnTo>
                  <a:pt x="7354413" y="3403599"/>
                </a:lnTo>
                <a:lnTo>
                  <a:pt x="7357460" y="3454399"/>
                </a:lnTo>
                <a:lnTo>
                  <a:pt x="7359954" y="3492499"/>
                </a:lnTo>
                <a:lnTo>
                  <a:pt x="7361894" y="3543299"/>
                </a:lnTo>
                <a:lnTo>
                  <a:pt x="7363281" y="3581399"/>
                </a:lnTo>
                <a:lnTo>
                  <a:pt x="7364112" y="3632199"/>
                </a:lnTo>
                <a:lnTo>
                  <a:pt x="7364390" y="3670299"/>
                </a:lnTo>
                <a:lnTo>
                  <a:pt x="7364112" y="3721099"/>
                </a:lnTo>
                <a:lnTo>
                  <a:pt x="7363281" y="3771899"/>
                </a:lnTo>
                <a:lnTo>
                  <a:pt x="7361895" y="3809999"/>
                </a:lnTo>
                <a:lnTo>
                  <a:pt x="7359954" y="3860799"/>
                </a:lnTo>
                <a:lnTo>
                  <a:pt x="7357460" y="3898899"/>
                </a:lnTo>
                <a:lnTo>
                  <a:pt x="7354413" y="3949699"/>
                </a:lnTo>
                <a:lnTo>
                  <a:pt x="7350812" y="3987799"/>
                </a:lnTo>
                <a:lnTo>
                  <a:pt x="7346659" y="4038599"/>
                </a:lnTo>
                <a:lnTo>
                  <a:pt x="7341954" y="4076699"/>
                </a:lnTo>
                <a:lnTo>
                  <a:pt x="7336698" y="4127499"/>
                </a:lnTo>
                <a:lnTo>
                  <a:pt x="7330892" y="4165599"/>
                </a:lnTo>
                <a:lnTo>
                  <a:pt x="7324535" y="4216399"/>
                </a:lnTo>
                <a:lnTo>
                  <a:pt x="7317630" y="4254499"/>
                </a:lnTo>
                <a:lnTo>
                  <a:pt x="7310179" y="4305299"/>
                </a:lnTo>
                <a:lnTo>
                  <a:pt x="7302181" y="4356099"/>
                </a:lnTo>
                <a:lnTo>
                  <a:pt x="7293637" y="4394199"/>
                </a:lnTo>
                <a:lnTo>
                  <a:pt x="7284549" y="4432299"/>
                </a:lnTo>
                <a:lnTo>
                  <a:pt x="7274920" y="4483099"/>
                </a:lnTo>
                <a:lnTo>
                  <a:pt x="7264749" y="4521199"/>
                </a:lnTo>
                <a:lnTo>
                  <a:pt x="7254038" y="4571999"/>
                </a:lnTo>
                <a:lnTo>
                  <a:pt x="7242789" y="4610099"/>
                </a:lnTo>
                <a:lnTo>
                  <a:pt x="7231005" y="4660899"/>
                </a:lnTo>
                <a:lnTo>
                  <a:pt x="7218688" y="4698999"/>
                </a:lnTo>
                <a:lnTo>
                  <a:pt x="7205835" y="4749799"/>
                </a:lnTo>
                <a:lnTo>
                  <a:pt x="7192452" y="4787899"/>
                </a:lnTo>
                <a:lnTo>
                  <a:pt x="7178542" y="4825999"/>
                </a:lnTo>
                <a:lnTo>
                  <a:pt x="7164106" y="4876799"/>
                </a:lnTo>
                <a:lnTo>
                  <a:pt x="7149143" y="4914899"/>
                </a:lnTo>
                <a:lnTo>
                  <a:pt x="7133658" y="4952999"/>
                </a:lnTo>
                <a:lnTo>
                  <a:pt x="7117655" y="5003799"/>
                </a:lnTo>
                <a:lnTo>
                  <a:pt x="7101135" y="5041899"/>
                </a:lnTo>
                <a:lnTo>
                  <a:pt x="7084098" y="5079999"/>
                </a:lnTo>
                <a:lnTo>
                  <a:pt x="7066549" y="5130799"/>
                </a:lnTo>
                <a:lnTo>
                  <a:pt x="7048492" y="5168899"/>
                </a:lnTo>
                <a:lnTo>
                  <a:pt x="7029929" y="5206999"/>
                </a:lnTo>
                <a:lnTo>
                  <a:pt x="7010859" y="5245099"/>
                </a:lnTo>
                <a:lnTo>
                  <a:pt x="6991287" y="5295899"/>
                </a:lnTo>
                <a:lnTo>
                  <a:pt x="6971220" y="5333999"/>
                </a:lnTo>
                <a:lnTo>
                  <a:pt x="6950658" y="5372099"/>
                </a:lnTo>
                <a:lnTo>
                  <a:pt x="6929600" y="5410199"/>
                </a:lnTo>
                <a:lnTo>
                  <a:pt x="6908053" y="5448299"/>
                </a:lnTo>
                <a:lnTo>
                  <a:pt x="6886024" y="5486399"/>
                </a:lnTo>
                <a:lnTo>
                  <a:pt x="6863512" y="5524499"/>
                </a:lnTo>
                <a:lnTo>
                  <a:pt x="6840518" y="5562599"/>
                </a:lnTo>
                <a:lnTo>
                  <a:pt x="6817048" y="5613399"/>
                </a:lnTo>
                <a:lnTo>
                  <a:pt x="6793110" y="5651499"/>
                </a:lnTo>
                <a:lnTo>
                  <a:pt x="6768703" y="5689599"/>
                </a:lnTo>
                <a:lnTo>
                  <a:pt x="6743827" y="5727699"/>
                </a:lnTo>
                <a:lnTo>
                  <a:pt x="6718490" y="5753099"/>
                </a:lnTo>
                <a:lnTo>
                  <a:pt x="6692700" y="5791199"/>
                </a:lnTo>
                <a:lnTo>
                  <a:pt x="6666457" y="5829299"/>
                </a:lnTo>
                <a:lnTo>
                  <a:pt x="6639760" y="5867399"/>
                </a:lnTo>
                <a:lnTo>
                  <a:pt x="6612618" y="5905499"/>
                </a:lnTo>
                <a:lnTo>
                  <a:pt x="6585039" y="5943599"/>
                </a:lnTo>
                <a:lnTo>
                  <a:pt x="6557023" y="5981699"/>
                </a:lnTo>
                <a:lnTo>
                  <a:pt x="6528569" y="6007099"/>
                </a:lnTo>
                <a:lnTo>
                  <a:pt x="6499687" y="6045199"/>
                </a:lnTo>
                <a:lnTo>
                  <a:pt x="6470384" y="6083299"/>
                </a:lnTo>
                <a:lnTo>
                  <a:pt x="6440662" y="6108699"/>
                </a:lnTo>
                <a:lnTo>
                  <a:pt x="6410520" y="6146799"/>
                </a:lnTo>
                <a:lnTo>
                  <a:pt x="6379967" y="6184899"/>
                </a:lnTo>
                <a:lnTo>
                  <a:pt x="6349013" y="6210299"/>
                </a:lnTo>
                <a:lnTo>
                  <a:pt x="6317657" y="6248399"/>
                </a:lnTo>
                <a:lnTo>
                  <a:pt x="6285899" y="6273799"/>
                </a:lnTo>
                <a:lnTo>
                  <a:pt x="6253749" y="6311899"/>
                </a:lnTo>
                <a:lnTo>
                  <a:pt x="6221217" y="6337299"/>
                </a:lnTo>
                <a:lnTo>
                  <a:pt x="6188302" y="6375399"/>
                </a:lnTo>
                <a:lnTo>
                  <a:pt x="6155005" y="6400799"/>
                </a:lnTo>
                <a:lnTo>
                  <a:pt x="6121336" y="6438899"/>
                </a:lnTo>
                <a:lnTo>
                  <a:pt x="6052910" y="6489699"/>
                </a:lnTo>
                <a:lnTo>
                  <a:pt x="6018154" y="6527799"/>
                </a:lnTo>
                <a:lnTo>
                  <a:pt x="5947597" y="6578599"/>
                </a:lnTo>
                <a:lnTo>
                  <a:pt x="5839213" y="6654799"/>
                </a:lnTo>
                <a:lnTo>
                  <a:pt x="5802432" y="6680199"/>
                </a:lnTo>
                <a:lnTo>
                  <a:pt x="5765332" y="6718299"/>
                </a:lnTo>
                <a:lnTo>
                  <a:pt x="5727912" y="6743699"/>
                </a:lnTo>
                <a:lnTo>
                  <a:pt x="5690184" y="6756399"/>
                </a:lnTo>
                <a:lnTo>
                  <a:pt x="5536318" y="6857999"/>
                </a:lnTo>
                <a:lnTo>
                  <a:pt x="5497142" y="6883399"/>
                </a:lnTo>
                <a:lnTo>
                  <a:pt x="5457692" y="6896099"/>
                </a:lnTo>
                <a:lnTo>
                  <a:pt x="5377985" y="6946899"/>
                </a:lnTo>
                <a:lnTo>
                  <a:pt x="5337751" y="6959599"/>
                </a:lnTo>
                <a:lnTo>
                  <a:pt x="5256535" y="7010399"/>
                </a:lnTo>
                <a:lnTo>
                  <a:pt x="5174371" y="7035799"/>
                </a:lnTo>
                <a:lnTo>
                  <a:pt x="5132953" y="7061199"/>
                </a:lnTo>
                <a:lnTo>
                  <a:pt x="5091309" y="7073899"/>
                </a:lnTo>
                <a:lnTo>
                  <a:pt x="5049453" y="7099299"/>
                </a:lnTo>
                <a:lnTo>
                  <a:pt x="4922688" y="7137399"/>
                </a:lnTo>
                <a:lnTo>
                  <a:pt x="4880047" y="7162799"/>
                </a:lnTo>
                <a:lnTo>
                  <a:pt x="4532992" y="7264399"/>
                </a:lnTo>
                <a:close/>
              </a:path>
              <a:path w="7364730" h="7353300">
                <a:moveTo>
                  <a:pt x="4400555" y="7289799"/>
                </a:moveTo>
                <a:lnTo>
                  <a:pt x="2963834" y="7289799"/>
                </a:lnTo>
                <a:lnTo>
                  <a:pt x="2875421" y="7264399"/>
                </a:lnTo>
                <a:lnTo>
                  <a:pt x="4488968" y="7264399"/>
                </a:lnTo>
                <a:lnTo>
                  <a:pt x="4400555" y="7289799"/>
                </a:lnTo>
                <a:close/>
              </a:path>
              <a:path w="7364730" h="7353300">
                <a:moveTo>
                  <a:pt x="4267144" y="7315199"/>
                </a:moveTo>
                <a:lnTo>
                  <a:pt x="3097244" y="7315199"/>
                </a:lnTo>
                <a:lnTo>
                  <a:pt x="3008209" y="7289799"/>
                </a:lnTo>
                <a:lnTo>
                  <a:pt x="4356180" y="7289799"/>
                </a:lnTo>
                <a:lnTo>
                  <a:pt x="4267144" y="7315199"/>
                </a:lnTo>
                <a:close/>
              </a:path>
              <a:path w="7364730" h="7353300">
                <a:moveTo>
                  <a:pt x="4177743" y="7327899"/>
                </a:moveTo>
                <a:lnTo>
                  <a:pt x="3186645" y="7327899"/>
                </a:lnTo>
                <a:lnTo>
                  <a:pt x="3141904" y="7315199"/>
                </a:lnTo>
                <a:lnTo>
                  <a:pt x="4222484" y="7315199"/>
                </a:lnTo>
                <a:lnTo>
                  <a:pt x="4177743" y="7327899"/>
                </a:lnTo>
                <a:close/>
              </a:path>
              <a:path w="7364730" h="7353300">
                <a:moveTo>
                  <a:pt x="4088058" y="7340599"/>
                </a:moveTo>
                <a:lnTo>
                  <a:pt x="3276332" y="7340599"/>
                </a:lnTo>
                <a:lnTo>
                  <a:pt x="3231455" y="7327899"/>
                </a:lnTo>
                <a:lnTo>
                  <a:pt x="4132934" y="7327899"/>
                </a:lnTo>
                <a:lnTo>
                  <a:pt x="4088058" y="7340599"/>
                </a:lnTo>
                <a:close/>
              </a:path>
              <a:path w="7364730" h="7353300">
                <a:moveTo>
                  <a:pt x="3953074" y="7353299"/>
                </a:moveTo>
                <a:lnTo>
                  <a:pt x="3411316" y="7353299"/>
                </a:lnTo>
                <a:lnTo>
                  <a:pt x="3366276" y="7340599"/>
                </a:lnTo>
                <a:lnTo>
                  <a:pt x="3998114" y="7340599"/>
                </a:lnTo>
                <a:lnTo>
                  <a:pt x="3953074" y="7353299"/>
                </a:lnTo>
                <a:close/>
              </a:path>
            </a:pathLst>
          </a:custGeom>
          <a:solidFill>
            <a:srgbClr val="23334D"/>
          </a:solidFill>
        </p:spPr>
        <p:txBody>
          <a:bodyPr wrap="square" lIns="0" tIns="0" rIns="0" bIns="0" rtlCol="0"/>
          <a:lstStyle/>
          <a:p>
            <a:endParaRPr/>
          </a:p>
        </p:txBody>
      </p:sp>
      <p:sp>
        <p:nvSpPr>
          <p:cNvPr id="4" name="object 4"/>
          <p:cNvSpPr/>
          <p:nvPr/>
        </p:nvSpPr>
        <p:spPr>
          <a:xfrm>
            <a:off x="1467306" y="1"/>
            <a:ext cx="4430395" cy="4419600"/>
          </a:xfrm>
          <a:custGeom>
            <a:avLst/>
            <a:gdLst/>
            <a:ahLst/>
            <a:cxnLst/>
            <a:rect l="l" t="t" r="r" b="b"/>
            <a:pathLst>
              <a:path w="4430395" h="4419600">
                <a:moveTo>
                  <a:pt x="2459021" y="12700"/>
                </a:moveTo>
                <a:lnTo>
                  <a:pt x="1970757" y="12700"/>
                </a:lnTo>
                <a:lnTo>
                  <a:pt x="1997792" y="0"/>
                </a:lnTo>
                <a:lnTo>
                  <a:pt x="2431986" y="0"/>
                </a:lnTo>
                <a:lnTo>
                  <a:pt x="2459021" y="12700"/>
                </a:lnTo>
                <a:close/>
              </a:path>
              <a:path w="4430395" h="4419600">
                <a:moveTo>
                  <a:pt x="2566744" y="25400"/>
                </a:moveTo>
                <a:lnTo>
                  <a:pt x="1863033" y="25400"/>
                </a:lnTo>
                <a:lnTo>
                  <a:pt x="1889897" y="12700"/>
                </a:lnTo>
                <a:lnTo>
                  <a:pt x="2539880" y="12700"/>
                </a:lnTo>
                <a:lnTo>
                  <a:pt x="2566744" y="25400"/>
                </a:lnTo>
                <a:close/>
              </a:path>
              <a:path w="4430395" h="4419600">
                <a:moveTo>
                  <a:pt x="2646992" y="38100"/>
                </a:moveTo>
                <a:lnTo>
                  <a:pt x="1782785" y="38100"/>
                </a:lnTo>
                <a:lnTo>
                  <a:pt x="1809478" y="25400"/>
                </a:lnTo>
                <a:lnTo>
                  <a:pt x="2620300" y="25400"/>
                </a:lnTo>
                <a:lnTo>
                  <a:pt x="2646992" y="38100"/>
                </a:lnTo>
                <a:close/>
              </a:path>
              <a:path w="4430395" h="4419600">
                <a:moveTo>
                  <a:pt x="2700174" y="50800"/>
                </a:moveTo>
                <a:lnTo>
                  <a:pt x="1729604" y="50800"/>
                </a:lnTo>
                <a:lnTo>
                  <a:pt x="1756158" y="38100"/>
                </a:lnTo>
                <a:lnTo>
                  <a:pt x="2673619" y="38100"/>
                </a:lnTo>
                <a:lnTo>
                  <a:pt x="2700174" y="50800"/>
                </a:lnTo>
                <a:close/>
              </a:path>
              <a:path w="4430395" h="4419600">
                <a:moveTo>
                  <a:pt x="2753063" y="63500"/>
                </a:moveTo>
                <a:lnTo>
                  <a:pt x="1676715" y="63500"/>
                </a:lnTo>
                <a:lnTo>
                  <a:pt x="1703123" y="50800"/>
                </a:lnTo>
                <a:lnTo>
                  <a:pt x="2726655" y="50800"/>
                </a:lnTo>
                <a:lnTo>
                  <a:pt x="2753063" y="63500"/>
                </a:lnTo>
                <a:close/>
              </a:path>
              <a:path w="4430395" h="4419600">
                <a:moveTo>
                  <a:pt x="2805628" y="76200"/>
                </a:moveTo>
                <a:lnTo>
                  <a:pt x="1624150" y="76200"/>
                </a:lnTo>
                <a:lnTo>
                  <a:pt x="1650388" y="63500"/>
                </a:lnTo>
                <a:lnTo>
                  <a:pt x="2779390" y="63500"/>
                </a:lnTo>
                <a:lnTo>
                  <a:pt x="2805628" y="76200"/>
                </a:lnTo>
                <a:close/>
              </a:path>
              <a:path w="4430395" h="4419600">
                <a:moveTo>
                  <a:pt x="2883800" y="101600"/>
                </a:moveTo>
                <a:lnTo>
                  <a:pt x="1545977" y="101600"/>
                </a:lnTo>
                <a:lnTo>
                  <a:pt x="1598000" y="76200"/>
                </a:lnTo>
                <a:lnTo>
                  <a:pt x="2831777" y="76200"/>
                </a:lnTo>
                <a:lnTo>
                  <a:pt x="2883800" y="101600"/>
                </a:lnTo>
                <a:close/>
              </a:path>
              <a:path w="4430395" h="4419600">
                <a:moveTo>
                  <a:pt x="2961062" y="127000"/>
                </a:moveTo>
                <a:lnTo>
                  <a:pt x="1468715" y="127000"/>
                </a:lnTo>
                <a:lnTo>
                  <a:pt x="1520118" y="101600"/>
                </a:lnTo>
                <a:lnTo>
                  <a:pt x="2909659" y="101600"/>
                </a:lnTo>
                <a:lnTo>
                  <a:pt x="2961062" y="127000"/>
                </a:lnTo>
                <a:close/>
              </a:path>
              <a:path w="4430395" h="4419600">
                <a:moveTo>
                  <a:pt x="3087539" y="177800"/>
                </a:moveTo>
                <a:lnTo>
                  <a:pt x="1342238" y="177800"/>
                </a:lnTo>
                <a:lnTo>
                  <a:pt x="1443178" y="127000"/>
                </a:lnTo>
                <a:lnTo>
                  <a:pt x="2986599" y="127000"/>
                </a:lnTo>
                <a:lnTo>
                  <a:pt x="3087539" y="177800"/>
                </a:lnTo>
                <a:close/>
              </a:path>
              <a:path w="4430395" h="4419600">
                <a:moveTo>
                  <a:pt x="3161875" y="4216400"/>
                </a:moveTo>
                <a:lnTo>
                  <a:pt x="1267901" y="4216400"/>
                </a:lnTo>
                <a:lnTo>
                  <a:pt x="1219049" y="4191000"/>
                </a:lnTo>
                <a:lnTo>
                  <a:pt x="1099609" y="4127500"/>
                </a:lnTo>
                <a:lnTo>
                  <a:pt x="1076208" y="4102100"/>
                </a:lnTo>
                <a:lnTo>
                  <a:pt x="1052979" y="4089400"/>
                </a:lnTo>
                <a:lnTo>
                  <a:pt x="961854" y="4038600"/>
                </a:lnTo>
                <a:lnTo>
                  <a:pt x="939537" y="4013200"/>
                </a:lnTo>
                <a:lnTo>
                  <a:pt x="873747" y="3975100"/>
                </a:lnTo>
                <a:lnTo>
                  <a:pt x="852219" y="3949700"/>
                </a:lnTo>
                <a:lnTo>
                  <a:pt x="809778" y="3924300"/>
                </a:lnTo>
                <a:lnTo>
                  <a:pt x="788872" y="3898900"/>
                </a:lnTo>
                <a:lnTo>
                  <a:pt x="747713" y="3873500"/>
                </a:lnTo>
                <a:lnTo>
                  <a:pt x="727460" y="3848100"/>
                </a:lnTo>
                <a:lnTo>
                  <a:pt x="707431" y="3835400"/>
                </a:lnTo>
                <a:lnTo>
                  <a:pt x="687633" y="3810000"/>
                </a:lnTo>
                <a:lnTo>
                  <a:pt x="668064" y="3797300"/>
                </a:lnTo>
                <a:lnTo>
                  <a:pt x="648726" y="3771900"/>
                </a:lnTo>
                <a:lnTo>
                  <a:pt x="629623" y="3759200"/>
                </a:lnTo>
                <a:lnTo>
                  <a:pt x="610762" y="3733800"/>
                </a:lnTo>
                <a:lnTo>
                  <a:pt x="592142" y="3721100"/>
                </a:lnTo>
                <a:lnTo>
                  <a:pt x="573764" y="3695700"/>
                </a:lnTo>
                <a:lnTo>
                  <a:pt x="555633" y="3670300"/>
                </a:lnTo>
                <a:lnTo>
                  <a:pt x="537755" y="3657600"/>
                </a:lnTo>
                <a:lnTo>
                  <a:pt x="520129" y="3632200"/>
                </a:lnTo>
                <a:lnTo>
                  <a:pt x="502756" y="3619500"/>
                </a:lnTo>
                <a:lnTo>
                  <a:pt x="485641" y="3594100"/>
                </a:lnTo>
                <a:lnTo>
                  <a:pt x="468789" y="3568700"/>
                </a:lnTo>
                <a:lnTo>
                  <a:pt x="452199" y="3556000"/>
                </a:lnTo>
                <a:lnTo>
                  <a:pt x="435873" y="3530600"/>
                </a:lnTo>
                <a:lnTo>
                  <a:pt x="419815" y="3505200"/>
                </a:lnTo>
                <a:lnTo>
                  <a:pt x="404029" y="3479800"/>
                </a:lnTo>
                <a:lnTo>
                  <a:pt x="388516" y="3467100"/>
                </a:lnTo>
                <a:lnTo>
                  <a:pt x="373276" y="3441700"/>
                </a:lnTo>
                <a:lnTo>
                  <a:pt x="358313" y="3416300"/>
                </a:lnTo>
                <a:lnTo>
                  <a:pt x="343632" y="3390900"/>
                </a:lnTo>
                <a:lnTo>
                  <a:pt x="329232" y="3365500"/>
                </a:lnTo>
                <a:lnTo>
                  <a:pt x="315115" y="3352800"/>
                </a:lnTo>
                <a:lnTo>
                  <a:pt x="287742" y="3302000"/>
                </a:lnTo>
                <a:lnTo>
                  <a:pt x="261531" y="3251200"/>
                </a:lnTo>
                <a:lnTo>
                  <a:pt x="236496" y="3200400"/>
                </a:lnTo>
                <a:lnTo>
                  <a:pt x="212653" y="3149600"/>
                </a:lnTo>
                <a:lnTo>
                  <a:pt x="201181" y="3136900"/>
                </a:lnTo>
                <a:lnTo>
                  <a:pt x="179154" y="3086100"/>
                </a:lnTo>
                <a:lnTo>
                  <a:pt x="158350" y="3035300"/>
                </a:lnTo>
                <a:lnTo>
                  <a:pt x="138787" y="2984500"/>
                </a:lnTo>
                <a:lnTo>
                  <a:pt x="120473" y="2933700"/>
                </a:lnTo>
                <a:lnTo>
                  <a:pt x="103422" y="2882900"/>
                </a:lnTo>
                <a:lnTo>
                  <a:pt x="87641" y="2819400"/>
                </a:lnTo>
                <a:lnTo>
                  <a:pt x="80231" y="2794000"/>
                </a:lnTo>
                <a:lnTo>
                  <a:pt x="66377" y="2743200"/>
                </a:lnTo>
                <a:lnTo>
                  <a:pt x="53816" y="2692400"/>
                </a:lnTo>
                <a:lnTo>
                  <a:pt x="42558" y="2641600"/>
                </a:lnTo>
                <a:lnTo>
                  <a:pt x="32608" y="2590800"/>
                </a:lnTo>
                <a:lnTo>
                  <a:pt x="23972" y="2527300"/>
                </a:lnTo>
                <a:lnTo>
                  <a:pt x="20149" y="2501900"/>
                </a:lnTo>
                <a:lnTo>
                  <a:pt x="13495" y="2451100"/>
                </a:lnTo>
                <a:lnTo>
                  <a:pt x="8166" y="2400300"/>
                </a:lnTo>
                <a:lnTo>
                  <a:pt x="4168" y="2349500"/>
                </a:lnTo>
                <a:lnTo>
                  <a:pt x="2667" y="2311400"/>
                </a:lnTo>
                <a:lnTo>
                  <a:pt x="1500" y="2286000"/>
                </a:lnTo>
                <a:lnTo>
                  <a:pt x="666" y="2260600"/>
                </a:lnTo>
                <a:lnTo>
                  <a:pt x="166" y="2235200"/>
                </a:lnTo>
                <a:lnTo>
                  <a:pt x="0" y="2209800"/>
                </a:lnTo>
                <a:lnTo>
                  <a:pt x="166" y="2184400"/>
                </a:lnTo>
                <a:lnTo>
                  <a:pt x="1500" y="2120900"/>
                </a:lnTo>
                <a:lnTo>
                  <a:pt x="4168" y="2070100"/>
                </a:lnTo>
                <a:lnTo>
                  <a:pt x="8166" y="2019300"/>
                </a:lnTo>
                <a:lnTo>
                  <a:pt x="13495" y="1968500"/>
                </a:lnTo>
                <a:lnTo>
                  <a:pt x="16656" y="1943100"/>
                </a:lnTo>
                <a:lnTo>
                  <a:pt x="20149" y="1905000"/>
                </a:lnTo>
                <a:lnTo>
                  <a:pt x="28126" y="1854200"/>
                </a:lnTo>
                <a:lnTo>
                  <a:pt x="37419" y="1803400"/>
                </a:lnTo>
                <a:lnTo>
                  <a:pt x="48024" y="1752600"/>
                </a:lnTo>
                <a:lnTo>
                  <a:pt x="59934" y="1701800"/>
                </a:lnTo>
                <a:lnTo>
                  <a:pt x="66377" y="1676400"/>
                </a:lnTo>
                <a:lnTo>
                  <a:pt x="73143" y="1638300"/>
                </a:lnTo>
                <a:lnTo>
                  <a:pt x="87641" y="1587500"/>
                </a:lnTo>
                <a:lnTo>
                  <a:pt x="103422" y="1536700"/>
                </a:lnTo>
                <a:lnTo>
                  <a:pt x="120473" y="1485900"/>
                </a:lnTo>
                <a:lnTo>
                  <a:pt x="138787" y="1435100"/>
                </a:lnTo>
                <a:lnTo>
                  <a:pt x="158350" y="1384300"/>
                </a:lnTo>
                <a:lnTo>
                  <a:pt x="179154" y="1333500"/>
                </a:lnTo>
                <a:lnTo>
                  <a:pt x="201181" y="1282700"/>
                </a:lnTo>
                <a:lnTo>
                  <a:pt x="224425" y="1231900"/>
                </a:lnTo>
                <a:lnTo>
                  <a:pt x="248864" y="1193800"/>
                </a:lnTo>
                <a:lnTo>
                  <a:pt x="261531" y="1168400"/>
                </a:lnTo>
                <a:lnTo>
                  <a:pt x="287742" y="1117600"/>
                </a:lnTo>
                <a:lnTo>
                  <a:pt x="315115" y="1066800"/>
                </a:lnTo>
                <a:lnTo>
                  <a:pt x="343632" y="1028700"/>
                </a:lnTo>
                <a:lnTo>
                  <a:pt x="358313" y="1003300"/>
                </a:lnTo>
                <a:lnTo>
                  <a:pt x="373276" y="977900"/>
                </a:lnTo>
                <a:lnTo>
                  <a:pt x="388516" y="952500"/>
                </a:lnTo>
                <a:lnTo>
                  <a:pt x="404029" y="927100"/>
                </a:lnTo>
                <a:lnTo>
                  <a:pt x="419814" y="914400"/>
                </a:lnTo>
                <a:lnTo>
                  <a:pt x="435873" y="889000"/>
                </a:lnTo>
                <a:lnTo>
                  <a:pt x="452199" y="863600"/>
                </a:lnTo>
                <a:lnTo>
                  <a:pt x="468789" y="850900"/>
                </a:lnTo>
                <a:lnTo>
                  <a:pt x="485641" y="825500"/>
                </a:lnTo>
                <a:lnTo>
                  <a:pt x="502756" y="800100"/>
                </a:lnTo>
                <a:lnTo>
                  <a:pt x="520129" y="787400"/>
                </a:lnTo>
                <a:lnTo>
                  <a:pt x="537755" y="762000"/>
                </a:lnTo>
                <a:lnTo>
                  <a:pt x="555633" y="736600"/>
                </a:lnTo>
                <a:lnTo>
                  <a:pt x="573764" y="723900"/>
                </a:lnTo>
                <a:lnTo>
                  <a:pt x="592142" y="698500"/>
                </a:lnTo>
                <a:lnTo>
                  <a:pt x="610762" y="685800"/>
                </a:lnTo>
                <a:lnTo>
                  <a:pt x="629623" y="660400"/>
                </a:lnTo>
                <a:lnTo>
                  <a:pt x="648726" y="647700"/>
                </a:lnTo>
                <a:lnTo>
                  <a:pt x="668064" y="622300"/>
                </a:lnTo>
                <a:lnTo>
                  <a:pt x="687633" y="609600"/>
                </a:lnTo>
                <a:lnTo>
                  <a:pt x="707431" y="584200"/>
                </a:lnTo>
                <a:lnTo>
                  <a:pt x="727460" y="571500"/>
                </a:lnTo>
                <a:lnTo>
                  <a:pt x="747713" y="546100"/>
                </a:lnTo>
                <a:lnTo>
                  <a:pt x="768183" y="533400"/>
                </a:lnTo>
                <a:lnTo>
                  <a:pt x="788872" y="508000"/>
                </a:lnTo>
                <a:lnTo>
                  <a:pt x="830896" y="482600"/>
                </a:lnTo>
                <a:lnTo>
                  <a:pt x="852219" y="457200"/>
                </a:lnTo>
                <a:lnTo>
                  <a:pt x="917413" y="419100"/>
                </a:lnTo>
                <a:lnTo>
                  <a:pt x="939537" y="393700"/>
                </a:lnTo>
                <a:lnTo>
                  <a:pt x="1029928" y="342900"/>
                </a:lnTo>
                <a:lnTo>
                  <a:pt x="1052979" y="317500"/>
                </a:lnTo>
                <a:lnTo>
                  <a:pt x="1170797" y="254000"/>
                </a:lnTo>
                <a:lnTo>
                  <a:pt x="1317324" y="177800"/>
                </a:lnTo>
                <a:lnTo>
                  <a:pt x="3112453" y="177800"/>
                </a:lnTo>
                <a:lnTo>
                  <a:pt x="3258980" y="254000"/>
                </a:lnTo>
                <a:lnTo>
                  <a:pt x="3376798" y="317500"/>
                </a:lnTo>
                <a:lnTo>
                  <a:pt x="3399849" y="342900"/>
                </a:lnTo>
                <a:lnTo>
                  <a:pt x="3490240" y="393700"/>
                </a:lnTo>
                <a:lnTo>
                  <a:pt x="3512364" y="419100"/>
                </a:lnTo>
                <a:lnTo>
                  <a:pt x="3577559" y="457200"/>
                </a:lnTo>
                <a:lnTo>
                  <a:pt x="3598882" y="482600"/>
                </a:lnTo>
                <a:lnTo>
                  <a:pt x="3640906" y="508000"/>
                </a:lnTo>
                <a:lnTo>
                  <a:pt x="3661594" y="533400"/>
                </a:lnTo>
                <a:lnTo>
                  <a:pt x="3682065" y="546100"/>
                </a:lnTo>
                <a:lnTo>
                  <a:pt x="3702317" y="571500"/>
                </a:lnTo>
                <a:lnTo>
                  <a:pt x="3722346" y="584200"/>
                </a:lnTo>
                <a:lnTo>
                  <a:pt x="3742144" y="609600"/>
                </a:lnTo>
                <a:lnTo>
                  <a:pt x="3761713" y="622300"/>
                </a:lnTo>
                <a:lnTo>
                  <a:pt x="3781052" y="647700"/>
                </a:lnTo>
                <a:lnTo>
                  <a:pt x="3800154" y="660400"/>
                </a:lnTo>
                <a:lnTo>
                  <a:pt x="3819016" y="685800"/>
                </a:lnTo>
                <a:lnTo>
                  <a:pt x="3837635" y="698500"/>
                </a:lnTo>
                <a:lnTo>
                  <a:pt x="3856013" y="723900"/>
                </a:lnTo>
                <a:lnTo>
                  <a:pt x="3874144" y="736600"/>
                </a:lnTo>
                <a:lnTo>
                  <a:pt x="3892022" y="762000"/>
                </a:lnTo>
                <a:lnTo>
                  <a:pt x="3909648" y="787400"/>
                </a:lnTo>
                <a:lnTo>
                  <a:pt x="3927021" y="800100"/>
                </a:lnTo>
                <a:lnTo>
                  <a:pt x="3944136" y="825500"/>
                </a:lnTo>
                <a:lnTo>
                  <a:pt x="3960988" y="850900"/>
                </a:lnTo>
                <a:lnTo>
                  <a:pt x="3977578" y="863600"/>
                </a:lnTo>
                <a:lnTo>
                  <a:pt x="3993904" y="889000"/>
                </a:lnTo>
                <a:lnTo>
                  <a:pt x="4009962" y="914400"/>
                </a:lnTo>
                <a:lnTo>
                  <a:pt x="4025748" y="927100"/>
                </a:lnTo>
                <a:lnTo>
                  <a:pt x="4041261" y="952500"/>
                </a:lnTo>
                <a:lnTo>
                  <a:pt x="4056501" y="977900"/>
                </a:lnTo>
                <a:lnTo>
                  <a:pt x="4071464" y="1003300"/>
                </a:lnTo>
                <a:lnTo>
                  <a:pt x="4086145" y="1028700"/>
                </a:lnTo>
                <a:lnTo>
                  <a:pt x="4100544" y="1041400"/>
                </a:lnTo>
                <a:lnTo>
                  <a:pt x="4128493" y="1092200"/>
                </a:lnTo>
                <a:lnTo>
                  <a:pt x="4155286" y="1143000"/>
                </a:lnTo>
                <a:lnTo>
                  <a:pt x="4180913" y="1193800"/>
                </a:lnTo>
                <a:lnTo>
                  <a:pt x="4193281" y="1206500"/>
                </a:lnTo>
                <a:lnTo>
                  <a:pt x="4217124" y="1257300"/>
                </a:lnTo>
                <a:lnTo>
                  <a:pt x="4239761" y="1308100"/>
                </a:lnTo>
                <a:lnTo>
                  <a:pt x="4261179" y="1358900"/>
                </a:lnTo>
                <a:lnTo>
                  <a:pt x="4281364" y="1409700"/>
                </a:lnTo>
                <a:lnTo>
                  <a:pt x="4300304" y="1460500"/>
                </a:lnTo>
                <a:lnTo>
                  <a:pt x="4317988" y="1511300"/>
                </a:lnTo>
                <a:lnTo>
                  <a:pt x="4334405" y="1562100"/>
                </a:lnTo>
                <a:lnTo>
                  <a:pt x="4349546" y="1612900"/>
                </a:lnTo>
                <a:lnTo>
                  <a:pt x="4363400" y="1676400"/>
                </a:lnTo>
                <a:lnTo>
                  <a:pt x="4369843" y="1701800"/>
                </a:lnTo>
                <a:lnTo>
                  <a:pt x="4381752" y="1752600"/>
                </a:lnTo>
                <a:lnTo>
                  <a:pt x="4392358" y="1803400"/>
                </a:lnTo>
                <a:lnTo>
                  <a:pt x="4401651" y="1854200"/>
                </a:lnTo>
                <a:lnTo>
                  <a:pt x="4409629" y="1905000"/>
                </a:lnTo>
                <a:lnTo>
                  <a:pt x="4413121" y="1943100"/>
                </a:lnTo>
                <a:lnTo>
                  <a:pt x="4416283" y="1968500"/>
                </a:lnTo>
                <a:lnTo>
                  <a:pt x="4421611" y="2019300"/>
                </a:lnTo>
                <a:lnTo>
                  <a:pt x="4425610" y="2070100"/>
                </a:lnTo>
                <a:lnTo>
                  <a:pt x="4428277" y="2120900"/>
                </a:lnTo>
                <a:lnTo>
                  <a:pt x="4429111" y="2159000"/>
                </a:lnTo>
                <a:lnTo>
                  <a:pt x="4429778" y="2209800"/>
                </a:lnTo>
                <a:lnTo>
                  <a:pt x="4429611" y="2235200"/>
                </a:lnTo>
                <a:lnTo>
                  <a:pt x="4429111" y="2260600"/>
                </a:lnTo>
                <a:lnTo>
                  <a:pt x="4428277" y="2286000"/>
                </a:lnTo>
                <a:lnTo>
                  <a:pt x="4427110" y="2311400"/>
                </a:lnTo>
                <a:lnTo>
                  <a:pt x="4425610" y="2349500"/>
                </a:lnTo>
                <a:lnTo>
                  <a:pt x="4421611" y="2400300"/>
                </a:lnTo>
                <a:lnTo>
                  <a:pt x="4416283" y="2451100"/>
                </a:lnTo>
                <a:lnTo>
                  <a:pt x="4409629" y="2501900"/>
                </a:lnTo>
                <a:lnTo>
                  <a:pt x="4405805" y="2527300"/>
                </a:lnTo>
                <a:lnTo>
                  <a:pt x="4401652" y="2565400"/>
                </a:lnTo>
                <a:lnTo>
                  <a:pt x="4392359" y="2616200"/>
                </a:lnTo>
                <a:lnTo>
                  <a:pt x="4381753" y="2667000"/>
                </a:lnTo>
                <a:lnTo>
                  <a:pt x="4369843" y="2717800"/>
                </a:lnTo>
                <a:lnTo>
                  <a:pt x="4356634" y="2768600"/>
                </a:lnTo>
                <a:lnTo>
                  <a:pt x="4342136" y="2819400"/>
                </a:lnTo>
                <a:lnTo>
                  <a:pt x="4334406" y="2857500"/>
                </a:lnTo>
                <a:lnTo>
                  <a:pt x="4317988" y="2908300"/>
                </a:lnTo>
                <a:lnTo>
                  <a:pt x="4300304" y="2959100"/>
                </a:lnTo>
                <a:lnTo>
                  <a:pt x="4281364" y="3009900"/>
                </a:lnTo>
                <a:lnTo>
                  <a:pt x="4261179" y="3060700"/>
                </a:lnTo>
                <a:lnTo>
                  <a:pt x="4239762" y="3111500"/>
                </a:lnTo>
                <a:lnTo>
                  <a:pt x="4217124" y="3149600"/>
                </a:lnTo>
                <a:lnTo>
                  <a:pt x="4205352" y="3175000"/>
                </a:lnTo>
                <a:lnTo>
                  <a:pt x="4180913" y="3225800"/>
                </a:lnTo>
                <a:lnTo>
                  <a:pt x="4155286" y="3276600"/>
                </a:lnTo>
                <a:lnTo>
                  <a:pt x="4128494" y="3327400"/>
                </a:lnTo>
                <a:lnTo>
                  <a:pt x="4100545" y="3365500"/>
                </a:lnTo>
                <a:lnTo>
                  <a:pt x="4086146" y="3390900"/>
                </a:lnTo>
                <a:lnTo>
                  <a:pt x="4071464" y="3416300"/>
                </a:lnTo>
                <a:lnTo>
                  <a:pt x="4056501" y="3441700"/>
                </a:lnTo>
                <a:lnTo>
                  <a:pt x="4041261" y="3467100"/>
                </a:lnTo>
                <a:lnTo>
                  <a:pt x="4025748" y="3479800"/>
                </a:lnTo>
                <a:lnTo>
                  <a:pt x="4009962" y="3505200"/>
                </a:lnTo>
                <a:lnTo>
                  <a:pt x="3993904" y="3530600"/>
                </a:lnTo>
                <a:lnTo>
                  <a:pt x="3977578" y="3556000"/>
                </a:lnTo>
                <a:lnTo>
                  <a:pt x="3960988" y="3568700"/>
                </a:lnTo>
                <a:lnTo>
                  <a:pt x="3944136" y="3594100"/>
                </a:lnTo>
                <a:lnTo>
                  <a:pt x="3927021" y="3619500"/>
                </a:lnTo>
                <a:lnTo>
                  <a:pt x="3909648" y="3632200"/>
                </a:lnTo>
                <a:lnTo>
                  <a:pt x="3892022" y="3657600"/>
                </a:lnTo>
                <a:lnTo>
                  <a:pt x="3874144" y="3670300"/>
                </a:lnTo>
                <a:lnTo>
                  <a:pt x="3856013" y="3695700"/>
                </a:lnTo>
                <a:lnTo>
                  <a:pt x="3837635" y="3721100"/>
                </a:lnTo>
                <a:lnTo>
                  <a:pt x="3819016" y="3733800"/>
                </a:lnTo>
                <a:lnTo>
                  <a:pt x="3800154" y="3759200"/>
                </a:lnTo>
                <a:lnTo>
                  <a:pt x="3781052" y="3771900"/>
                </a:lnTo>
                <a:lnTo>
                  <a:pt x="3761713" y="3797300"/>
                </a:lnTo>
                <a:lnTo>
                  <a:pt x="3742144" y="3810000"/>
                </a:lnTo>
                <a:lnTo>
                  <a:pt x="3722346" y="3835400"/>
                </a:lnTo>
                <a:lnTo>
                  <a:pt x="3702317" y="3848100"/>
                </a:lnTo>
                <a:lnTo>
                  <a:pt x="3682065" y="3873500"/>
                </a:lnTo>
                <a:lnTo>
                  <a:pt x="3640906" y="3898900"/>
                </a:lnTo>
                <a:lnTo>
                  <a:pt x="3620000" y="3924300"/>
                </a:lnTo>
                <a:lnTo>
                  <a:pt x="3577559" y="3949700"/>
                </a:lnTo>
                <a:lnTo>
                  <a:pt x="3556030" y="3975100"/>
                </a:lnTo>
                <a:lnTo>
                  <a:pt x="3490240" y="4013200"/>
                </a:lnTo>
                <a:lnTo>
                  <a:pt x="3467924" y="4038600"/>
                </a:lnTo>
                <a:lnTo>
                  <a:pt x="3376798" y="4089400"/>
                </a:lnTo>
                <a:lnTo>
                  <a:pt x="3353569" y="4102100"/>
                </a:lnTo>
                <a:lnTo>
                  <a:pt x="3330169" y="4127500"/>
                </a:lnTo>
                <a:lnTo>
                  <a:pt x="3210728" y="4191000"/>
                </a:lnTo>
                <a:lnTo>
                  <a:pt x="3161875" y="4216400"/>
                </a:lnTo>
                <a:close/>
              </a:path>
              <a:path w="4430395" h="4419600">
                <a:moveTo>
                  <a:pt x="3012016" y="4279900"/>
                </a:moveTo>
                <a:lnTo>
                  <a:pt x="1417761" y="4279900"/>
                </a:lnTo>
                <a:lnTo>
                  <a:pt x="1292545" y="4216400"/>
                </a:lnTo>
                <a:lnTo>
                  <a:pt x="3137232" y="4216400"/>
                </a:lnTo>
                <a:lnTo>
                  <a:pt x="3012016" y="4279900"/>
                </a:lnTo>
                <a:close/>
              </a:path>
              <a:path w="4430395" h="4419600">
                <a:moveTo>
                  <a:pt x="2935413" y="4305300"/>
                </a:moveTo>
                <a:lnTo>
                  <a:pt x="1494364" y="4305300"/>
                </a:lnTo>
                <a:lnTo>
                  <a:pt x="1443178" y="4279900"/>
                </a:lnTo>
                <a:lnTo>
                  <a:pt x="2986599" y="4279900"/>
                </a:lnTo>
                <a:lnTo>
                  <a:pt x="2935413" y="4305300"/>
                </a:lnTo>
                <a:close/>
              </a:path>
              <a:path w="4430395" h="4419600">
                <a:moveTo>
                  <a:pt x="2857837" y="4330700"/>
                </a:moveTo>
                <a:lnTo>
                  <a:pt x="1571940" y="4330700"/>
                </a:lnTo>
                <a:lnTo>
                  <a:pt x="1520118" y="4305300"/>
                </a:lnTo>
                <a:lnTo>
                  <a:pt x="2909659" y="4305300"/>
                </a:lnTo>
                <a:lnTo>
                  <a:pt x="2857837" y="4330700"/>
                </a:lnTo>
                <a:close/>
              </a:path>
              <a:path w="4430395" h="4419600">
                <a:moveTo>
                  <a:pt x="2779390" y="4356100"/>
                </a:moveTo>
                <a:lnTo>
                  <a:pt x="1650388" y="4356100"/>
                </a:lnTo>
                <a:lnTo>
                  <a:pt x="1598000" y="4330700"/>
                </a:lnTo>
                <a:lnTo>
                  <a:pt x="2831777" y="4330700"/>
                </a:lnTo>
                <a:lnTo>
                  <a:pt x="2779390" y="4356100"/>
                </a:lnTo>
                <a:close/>
              </a:path>
              <a:path w="4430395" h="4419600">
                <a:moveTo>
                  <a:pt x="2726655" y="4368800"/>
                </a:moveTo>
                <a:lnTo>
                  <a:pt x="1703123" y="4368800"/>
                </a:lnTo>
                <a:lnTo>
                  <a:pt x="1676715" y="4356100"/>
                </a:lnTo>
                <a:lnTo>
                  <a:pt x="2753063" y="4356100"/>
                </a:lnTo>
                <a:lnTo>
                  <a:pt x="2726655" y="4368800"/>
                </a:lnTo>
                <a:close/>
              </a:path>
              <a:path w="4430395" h="4419600">
                <a:moveTo>
                  <a:pt x="2673619" y="4381500"/>
                </a:moveTo>
                <a:lnTo>
                  <a:pt x="1756158" y="4381500"/>
                </a:lnTo>
                <a:lnTo>
                  <a:pt x="1729604" y="4368800"/>
                </a:lnTo>
                <a:lnTo>
                  <a:pt x="2700174" y="4368800"/>
                </a:lnTo>
                <a:lnTo>
                  <a:pt x="2673619" y="4381500"/>
                </a:lnTo>
                <a:close/>
              </a:path>
              <a:path w="4430395" h="4419600">
                <a:moveTo>
                  <a:pt x="2593550" y="4394200"/>
                </a:moveTo>
                <a:lnTo>
                  <a:pt x="1836227" y="4394200"/>
                </a:lnTo>
                <a:lnTo>
                  <a:pt x="1809478" y="4381500"/>
                </a:lnTo>
                <a:lnTo>
                  <a:pt x="2620300" y="4381500"/>
                </a:lnTo>
                <a:lnTo>
                  <a:pt x="2593550" y="4394200"/>
                </a:lnTo>
                <a:close/>
              </a:path>
              <a:path w="4430395" h="4419600">
                <a:moveTo>
                  <a:pt x="2512968" y="4406900"/>
                </a:moveTo>
                <a:lnTo>
                  <a:pt x="1916809" y="4406900"/>
                </a:lnTo>
                <a:lnTo>
                  <a:pt x="1889897" y="4394200"/>
                </a:lnTo>
                <a:lnTo>
                  <a:pt x="2539880" y="4394200"/>
                </a:lnTo>
                <a:lnTo>
                  <a:pt x="2512968" y="4406900"/>
                </a:lnTo>
                <a:close/>
              </a:path>
              <a:path w="4430395" h="4419600">
                <a:moveTo>
                  <a:pt x="2404918" y="4419600"/>
                </a:moveTo>
                <a:lnTo>
                  <a:pt x="2024859" y="4419600"/>
                </a:lnTo>
                <a:lnTo>
                  <a:pt x="1997792" y="4406900"/>
                </a:lnTo>
                <a:lnTo>
                  <a:pt x="2431986" y="4406900"/>
                </a:lnTo>
                <a:lnTo>
                  <a:pt x="2404918" y="4419600"/>
                </a:lnTo>
                <a:close/>
              </a:path>
            </a:pathLst>
          </a:custGeom>
          <a:solidFill>
            <a:srgbClr val="FF7337"/>
          </a:solidFill>
        </p:spPr>
        <p:txBody>
          <a:bodyPr wrap="square" lIns="0" tIns="0" rIns="0" bIns="0" rtlCol="0"/>
          <a:lstStyle/>
          <a:p>
            <a:endParaRPr/>
          </a:p>
        </p:txBody>
      </p:sp>
      <p:sp>
        <p:nvSpPr>
          <p:cNvPr id="5" name="object 5"/>
          <p:cNvSpPr txBox="1">
            <a:spLocks noGrp="1"/>
          </p:cNvSpPr>
          <p:nvPr>
            <p:ph type="title"/>
          </p:nvPr>
        </p:nvSpPr>
        <p:spPr>
          <a:xfrm>
            <a:off x="7772400" y="2899749"/>
            <a:ext cx="10210800" cy="4938531"/>
          </a:xfrm>
          <a:prstGeom prst="rect">
            <a:avLst/>
          </a:prstGeom>
        </p:spPr>
        <p:txBody>
          <a:bodyPr vert="horz" wrap="square" lIns="0" tIns="402590" rIns="0" bIns="0" rtlCol="0">
            <a:spAutoFit/>
          </a:bodyPr>
          <a:lstStyle/>
          <a:p>
            <a:pPr marL="12700" algn="ctr">
              <a:lnSpc>
                <a:spcPct val="100000"/>
              </a:lnSpc>
              <a:spcBef>
                <a:spcPts val="3170"/>
              </a:spcBef>
            </a:pPr>
            <a:r>
              <a:rPr lang="en-US" sz="12000" spc="-345" dirty="0">
                <a:latin typeface="+mj-lt"/>
              </a:rPr>
              <a:t>Weighted GPA</a:t>
            </a:r>
            <a:endParaRPr sz="12000" dirty="0">
              <a:latin typeface="+mj-lt"/>
            </a:endParaRPr>
          </a:p>
          <a:p>
            <a:pPr marL="12700" algn="ctr">
              <a:lnSpc>
                <a:spcPct val="100000"/>
              </a:lnSpc>
              <a:spcBef>
                <a:spcPts val="1460"/>
              </a:spcBef>
            </a:pPr>
            <a:r>
              <a:rPr lang="en-US" sz="6000" spc="-235" dirty="0">
                <a:solidFill>
                  <a:srgbClr val="FF7337"/>
                </a:solidFill>
                <a:latin typeface="+mj-lt"/>
              </a:rPr>
              <a:t>Grade Point Average </a:t>
            </a:r>
            <a:br>
              <a:rPr lang="en-US" sz="6000" spc="-235" dirty="0">
                <a:solidFill>
                  <a:srgbClr val="FF7337"/>
                </a:solidFill>
                <a:latin typeface="+mj-lt"/>
              </a:rPr>
            </a:br>
            <a:r>
              <a:rPr lang="en-US" sz="6000" spc="-235" dirty="0">
                <a:solidFill>
                  <a:schemeClr val="tx2">
                    <a:lumMod val="50000"/>
                  </a:schemeClr>
                </a:solidFill>
                <a:latin typeface="+mj-lt"/>
              </a:rPr>
              <a:t>With</a:t>
            </a:r>
            <a:r>
              <a:rPr lang="en-US" sz="6000" spc="-235" dirty="0">
                <a:solidFill>
                  <a:srgbClr val="FF7337"/>
                </a:solidFill>
                <a:latin typeface="+mj-lt"/>
              </a:rPr>
              <a:t> Bonus Points</a:t>
            </a:r>
            <a:br>
              <a:rPr lang="en-US" sz="4200" spc="-235" dirty="0">
                <a:solidFill>
                  <a:srgbClr val="FF7337"/>
                </a:solidFill>
                <a:latin typeface="+mj-lt"/>
              </a:rPr>
            </a:br>
            <a:endParaRPr sz="4200" dirty="0">
              <a:latin typeface="+mj-lt"/>
            </a:endParaRPr>
          </a:p>
        </p:txBody>
      </p:sp>
    </p:spTree>
    <p:extLst>
      <p:ext uri="{BB962C8B-B14F-4D97-AF65-F5344CB8AC3E}">
        <p14:creationId xmlns:p14="http://schemas.microsoft.com/office/powerpoint/2010/main" val="4090612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20" y="7504800"/>
            <a:ext cx="5741670" cy="2782570"/>
          </a:xfrm>
          <a:custGeom>
            <a:avLst/>
            <a:gdLst/>
            <a:ahLst/>
            <a:cxnLst/>
            <a:rect l="l" t="t" r="r" b="b"/>
            <a:pathLst>
              <a:path w="5741670" h="2782570">
                <a:moveTo>
                  <a:pt x="0" y="0"/>
                </a:moveTo>
                <a:lnTo>
                  <a:pt x="5741203" y="0"/>
                </a:lnTo>
                <a:lnTo>
                  <a:pt x="5741203" y="2782198"/>
                </a:lnTo>
                <a:lnTo>
                  <a:pt x="0" y="2782198"/>
                </a:lnTo>
                <a:lnTo>
                  <a:pt x="0" y="0"/>
                </a:lnTo>
                <a:close/>
              </a:path>
            </a:pathLst>
          </a:custGeom>
          <a:solidFill>
            <a:srgbClr val="9AD8D6"/>
          </a:solidFill>
        </p:spPr>
        <p:txBody>
          <a:bodyPr wrap="square" lIns="0" tIns="0" rIns="0" bIns="0" rtlCol="0"/>
          <a:lstStyle/>
          <a:p>
            <a:endParaRPr/>
          </a:p>
        </p:txBody>
      </p:sp>
      <p:sp>
        <p:nvSpPr>
          <p:cNvPr id="3" name="object 3"/>
          <p:cNvSpPr/>
          <p:nvPr/>
        </p:nvSpPr>
        <p:spPr>
          <a:xfrm>
            <a:off x="5743808" y="7504800"/>
            <a:ext cx="5391150" cy="2782570"/>
          </a:xfrm>
          <a:custGeom>
            <a:avLst/>
            <a:gdLst/>
            <a:ahLst/>
            <a:cxnLst/>
            <a:rect l="l" t="t" r="r" b="b"/>
            <a:pathLst>
              <a:path w="5391150" h="2782570">
                <a:moveTo>
                  <a:pt x="0" y="0"/>
                </a:moveTo>
                <a:lnTo>
                  <a:pt x="5390649" y="0"/>
                </a:lnTo>
                <a:lnTo>
                  <a:pt x="5390649" y="2782198"/>
                </a:lnTo>
                <a:lnTo>
                  <a:pt x="0" y="2782198"/>
                </a:lnTo>
                <a:lnTo>
                  <a:pt x="0" y="0"/>
                </a:lnTo>
                <a:close/>
              </a:path>
            </a:pathLst>
          </a:custGeom>
          <a:solidFill>
            <a:srgbClr val="FFC23C"/>
          </a:solidFill>
        </p:spPr>
        <p:txBody>
          <a:bodyPr wrap="square" lIns="0" tIns="0" rIns="0" bIns="0" rtlCol="0"/>
          <a:lstStyle/>
          <a:p>
            <a:endParaRPr/>
          </a:p>
        </p:txBody>
      </p:sp>
      <p:sp>
        <p:nvSpPr>
          <p:cNvPr id="4" name="object 4"/>
          <p:cNvSpPr/>
          <p:nvPr/>
        </p:nvSpPr>
        <p:spPr>
          <a:xfrm>
            <a:off x="11132732" y="7504800"/>
            <a:ext cx="7144384" cy="2782570"/>
          </a:xfrm>
          <a:custGeom>
            <a:avLst/>
            <a:gdLst/>
            <a:ahLst/>
            <a:cxnLst/>
            <a:rect l="l" t="t" r="r" b="b"/>
            <a:pathLst>
              <a:path w="7144384" h="2782570">
                <a:moveTo>
                  <a:pt x="0" y="0"/>
                </a:moveTo>
                <a:lnTo>
                  <a:pt x="7144246" y="0"/>
                </a:lnTo>
                <a:lnTo>
                  <a:pt x="7144246" y="2782198"/>
                </a:lnTo>
                <a:lnTo>
                  <a:pt x="0" y="2782198"/>
                </a:lnTo>
                <a:lnTo>
                  <a:pt x="0" y="0"/>
                </a:lnTo>
                <a:close/>
              </a:path>
            </a:pathLst>
          </a:custGeom>
          <a:solidFill>
            <a:srgbClr val="FF7337"/>
          </a:solidFill>
        </p:spPr>
        <p:txBody>
          <a:bodyPr wrap="square" lIns="0" tIns="0" rIns="0" bIns="0" rtlCol="0"/>
          <a:lstStyle/>
          <a:p>
            <a:endParaRPr/>
          </a:p>
        </p:txBody>
      </p:sp>
      <p:sp>
        <p:nvSpPr>
          <p:cNvPr id="5" name="object 5"/>
          <p:cNvSpPr/>
          <p:nvPr/>
        </p:nvSpPr>
        <p:spPr>
          <a:xfrm>
            <a:off x="2971027" y="7505693"/>
            <a:ext cx="2781300" cy="2781300"/>
          </a:xfrm>
          <a:custGeom>
            <a:avLst/>
            <a:gdLst/>
            <a:ahLst/>
            <a:cxnLst/>
            <a:rect l="l" t="t" r="r" b="b"/>
            <a:pathLst>
              <a:path w="2781300" h="2781300">
                <a:moveTo>
                  <a:pt x="2781283" y="0"/>
                </a:moveTo>
                <a:lnTo>
                  <a:pt x="2781283" y="2781299"/>
                </a:lnTo>
                <a:lnTo>
                  <a:pt x="2732873" y="2780886"/>
                </a:lnTo>
                <a:lnTo>
                  <a:pt x="2684664" y="2779652"/>
                </a:lnTo>
                <a:lnTo>
                  <a:pt x="2636661" y="2777603"/>
                </a:lnTo>
                <a:lnTo>
                  <a:pt x="2588872" y="2774746"/>
                </a:lnTo>
                <a:lnTo>
                  <a:pt x="2541303" y="2771089"/>
                </a:lnTo>
                <a:lnTo>
                  <a:pt x="2493960" y="2766636"/>
                </a:lnTo>
                <a:lnTo>
                  <a:pt x="2446851" y="2761396"/>
                </a:lnTo>
                <a:lnTo>
                  <a:pt x="2399982" y="2755375"/>
                </a:lnTo>
                <a:lnTo>
                  <a:pt x="2353360" y="2748580"/>
                </a:lnTo>
                <a:lnTo>
                  <a:pt x="2306991" y="2741017"/>
                </a:lnTo>
                <a:lnTo>
                  <a:pt x="2260883" y="2732693"/>
                </a:lnTo>
                <a:lnTo>
                  <a:pt x="2215041" y="2723614"/>
                </a:lnTo>
                <a:lnTo>
                  <a:pt x="2169473" y="2713788"/>
                </a:lnTo>
                <a:lnTo>
                  <a:pt x="2124185" y="2703220"/>
                </a:lnTo>
                <a:lnTo>
                  <a:pt x="2079184" y="2691919"/>
                </a:lnTo>
                <a:lnTo>
                  <a:pt x="2034476" y="2679889"/>
                </a:lnTo>
                <a:lnTo>
                  <a:pt x="1990069" y="2667139"/>
                </a:lnTo>
                <a:lnTo>
                  <a:pt x="1945968" y="2653674"/>
                </a:lnTo>
                <a:lnTo>
                  <a:pt x="1902181" y="2639502"/>
                </a:lnTo>
                <a:lnTo>
                  <a:pt x="1858715" y="2624629"/>
                </a:lnTo>
                <a:lnTo>
                  <a:pt x="1815575" y="2609062"/>
                </a:lnTo>
                <a:lnTo>
                  <a:pt x="1772769" y="2592807"/>
                </a:lnTo>
                <a:lnTo>
                  <a:pt x="1730303" y="2575871"/>
                </a:lnTo>
                <a:lnTo>
                  <a:pt x="1688184" y="2558260"/>
                </a:lnTo>
                <a:lnTo>
                  <a:pt x="1646419" y="2539983"/>
                </a:lnTo>
                <a:lnTo>
                  <a:pt x="1605014" y="2521044"/>
                </a:lnTo>
                <a:lnTo>
                  <a:pt x="1563976" y="2501451"/>
                </a:lnTo>
                <a:lnTo>
                  <a:pt x="1523312" y="2481211"/>
                </a:lnTo>
                <a:lnTo>
                  <a:pt x="1483028" y="2460330"/>
                </a:lnTo>
                <a:lnTo>
                  <a:pt x="1443131" y="2438815"/>
                </a:lnTo>
                <a:lnTo>
                  <a:pt x="1403628" y="2416672"/>
                </a:lnTo>
                <a:lnTo>
                  <a:pt x="1364526" y="2393908"/>
                </a:lnTo>
                <a:lnTo>
                  <a:pt x="1325830" y="2370531"/>
                </a:lnTo>
                <a:lnTo>
                  <a:pt x="1287548" y="2346546"/>
                </a:lnTo>
                <a:lnTo>
                  <a:pt x="1249687" y="2321960"/>
                </a:lnTo>
                <a:lnTo>
                  <a:pt x="1212253" y="2296780"/>
                </a:lnTo>
                <a:lnTo>
                  <a:pt x="1175252" y="2271012"/>
                </a:lnTo>
                <a:lnTo>
                  <a:pt x="1138692" y="2244664"/>
                </a:lnTo>
                <a:lnTo>
                  <a:pt x="1102579" y="2217742"/>
                </a:lnTo>
                <a:lnTo>
                  <a:pt x="1066920" y="2190253"/>
                </a:lnTo>
                <a:lnTo>
                  <a:pt x="1031722" y="2162202"/>
                </a:lnTo>
                <a:lnTo>
                  <a:pt x="996991" y="2133598"/>
                </a:lnTo>
                <a:lnTo>
                  <a:pt x="962733" y="2104447"/>
                </a:lnTo>
                <a:lnTo>
                  <a:pt x="928956" y="2074754"/>
                </a:lnTo>
                <a:lnTo>
                  <a:pt x="895667" y="2044528"/>
                </a:lnTo>
                <a:lnTo>
                  <a:pt x="862871" y="2013775"/>
                </a:lnTo>
                <a:lnTo>
                  <a:pt x="830576" y="1982501"/>
                </a:lnTo>
                <a:lnTo>
                  <a:pt x="798788" y="1950713"/>
                </a:lnTo>
                <a:lnTo>
                  <a:pt x="767514" y="1918417"/>
                </a:lnTo>
                <a:lnTo>
                  <a:pt x="736760" y="1885621"/>
                </a:lnTo>
                <a:lnTo>
                  <a:pt x="706534" y="1852332"/>
                </a:lnTo>
                <a:lnTo>
                  <a:pt x="676842" y="1818555"/>
                </a:lnTo>
                <a:lnTo>
                  <a:pt x="647691" y="1784297"/>
                </a:lnTo>
                <a:lnTo>
                  <a:pt x="619087" y="1749566"/>
                </a:lnTo>
                <a:lnTo>
                  <a:pt x="591037" y="1714367"/>
                </a:lnTo>
                <a:lnTo>
                  <a:pt x="563547" y="1678708"/>
                </a:lnTo>
                <a:lnTo>
                  <a:pt x="536625" y="1642595"/>
                </a:lnTo>
                <a:lnTo>
                  <a:pt x="510277" y="1606035"/>
                </a:lnTo>
                <a:lnTo>
                  <a:pt x="484510" y="1569034"/>
                </a:lnTo>
                <a:lnTo>
                  <a:pt x="459330" y="1531600"/>
                </a:lnTo>
                <a:lnTo>
                  <a:pt x="434745" y="1493738"/>
                </a:lnTo>
                <a:lnTo>
                  <a:pt x="410760" y="1455456"/>
                </a:lnTo>
                <a:lnTo>
                  <a:pt x="387382" y="1416761"/>
                </a:lnTo>
                <a:lnTo>
                  <a:pt x="364619" y="1377658"/>
                </a:lnTo>
                <a:lnTo>
                  <a:pt x="342476" y="1338155"/>
                </a:lnTo>
                <a:lnTo>
                  <a:pt x="320961" y="1298258"/>
                </a:lnTo>
                <a:lnTo>
                  <a:pt x="300080" y="1257974"/>
                </a:lnTo>
                <a:lnTo>
                  <a:pt x="279840" y="1217310"/>
                </a:lnTo>
                <a:lnTo>
                  <a:pt x="260248" y="1176272"/>
                </a:lnTo>
                <a:lnTo>
                  <a:pt x="241309" y="1134867"/>
                </a:lnTo>
                <a:lnTo>
                  <a:pt x="223032" y="1093101"/>
                </a:lnTo>
                <a:lnTo>
                  <a:pt x="205422" y="1050982"/>
                </a:lnTo>
                <a:lnTo>
                  <a:pt x="188486" y="1008516"/>
                </a:lnTo>
                <a:lnTo>
                  <a:pt x="172231" y="965710"/>
                </a:lnTo>
                <a:lnTo>
                  <a:pt x="156664" y="922570"/>
                </a:lnTo>
                <a:lnTo>
                  <a:pt x="141791" y="879103"/>
                </a:lnTo>
                <a:lnTo>
                  <a:pt x="127619" y="835316"/>
                </a:lnTo>
                <a:lnTo>
                  <a:pt x="114155" y="791216"/>
                </a:lnTo>
                <a:lnTo>
                  <a:pt x="101405" y="746808"/>
                </a:lnTo>
                <a:lnTo>
                  <a:pt x="89376" y="702101"/>
                </a:lnTo>
                <a:lnTo>
                  <a:pt x="78074" y="657099"/>
                </a:lnTo>
                <a:lnTo>
                  <a:pt x="67507" y="611811"/>
                </a:lnTo>
                <a:lnTo>
                  <a:pt x="57681" y="566243"/>
                </a:lnTo>
                <a:lnTo>
                  <a:pt x="48603" y="520401"/>
                </a:lnTo>
                <a:lnTo>
                  <a:pt x="40279" y="474292"/>
                </a:lnTo>
                <a:lnTo>
                  <a:pt x="32716" y="427923"/>
                </a:lnTo>
                <a:lnTo>
                  <a:pt x="25921" y="381301"/>
                </a:lnTo>
                <a:lnTo>
                  <a:pt x="19900" y="334432"/>
                </a:lnTo>
                <a:lnTo>
                  <a:pt x="14660" y="287323"/>
                </a:lnTo>
                <a:lnTo>
                  <a:pt x="10208" y="239980"/>
                </a:lnTo>
                <a:lnTo>
                  <a:pt x="6551" y="192411"/>
                </a:lnTo>
                <a:lnTo>
                  <a:pt x="3695" y="144621"/>
                </a:lnTo>
                <a:lnTo>
                  <a:pt x="1646" y="96619"/>
                </a:lnTo>
                <a:lnTo>
                  <a:pt x="412" y="48409"/>
                </a:lnTo>
                <a:lnTo>
                  <a:pt x="0" y="0"/>
                </a:lnTo>
                <a:lnTo>
                  <a:pt x="2781283" y="0"/>
                </a:lnTo>
                <a:close/>
              </a:path>
            </a:pathLst>
          </a:custGeom>
          <a:solidFill>
            <a:srgbClr val="FFC23C"/>
          </a:solidFill>
        </p:spPr>
        <p:txBody>
          <a:bodyPr wrap="square" lIns="0" tIns="0" rIns="0" bIns="0" rtlCol="0"/>
          <a:lstStyle/>
          <a:p>
            <a:endParaRPr/>
          </a:p>
        </p:txBody>
      </p:sp>
      <p:sp>
        <p:nvSpPr>
          <p:cNvPr id="6" name="object 6"/>
          <p:cNvSpPr/>
          <p:nvPr/>
        </p:nvSpPr>
        <p:spPr>
          <a:xfrm>
            <a:off x="13424992" y="5856320"/>
            <a:ext cx="4863465" cy="4431030"/>
          </a:xfrm>
          <a:custGeom>
            <a:avLst/>
            <a:gdLst/>
            <a:ahLst/>
            <a:cxnLst/>
            <a:rect l="l" t="t" r="r" b="b"/>
            <a:pathLst>
              <a:path w="4863465" h="4431030">
                <a:moveTo>
                  <a:pt x="4863006" y="4430678"/>
                </a:moveTo>
                <a:lnTo>
                  <a:pt x="337053" y="4430678"/>
                </a:lnTo>
                <a:lnTo>
                  <a:pt x="324554" y="4406221"/>
                </a:lnTo>
                <a:lnTo>
                  <a:pt x="291833" y="4339179"/>
                </a:lnTo>
                <a:lnTo>
                  <a:pt x="260766" y="4271355"/>
                </a:lnTo>
                <a:lnTo>
                  <a:pt x="231374" y="4202788"/>
                </a:lnTo>
                <a:lnTo>
                  <a:pt x="203674" y="4133521"/>
                </a:lnTo>
                <a:lnTo>
                  <a:pt x="177681" y="4063594"/>
                </a:lnTo>
                <a:lnTo>
                  <a:pt x="153413" y="3993051"/>
                </a:lnTo>
                <a:lnTo>
                  <a:pt x="130883" y="3921934"/>
                </a:lnTo>
                <a:lnTo>
                  <a:pt x="110105" y="3850285"/>
                </a:lnTo>
                <a:lnTo>
                  <a:pt x="91092" y="3778148"/>
                </a:lnTo>
                <a:lnTo>
                  <a:pt x="73855" y="3705566"/>
                </a:lnTo>
                <a:lnTo>
                  <a:pt x="58404" y="3632582"/>
                </a:lnTo>
                <a:lnTo>
                  <a:pt x="44749" y="3559242"/>
                </a:lnTo>
                <a:lnTo>
                  <a:pt x="32898" y="3485588"/>
                </a:lnTo>
                <a:lnTo>
                  <a:pt x="22858" y="3411666"/>
                </a:lnTo>
                <a:lnTo>
                  <a:pt x="14636" y="3337520"/>
                </a:lnTo>
                <a:lnTo>
                  <a:pt x="8235" y="3263194"/>
                </a:lnTo>
                <a:lnTo>
                  <a:pt x="3661" y="3188734"/>
                </a:lnTo>
                <a:lnTo>
                  <a:pt x="915" y="3114183"/>
                </a:lnTo>
                <a:lnTo>
                  <a:pt x="0" y="3039588"/>
                </a:lnTo>
                <a:lnTo>
                  <a:pt x="228" y="3002285"/>
                </a:lnTo>
                <a:lnTo>
                  <a:pt x="2059" y="2927712"/>
                </a:lnTo>
                <a:lnTo>
                  <a:pt x="5720" y="2853196"/>
                </a:lnTo>
                <a:lnTo>
                  <a:pt x="11207" y="2778803"/>
                </a:lnTo>
                <a:lnTo>
                  <a:pt x="18520" y="2704555"/>
                </a:lnTo>
                <a:lnTo>
                  <a:pt x="27651" y="2630521"/>
                </a:lnTo>
                <a:lnTo>
                  <a:pt x="38598" y="2556722"/>
                </a:lnTo>
                <a:lnTo>
                  <a:pt x="51351" y="2483225"/>
                </a:lnTo>
                <a:lnTo>
                  <a:pt x="65906" y="2410052"/>
                </a:lnTo>
                <a:lnTo>
                  <a:pt x="82250" y="2337269"/>
                </a:lnTo>
                <a:lnTo>
                  <a:pt x="100378" y="2264899"/>
                </a:lnTo>
                <a:lnTo>
                  <a:pt x="120274" y="2193006"/>
                </a:lnTo>
                <a:lnTo>
                  <a:pt x="141931" y="2121612"/>
                </a:lnTo>
                <a:lnTo>
                  <a:pt x="165330" y="2050781"/>
                </a:lnTo>
                <a:lnTo>
                  <a:pt x="190464" y="1980536"/>
                </a:lnTo>
                <a:lnTo>
                  <a:pt x="217310" y="1910939"/>
                </a:lnTo>
                <a:lnTo>
                  <a:pt x="245861" y="1842012"/>
                </a:lnTo>
                <a:lnTo>
                  <a:pt x="276090" y="1773816"/>
                </a:lnTo>
                <a:lnTo>
                  <a:pt x="307989" y="1706372"/>
                </a:lnTo>
                <a:lnTo>
                  <a:pt x="341527" y="1639742"/>
                </a:lnTo>
                <a:lnTo>
                  <a:pt x="376697" y="1573945"/>
                </a:lnTo>
                <a:lnTo>
                  <a:pt x="413465" y="1509041"/>
                </a:lnTo>
                <a:lnTo>
                  <a:pt x="451820" y="1445049"/>
                </a:lnTo>
                <a:lnTo>
                  <a:pt x="491728" y="1382027"/>
                </a:lnTo>
                <a:lnTo>
                  <a:pt x="533177" y="1319994"/>
                </a:lnTo>
                <a:lnTo>
                  <a:pt x="576130" y="1259006"/>
                </a:lnTo>
                <a:lnTo>
                  <a:pt x="620573" y="1199081"/>
                </a:lnTo>
                <a:lnTo>
                  <a:pt x="666466" y="1140274"/>
                </a:lnTo>
                <a:lnTo>
                  <a:pt x="713796" y="1082603"/>
                </a:lnTo>
                <a:lnTo>
                  <a:pt x="762520" y="1026119"/>
                </a:lnTo>
                <a:lnTo>
                  <a:pt x="812622" y="970839"/>
                </a:lnTo>
                <a:lnTo>
                  <a:pt x="864059" y="916814"/>
                </a:lnTo>
                <a:lnTo>
                  <a:pt x="916814" y="864059"/>
                </a:lnTo>
                <a:lnTo>
                  <a:pt x="970839" y="812622"/>
                </a:lnTo>
                <a:lnTo>
                  <a:pt x="1026119" y="762520"/>
                </a:lnTo>
                <a:lnTo>
                  <a:pt x="1082603" y="713796"/>
                </a:lnTo>
                <a:lnTo>
                  <a:pt x="1140274" y="666466"/>
                </a:lnTo>
                <a:lnTo>
                  <a:pt x="1199081" y="620573"/>
                </a:lnTo>
                <a:lnTo>
                  <a:pt x="1259006" y="576130"/>
                </a:lnTo>
                <a:lnTo>
                  <a:pt x="1319994" y="533177"/>
                </a:lnTo>
                <a:lnTo>
                  <a:pt x="1382027" y="491728"/>
                </a:lnTo>
                <a:lnTo>
                  <a:pt x="1445049" y="451820"/>
                </a:lnTo>
                <a:lnTo>
                  <a:pt x="1509041" y="413465"/>
                </a:lnTo>
                <a:lnTo>
                  <a:pt x="1573945" y="376697"/>
                </a:lnTo>
                <a:lnTo>
                  <a:pt x="1639742" y="341527"/>
                </a:lnTo>
                <a:lnTo>
                  <a:pt x="1706372" y="307989"/>
                </a:lnTo>
                <a:lnTo>
                  <a:pt x="1773816" y="276090"/>
                </a:lnTo>
                <a:lnTo>
                  <a:pt x="1842012" y="245861"/>
                </a:lnTo>
                <a:lnTo>
                  <a:pt x="1910939" y="217310"/>
                </a:lnTo>
                <a:lnTo>
                  <a:pt x="1980536" y="190464"/>
                </a:lnTo>
                <a:lnTo>
                  <a:pt x="2050781" y="165330"/>
                </a:lnTo>
                <a:lnTo>
                  <a:pt x="2121612" y="141931"/>
                </a:lnTo>
                <a:lnTo>
                  <a:pt x="2193006" y="120274"/>
                </a:lnTo>
                <a:lnTo>
                  <a:pt x="2264899" y="100378"/>
                </a:lnTo>
                <a:lnTo>
                  <a:pt x="2337269" y="82250"/>
                </a:lnTo>
                <a:lnTo>
                  <a:pt x="2410052" y="65906"/>
                </a:lnTo>
                <a:lnTo>
                  <a:pt x="2483225" y="51351"/>
                </a:lnTo>
                <a:lnTo>
                  <a:pt x="2556722" y="38598"/>
                </a:lnTo>
                <a:lnTo>
                  <a:pt x="2630521" y="27651"/>
                </a:lnTo>
                <a:lnTo>
                  <a:pt x="2704555" y="18520"/>
                </a:lnTo>
                <a:lnTo>
                  <a:pt x="2778803" y="11207"/>
                </a:lnTo>
                <a:lnTo>
                  <a:pt x="2853196" y="5720"/>
                </a:lnTo>
                <a:lnTo>
                  <a:pt x="2927712" y="2059"/>
                </a:lnTo>
                <a:lnTo>
                  <a:pt x="3002285" y="228"/>
                </a:lnTo>
                <a:lnTo>
                  <a:pt x="3039588" y="0"/>
                </a:lnTo>
                <a:lnTo>
                  <a:pt x="3076892" y="228"/>
                </a:lnTo>
                <a:lnTo>
                  <a:pt x="3151464" y="2059"/>
                </a:lnTo>
                <a:lnTo>
                  <a:pt x="3225981" y="5720"/>
                </a:lnTo>
                <a:lnTo>
                  <a:pt x="3300374" y="11207"/>
                </a:lnTo>
                <a:lnTo>
                  <a:pt x="3374621" y="18520"/>
                </a:lnTo>
                <a:lnTo>
                  <a:pt x="3448655" y="27651"/>
                </a:lnTo>
                <a:lnTo>
                  <a:pt x="3522454" y="38598"/>
                </a:lnTo>
                <a:lnTo>
                  <a:pt x="3595951" y="51351"/>
                </a:lnTo>
                <a:lnTo>
                  <a:pt x="3669124" y="65906"/>
                </a:lnTo>
                <a:lnTo>
                  <a:pt x="3741907" y="82250"/>
                </a:lnTo>
                <a:lnTo>
                  <a:pt x="3814278" y="100378"/>
                </a:lnTo>
                <a:lnTo>
                  <a:pt x="3886171" y="120274"/>
                </a:lnTo>
                <a:lnTo>
                  <a:pt x="3957565" y="141931"/>
                </a:lnTo>
                <a:lnTo>
                  <a:pt x="4028395" y="165330"/>
                </a:lnTo>
                <a:lnTo>
                  <a:pt x="4098640" y="190464"/>
                </a:lnTo>
                <a:lnTo>
                  <a:pt x="4168237" y="217310"/>
                </a:lnTo>
                <a:lnTo>
                  <a:pt x="4237164" y="245861"/>
                </a:lnTo>
                <a:lnTo>
                  <a:pt x="4305360" y="276090"/>
                </a:lnTo>
                <a:lnTo>
                  <a:pt x="4372803" y="307989"/>
                </a:lnTo>
                <a:lnTo>
                  <a:pt x="4439434" y="341527"/>
                </a:lnTo>
                <a:lnTo>
                  <a:pt x="4505231" y="376697"/>
                </a:lnTo>
                <a:lnTo>
                  <a:pt x="4570135" y="413465"/>
                </a:lnTo>
                <a:lnTo>
                  <a:pt x="4634127" y="451820"/>
                </a:lnTo>
                <a:lnTo>
                  <a:pt x="4697149" y="491728"/>
                </a:lnTo>
                <a:lnTo>
                  <a:pt x="4759182" y="533177"/>
                </a:lnTo>
                <a:lnTo>
                  <a:pt x="4820170" y="576130"/>
                </a:lnTo>
                <a:lnTo>
                  <a:pt x="4863006" y="607736"/>
                </a:lnTo>
                <a:lnTo>
                  <a:pt x="4863006" y="4430678"/>
                </a:lnTo>
                <a:close/>
              </a:path>
            </a:pathLst>
          </a:custGeom>
          <a:solidFill>
            <a:srgbClr val="23334D"/>
          </a:solidFill>
        </p:spPr>
        <p:txBody>
          <a:bodyPr wrap="square" lIns="0" tIns="0" rIns="0" bIns="0" rtlCol="0"/>
          <a:lstStyle/>
          <a:p>
            <a:endParaRPr/>
          </a:p>
        </p:txBody>
      </p:sp>
      <p:sp>
        <p:nvSpPr>
          <p:cNvPr id="12" name="object 2">
            <a:extLst>
              <a:ext uri="{FF2B5EF4-FFF2-40B4-BE49-F238E27FC236}">
                <a16:creationId xmlns:a16="http://schemas.microsoft.com/office/drawing/2014/main" id="{395F05D9-107F-4910-A32A-4060D18A668D}"/>
              </a:ext>
            </a:extLst>
          </p:cNvPr>
          <p:cNvSpPr txBox="1">
            <a:spLocks noGrp="1"/>
          </p:cNvSpPr>
          <p:nvPr>
            <p:ph type="title"/>
          </p:nvPr>
        </p:nvSpPr>
        <p:spPr>
          <a:xfrm>
            <a:off x="228600" y="321882"/>
            <a:ext cx="14173200" cy="1216936"/>
          </a:xfrm>
          <a:prstGeom prst="rect">
            <a:avLst/>
          </a:prstGeom>
        </p:spPr>
        <p:txBody>
          <a:bodyPr vert="horz" wrap="square" lIns="0" tIns="197485" rIns="0" bIns="0" rtlCol="0">
            <a:spAutoFit/>
          </a:bodyPr>
          <a:lstStyle/>
          <a:p>
            <a:pPr marL="12700" marR="5080">
              <a:lnSpc>
                <a:spcPts val="7180"/>
              </a:lnSpc>
              <a:spcBef>
                <a:spcPts val="1555"/>
              </a:spcBef>
            </a:pPr>
            <a:r>
              <a:rPr lang="en-US" sz="9600" spc="-500" dirty="0">
                <a:latin typeface="+mj-lt"/>
              </a:rPr>
              <a:t>Weighted GPA Is Used for: </a:t>
            </a:r>
            <a:endParaRPr sz="9600" dirty="0">
              <a:latin typeface="+mj-lt"/>
            </a:endParaRPr>
          </a:p>
        </p:txBody>
      </p:sp>
      <p:sp>
        <p:nvSpPr>
          <p:cNvPr id="11" name="Content Placeholder 2">
            <a:extLst>
              <a:ext uri="{FF2B5EF4-FFF2-40B4-BE49-F238E27FC236}">
                <a16:creationId xmlns:a16="http://schemas.microsoft.com/office/drawing/2014/main" id="{8078DE4F-250A-4498-B123-769BB4B00E7F}"/>
              </a:ext>
            </a:extLst>
          </p:cNvPr>
          <p:cNvSpPr txBox="1">
            <a:spLocks noChangeArrowheads="1"/>
          </p:cNvSpPr>
          <p:nvPr/>
        </p:nvSpPr>
        <p:spPr bwMode="auto">
          <a:xfrm>
            <a:off x="566420" y="2263421"/>
            <a:ext cx="17155160" cy="5400284"/>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1000"/>
              </a:spcBef>
              <a:spcAft>
                <a:spcPct val="0"/>
              </a:spcAft>
              <a:buClrTx/>
              <a:buSzTx/>
              <a:buNone/>
              <a:tabLst/>
              <a:defRPr/>
            </a:pPr>
            <a:r>
              <a:rPr kumimoji="0" lang="en-US" altLang="en-US" sz="2000" b="0" i="0" u="none" strike="noStrike" kern="1200" cap="none" spc="0" normalizeH="0" baseline="0" noProof="0" dirty="0">
                <a:ln>
                  <a:noFill/>
                </a:ln>
                <a:solidFill>
                  <a:sysClr val="windowText" lastClr="000000"/>
                </a:solidFill>
                <a:effectLst/>
                <a:uLnTx/>
                <a:uFillTx/>
                <a:ea typeface="Verdana" panose="020B0604030504040204" pitchFamily="34" charset="0"/>
                <a:cs typeface="Verdana" panose="020B0604030504040204" pitchFamily="34" charset="0"/>
              </a:rPr>
              <a:t>The grade point average used for determining the rank in class for students includes grades from all courses in which credits have been earned for high school graduation and the first semester of the students’ final year.   Bonus points are applied to grades earned in individual courses prior to the calculation of the weighted GPA.</a:t>
            </a:r>
          </a:p>
          <a:p>
            <a:pPr marL="0" marR="0" lvl="0" indent="0" algn="l" defTabSz="914400" rtl="0" eaLnBrk="1" fontAlgn="base" latinLnBrk="0" hangingPunct="1">
              <a:lnSpc>
                <a:spcPct val="90000"/>
              </a:lnSpc>
              <a:spcBef>
                <a:spcPts val="1000"/>
              </a:spcBef>
              <a:spcAft>
                <a:spcPct val="0"/>
              </a:spcAft>
              <a:buClrTx/>
              <a:buSzTx/>
              <a:buNone/>
              <a:tabLst/>
              <a:defRPr/>
            </a:pPr>
            <a:r>
              <a:rPr kumimoji="0" lang="en-US" altLang="en-US" sz="2000" b="0" i="0" u="none" strike="noStrike" kern="1200" cap="none" spc="0" normalizeH="0" baseline="0" noProof="0" dirty="0">
                <a:ln>
                  <a:noFill/>
                </a:ln>
                <a:solidFill>
                  <a:sysClr val="windowText" lastClr="000000"/>
                </a:solidFill>
                <a:effectLst/>
                <a:uLnTx/>
                <a:uFillTx/>
                <a:ea typeface="Verdana" panose="020B0604030504040204" pitchFamily="34" charset="0"/>
                <a:cs typeface="Verdana" panose="020B0604030504040204" pitchFamily="34" charset="0"/>
              </a:rPr>
              <a:t> </a:t>
            </a:r>
          </a:p>
          <a:p>
            <a:pPr marL="457200" lvl="1" indent="0" eaLnBrk="1" hangingPunct="1">
              <a:buNone/>
              <a:defRPr/>
            </a:pPr>
            <a:r>
              <a:rPr kumimoji="0" lang="en-US" altLang="en-US" sz="2000" b="1" i="0" u="sng" strike="noStrike" kern="1200" cap="none" spc="0" normalizeH="0" baseline="0" noProof="0" dirty="0">
                <a:ln>
                  <a:noFill/>
                </a:ln>
                <a:solidFill>
                  <a:sysClr val="windowText" lastClr="000000"/>
                </a:solidFill>
                <a:effectLst/>
                <a:uLnTx/>
                <a:uFillTx/>
                <a:ea typeface="Verdana" panose="020B0604030504040204" pitchFamily="34" charset="0"/>
                <a:cs typeface="Verdana" panose="020B0604030504040204" pitchFamily="34" charset="0"/>
              </a:rPr>
              <a:t>Academic Recognition of High School Graduates: </a:t>
            </a:r>
            <a:r>
              <a:rPr kumimoji="0" lang="en-US" altLang="en-US" sz="2000" b="0" i="0" u="none" strike="noStrike" kern="1200" cap="none" spc="0" normalizeH="0" baseline="0" noProof="0" dirty="0">
                <a:ln>
                  <a:noFill/>
                </a:ln>
                <a:solidFill>
                  <a:sysClr val="windowText" lastClr="000000"/>
                </a:solidFill>
                <a:effectLst/>
                <a:uLnTx/>
                <a:uFillTx/>
                <a:ea typeface="Verdana" panose="020B0604030504040204" pitchFamily="34" charset="0"/>
                <a:cs typeface="Verdana" panose="020B0604030504040204" pitchFamily="34" charset="0"/>
              </a:rPr>
              <a:t>The following honor designations are used by Miami-Dade County Public Schools for academic recognition of high school graduates. The criteria for academic recognition are based on a weighted GPA.</a:t>
            </a:r>
          </a:p>
          <a:p>
            <a:pPr marL="0" marR="0" lvl="0" indent="0" algn="l" defTabSz="914400" rtl="0" eaLnBrk="1" fontAlgn="base" latinLnBrk="0" hangingPunct="1">
              <a:lnSpc>
                <a:spcPct val="90000"/>
              </a:lnSpc>
              <a:spcBef>
                <a:spcPts val="1000"/>
              </a:spcBef>
              <a:spcAft>
                <a:spcPct val="0"/>
              </a:spcAft>
              <a:buClrTx/>
              <a:buSzTx/>
              <a:buNone/>
              <a:tabLst/>
              <a:defRPr/>
            </a:pPr>
            <a:endParaRPr kumimoji="0" lang="en-US" altLang="en-US" sz="2000" b="0" i="0" u="none" strike="noStrike" kern="1200" cap="none" spc="0" normalizeH="0" baseline="0" noProof="0" dirty="0">
              <a:ln>
                <a:noFill/>
              </a:ln>
              <a:solidFill>
                <a:sysClr val="windowText" lastClr="000000"/>
              </a:solidFill>
              <a:effectLst/>
              <a:uLnTx/>
              <a:uFillTx/>
              <a:ea typeface="Verdana" panose="020B0604030504040204" pitchFamily="34" charset="0"/>
              <a:cs typeface="Verdana" panose="020B0604030504040204" pitchFamily="34" charset="0"/>
            </a:endParaRPr>
          </a:p>
          <a:p>
            <a:pPr marL="457200" lvl="1" indent="0" eaLnBrk="1" hangingPunct="1">
              <a:buNone/>
              <a:defRPr/>
            </a:pPr>
            <a:r>
              <a:rPr kumimoji="0" lang="en-US" altLang="en-US" sz="2000" b="0" i="0" u="none" strike="noStrike" kern="1200" cap="none" spc="0" normalizeH="0" baseline="0" noProof="0" dirty="0">
                <a:ln>
                  <a:noFill/>
                </a:ln>
                <a:solidFill>
                  <a:sysClr val="windowText" lastClr="000000"/>
                </a:solidFill>
                <a:effectLst/>
                <a:uLnTx/>
                <a:uFillTx/>
                <a:ea typeface="Verdana" panose="020B0604030504040204" pitchFamily="34" charset="0"/>
                <a:cs typeface="Verdana" panose="020B0604030504040204" pitchFamily="34" charset="0"/>
              </a:rPr>
              <a:t>		</a:t>
            </a:r>
            <a:r>
              <a:rPr kumimoji="0" lang="en-US" altLang="en-US" sz="2000" b="1" i="0" u="none" strike="noStrike" kern="1200" cap="none" spc="0" normalizeH="0" baseline="0" noProof="0" dirty="0">
                <a:ln>
                  <a:noFill/>
                </a:ln>
                <a:solidFill>
                  <a:sysClr val="windowText" lastClr="000000"/>
                </a:solidFill>
                <a:effectLst/>
                <a:uLnTx/>
                <a:uFillTx/>
                <a:ea typeface="Verdana" panose="020B0604030504040204" pitchFamily="34" charset="0"/>
                <a:cs typeface="Verdana" panose="020B0604030504040204" pitchFamily="34" charset="0"/>
              </a:rPr>
              <a:t>Cum Laude: </a:t>
            </a:r>
            <a:r>
              <a:rPr kumimoji="0" lang="en-US" altLang="en-US" sz="2000" b="0" i="0" u="none" strike="noStrike" kern="1200" cap="none" spc="0" normalizeH="0" baseline="0" noProof="0" dirty="0">
                <a:ln>
                  <a:noFill/>
                </a:ln>
                <a:solidFill>
                  <a:sysClr val="windowText" lastClr="000000"/>
                </a:solidFill>
                <a:effectLst/>
                <a:uLnTx/>
                <a:uFillTx/>
                <a:ea typeface="Verdana" panose="020B0604030504040204" pitchFamily="34" charset="0"/>
                <a:cs typeface="Verdana" panose="020B0604030504040204" pitchFamily="34" charset="0"/>
              </a:rPr>
              <a:t>the upper 15% of the graduating class, excluding the Summa and</a:t>
            </a:r>
          </a:p>
          <a:p>
            <a:pPr marL="457200" lvl="1" indent="0" eaLnBrk="1" hangingPunct="1">
              <a:buNone/>
              <a:defRPr/>
            </a:pPr>
            <a:r>
              <a:rPr kumimoji="0" lang="en-US" altLang="en-US" sz="2000" b="0" i="0" u="none" strike="noStrike" kern="1200" cap="none" spc="0" normalizeH="0" baseline="0" noProof="0" dirty="0">
                <a:ln>
                  <a:noFill/>
                </a:ln>
                <a:solidFill>
                  <a:sysClr val="windowText" lastClr="000000"/>
                </a:solidFill>
                <a:effectLst/>
                <a:uLnTx/>
                <a:uFillTx/>
                <a:ea typeface="Verdana" panose="020B0604030504040204" pitchFamily="34" charset="0"/>
                <a:cs typeface="Verdana" panose="020B0604030504040204" pitchFamily="34" charset="0"/>
              </a:rPr>
              <a:t>		Magna Cum Laude students, </a:t>
            </a:r>
            <a:r>
              <a:rPr kumimoji="0" lang="en-US" altLang="en-US" sz="2000" b="1" i="0" u="none" strike="noStrike" kern="1200" cap="none" spc="0" normalizeH="0" baseline="0" noProof="0" dirty="0">
                <a:ln>
                  <a:noFill/>
                </a:ln>
                <a:solidFill>
                  <a:sysClr val="windowText" lastClr="000000"/>
                </a:solidFill>
                <a:effectLst/>
                <a:highlight>
                  <a:srgbClr val="FFFF00"/>
                </a:highlight>
                <a:uLnTx/>
                <a:uFillTx/>
                <a:ea typeface="Verdana" panose="020B0604030504040204" pitchFamily="34" charset="0"/>
                <a:cs typeface="Verdana" panose="020B0604030504040204" pitchFamily="34" charset="0"/>
              </a:rPr>
              <a:t>using a weighted GPA </a:t>
            </a:r>
            <a:r>
              <a:rPr kumimoji="0" lang="en-US" altLang="en-US" sz="2000" b="0" i="0" u="none" strike="noStrike" kern="1200" cap="none" spc="0" normalizeH="0" baseline="0" noProof="0" dirty="0">
                <a:ln>
                  <a:noFill/>
                </a:ln>
                <a:solidFill>
                  <a:sysClr val="windowText" lastClr="000000"/>
                </a:solidFill>
                <a:effectLst/>
                <a:uLnTx/>
                <a:uFillTx/>
                <a:ea typeface="Verdana" panose="020B0604030504040204" pitchFamily="34" charset="0"/>
                <a:cs typeface="Verdana" panose="020B0604030504040204" pitchFamily="34" charset="0"/>
              </a:rPr>
              <a:t>or students who have a </a:t>
            </a:r>
            <a:r>
              <a:rPr kumimoji="0" lang="en-US" altLang="en-US" sz="2000" b="1" i="0" u="none" strike="noStrike" kern="1200" cap="none" spc="0" normalizeH="0" baseline="0" noProof="0" dirty="0">
                <a:ln>
                  <a:noFill/>
                </a:ln>
                <a:solidFill>
                  <a:sysClr val="windowText" lastClr="000000"/>
                </a:solidFill>
                <a:effectLst/>
                <a:highlight>
                  <a:srgbClr val="FFFF00"/>
                </a:highlight>
                <a:uLnTx/>
                <a:uFillTx/>
                <a:ea typeface="Verdana" panose="020B0604030504040204" pitchFamily="34" charset="0"/>
                <a:cs typeface="Verdana" panose="020B0604030504040204" pitchFamily="34" charset="0"/>
              </a:rPr>
              <a:t>4.0 GPA</a:t>
            </a:r>
          </a:p>
          <a:p>
            <a:pPr marL="0" marR="0" lvl="0" indent="0" algn="l" defTabSz="914400" rtl="0" eaLnBrk="1" fontAlgn="base" latinLnBrk="0" hangingPunct="1">
              <a:lnSpc>
                <a:spcPct val="90000"/>
              </a:lnSpc>
              <a:spcBef>
                <a:spcPts val="1000"/>
              </a:spcBef>
              <a:spcAft>
                <a:spcPct val="0"/>
              </a:spcAft>
              <a:buClrTx/>
              <a:buSzTx/>
              <a:buNone/>
              <a:tabLst/>
              <a:defRPr/>
            </a:pPr>
            <a:r>
              <a:rPr lang="en-US" altLang="en-US" sz="2000" dirty="0">
                <a:solidFill>
                  <a:sysClr val="windowText" lastClr="000000"/>
                </a:solidFill>
                <a:ea typeface="Verdana" panose="020B0604030504040204" pitchFamily="34" charset="0"/>
                <a:cs typeface="Verdana" panose="020B0604030504040204" pitchFamily="34" charset="0"/>
              </a:rPr>
              <a:t>        		</a:t>
            </a:r>
            <a:r>
              <a:rPr kumimoji="0" lang="en-US" altLang="en-US" sz="2000" b="0" i="0" u="none" strike="noStrike" kern="1200" cap="none" spc="0" normalizeH="0" baseline="0" noProof="0" dirty="0">
                <a:ln>
                  <a:noFill/>
                </a:ln>
                <a:solidFill>
                  <a:sysClr val="windowText" lastClr="000000"/>
                </a:solidFill>
                <a:effectLst/>
                <a:uLnTx/>
                <a:uFillTx/>
                <a:ea typeface="Verdana" panose="020B0604030504040204" pitchFamily="34" charset="0"/>
                <a:cs typeface="Verdana" panose="020B0604030504040204" pitchFamily="34" charset="0"/>
              </a:rPr>
              <a:t>or higher.</a:t>
            </a:r>
          </a:p>
          <a:p>
            <a:pPr marL="0" marR="0" lvl="0" indent="0" algn="l" defTabSz="914400" rtl="0" eaLnBrk="1" fontAlgn="base" latinLnBrk="0" hangingPunct="1">
              <a:lnSpc>
                <a:spcPct val="90000"/>
              </a:lnSpc>
              <a:spcBef>
                <a:spcPts val="1000"/>
              </a:spcBef>
              <a:spcAft>
                <a:spcPct val="0"/>
              </a:spcAft>
              <a:buClrTx/>
              <a:buSzTx/>
              <a:buNone/>
              <a:tabLst/>
              <a:defRPr/>
            </a:pPr>
            <a:endParaRPr kumimoji="0" lang="en-US" altLang="en-US" sz="2000" b="0" i="0" u="none" strike="noStrike" kern="1200" cap="none" spc="0" normalizeH="0" baseline="0" noProof="0" dirty="0">
              <a:ln>
                <a:noFill/>
              </a:ln>
              <a:solidFill>
                <a:sysClr val="windowText" lastClr="000000"/>
              </a:solidFill>
              <a:effectLst/>
              <a:uLnTx/>
              <a:uFillTx/>
              <a:ea typeface="Verdana" panose="020B0604030504040204" pitchFamily="34" charset="0"/>
              <a:cs typeface="Verdana" panose="020B0604030504040204" pitchFamily="34" charset="0"/>
            </a:endParaRPr>
          </a:p>
          <a:p>
            <a:pPr marL="457200" lvl="1" indent="0" eaLnBrk="1" hangingPunct="1">
              <a:buNone/>
              <a:defRPr/>
            </a:pPr>
            <a:r>
              <a:rPr kumimoji="0" lang="en-US" altLang="en-US" sz="2000" b="0" i="0" u="none" strike="noStrike" kern="1200" cap="none" spc="0" normalizeH="0" baseline="0" noProof="0" dirty="0">
                <a:ln>
                  <a:noFill/>
                </a:ln>
                <a:solidFill>
                  <a:sysClr val="windowText" lastClr="000000"/>
                </a:solidFill>
                <a:effectLst/>
                <a:uLnTx/>
                <a:uFillTx/>
                <a:ea typeface="Verdana" panose="020B0604030504040204" pitchFamily="34" charset="0"/>
                <a:cs typeface="Verdana" panose="020B0604030504040204" pitchFamily="34" charset="0"/>
              </a:rPr>
              <a:t>		</a:t>
            </a:r>
            <a:r>
              <a:rPr kumimoji="0" lang="en-US" altLang="en-US" sz="2000" b="1" i="0" u="none" strike="noStrike" kern="1200" cap="none" spc="0" normalizeH="0" baseline="0" noProof="0" dirty="0">
                <a:ln>
                  <a:noFill/>
                </a:ln>
                <a:solidFill>
                  <a:sysClr val="windowText" lastClr="000000"/>
                </a:solidFill>
                <a:effectLst/>
                <a:uLnTx/>
                <a:uFillTx/>
                <a:ea typeface="Verdana" panose="020B0604030504040204" pitchFamily="34" charset="0"/>
                <a:cs typeface="Verdana" panose="020B0604030504040204" pitchFamily="34" charset="0"/>
              </a:rPr>
              <a:t>Magna Cum Laude: </a:t>
            </a:r>
            <a:r>
              <a:rPr kumimoji="0" lang="en-US" altLang="en-US" sz="2000" b="0" i="0" u="none" strike="noStrike" kern="1200" cap="none" spc="0" normalizeH="0" baseline="0" noProof="0" dirty="0">
                <a:ln>
                  <a:noFill/>
                </a:ln>
                <a:solidFill>
                  <a:sysClr val="windowText" lastClr="000000"/>
                </a:solidFill>
                <a:effectLst/>
                <a:uLnTx/>
                <a:uFillTx/>
                <a:ea typeface="Verdana" panose="020B0604030504040204" pitchFamily="34" charset="0"/>
                <a:cs typeface="Verdana" panose="020B0604030504040204" pitchFamily="34" charset="0"/>
              </a:rPr>
              <a:t>the upper 10% of the graduating class, excluding the Summa</a:t>
            </a:r>
          </a:p>
          <a:p>
            <a:pPr marL="0" marR="0" lvl="0" indent="0" algn="l" defTabSz="914400" rtl="0" eaLnBrk="1" fontAlgn="base" latinLnBrk="0" hangingPunct="1">
              <a:lnSpc>
                <a:spcPct val="90000"/>
              </a:lnSpc>
              <a:spcBef>
                <a:spcPts val="1000"/>
              </a:spcBef>
              <a:spcAft>
                <a:spcPct val="0"/>
              </a:spcAft>
              <a:buClrTx/>
              <a:buSzTx/>
              <a:buNone/>
              <a:tabLst/>
              <a:defRPr/>
            </a:pPr>
            <a:r>
              <a:rPr kumimoji="0" lang="en-US" altLang="en-US" sz="2000" b="0" i="0" u="none" strike="noStrike" kern="1200" cap="none" spc="0" normalizeH="0" baseline="0" noProof="0" dirty="0">
                <a:ln>
                  <a:noFill/>
                </a:ln>
                <a:solidFill>
                  <a:sysClr val="windowText" lastClr="000000"/>
                </a:solidFill>
                <a:effectLst/>
                <a:uLnTx/>
                <a:uFillTx/>
                <a:ea typeface="Verdana" panose="020B0604030504040204" pitchFamily="34" charset="0"/>
                <a:cs typeface="Verdana" panose="020B0604030504040204" pitchFamily="34" charset="0"/>
              </a:rPr>
              <a:t>        		Cum Laude students, </a:t>
            </a:r>
            <a:r>
              <a:rPr kumimoji="0" lang="en-US" altLang="en-US" sz="2000" b="1" i="0" u="none" strike="noStrike" kern="1200" cap="none" spc="0" normalizeH="0" baseline="0" noProof="0" dirty="0">
                <a:ln>
                  <a:noFill/>
                </a:ln>
                <a:solidFill>
                  <a:sysClr val="windowText" lastClr="000000"/>
                </a:solidFill>
                <a:effectLst/>
                <a:highlight>
                  <a:srgbClr val="FFFF00"/>
                </a:highlight>
                <a:uLnTx/>
                <a:uFillTx/>
                <a:ea typeface="Verdana" panose="020B0604030504040204" pitchFamily="34" charset="0"/>
                <a:cs typeface="Verdana" panose="020B0604030504040204" pitchFamily="34" charset="0"/>
              </a:rPr>
              <a:t>using a weighted GPA</a:t>
            </a:r>
            <a:r>
              <a:rPr kumimoji="0" lang="en-US" altLang="en-US" sz="2000" b="0" i="0" u="none" strike="noStrike" kern="1200" cap="none" spc="0" normalizeH="0" baseline="0" noProof="0" dirty="0">
                <a:ln>
                  <a:noFill/>
                </a:ln>
                <a:solidFill>
                  <a:sysClr val="windowText" lastClr="000000"/>
                </a:solidFill>
                <a:effectLst/>
                <a:uLnTx/>
                <a:uFillTx/>
                <a:ea typeface="Verdana" panose="020B0604030504040204" pitchFamily="34" charset="0"/>
                <a:cs typeface="Verdana" panose="020B0604030504040204" pitchFamily="34" charset="0"/>
              </a:rPr>
              <a:t>.</a:t>
            </a:r>
          </a:p>
          <a:p>
            <a:pPr marL="0" marR="0" lvl="0" indent="0" algn="l" defTabSz="914400" rtl="0" eaLnBrk="1" fontAlgn="base" latinLnBrk="0" hangingPunct="1">
              <a:lnSpc>
                <a:spcPct val="90000"/>
              </a:lnSpc>
              <a:spcBef>
                <a:spcPts val="1000"/>
              </a:spcBef>
              <a:spcAft>
                <a:spcPct val="0"/>
              </a:spcAft>
              <a:buClrTx/>
              <a:buSzTx/>
              <a:buNone/>
              <a:tabLst/>
              <a:defRPr/>
            </a:pPr>
            <a:endParaRPr kumimoji="0" lang="en-US" altLang="en-US" sz="2000" b="0" i="0" u="none" strike="noStrike" kern="1200" cap="none" spc="0" normalizeH="0" baseline="0" noProof="0" dirty="0">
              <a:ln>
                <a:noFill/>
              </a:ln>
              <a:solidFill>
                <a:sysClr val="windowText" lastClr="000000"/>
              </a:solidFill>
              <a:effectLst/>
              <a:uLnTx/>
              <a:uFillTx/>
              <a:ea typeface="Verdana" panose="020B0604030504040204" pitchFamily="34" charset="0"/>
              <a:cs typeface="Verdana" panose="020B0604030504040204" pitchFamily="34" charset="0"/>
            </a:endParaRPr>
          </a:p>
          <a:p>
            <a:pPr marL="457200" lvl="1" indent="0" eaLnBrk="1" hangingPunct="1">
              <a:buNone/>
              <a:defRPr/>
            </a:pPr>
            <a:r>
              <a:rPr kumimoji="0" lang="en-US" altLang="en-US" sz="2000" b="0" i="0" u="none" strike="noStrike" kern="1200" cap="none" spc="0" normalizeH="0" baseline="0" noProof="0" dirty="0">
                <a:ln>
                  <a:noFill/>
                </a:ln>
                <a:solidFill>
                  <a:sysClr val="windowText" lastClr="000000"/>
                </a:solidFill>
                <a:effectLst/>
                <a:uLnTx/>
                <a:uFillTx/>
                <a:ea typeface="Verdana" panose="020B0604030504040204" pitchFamily="34" charset="0"/>
                <a:cs typeface="Verdana" panose="020B0604030504040204" pitchFamily="34" charset="0"/>
              </a:rPr>
              <a:t>		</a:t>
            </a:r>
            <a:r>
              <a:rPr kumimoji="0" lang="en-US" altLang="en-US" sz="2000" b="1" i="0" u="none" strike="noStrike" kern="1200" cap="none" spc="0" normalizeH="0" baseline="0" noProof="0" dirty="0">
                <a:ln>
                  <a:noFill/>
                </a:ln>
                <a:solidFill>
                  <a:sysClr val="windowText" lastClr="000000"/>
                </a:solidFill>
                <a:effectLst/>
                <a:uLnTx/>
                <a:uFillTx/>
                <a:ea typeface="Verdana" panose="020B0604030504040204" pitchFamily="34" charset="0"/>
                <a:cs typeface="Verdana" panose="020B0604030504040204" pitchFamily="34" charset="0"/>
              </a:rPr>
              <a:t>Summa Cum Laude: </a:t>
            </a:r>
            <a:r>
              <a:rPr kumimoji="0" lang="en-US" altLang="en-US" sz="2000" b="0" i="0" u="none" strike="noStrike" kern="1200" cap="none" spc="0" normalizeH="0" baseline="0" noProof="0" dirty="0">
                <a:ln>
                  <a:noFill/>
                </a:ln>
                <a:solidFill>
                  <a:sysClr val="windowText" lastClr="000000"/>
                </a:solidFill>
                <a:effectLst/>
                <a:uLnTx/>
                <a:uFillTx/>
                <a:ea typeface="Verdana" panose="020B0604030504040204" pitchFamily="34" charset="0"/>
                <a:cs typeface="Verdana" panose="020B0604030504040204" pitchFamily="34" charset="0"/>
              </a:rPr>
              <a:t>the upper 5% of the graduating class </a:t>
            </a:r>
            <a:r>
              <a:rPr kumimoji="0" lang="en-US" altLang="en-US" sz="2000" b="1" i="0" u="none" strike="noStrike" kern="1200" cap="none" spc="0" normalizeH="0" baseline="0" noProof="0" dirty="0">
                <a:ln>
                  <a:noFill/>
                </a:ln>
                <a:solidFill>
                  <a:sysClr val="windowText" lastClr="000000"/>
                </a:solidFill>
                <a:effectLst/>
                <a:highlight>
                  <a:srgbClr val="FFFF00"/>
                </a:highlight>
                <a:uLnTx/>
                <a:uFillTx/>
                <a:ea typeface="Verdana" panose="020B0604030504040204" pitchFamily="34" charset="0"/>
                <a:cs typeface="Verdana" panose="020B0604030504040204" pitchFamily="34" charset="0"/>
              </a:rPr>
              <a:t>using a weighted GPA</a:t>
            </a:r>
            <a:r>
              <a:rPr kumimoji="0" lang="en-US" altLang="en-US" sz="2000" b="0" i="0" u="none" strike="noStrike" kern="1200" cap="none" spc="0" normalizeH="0" baseline="0" noProof="0" dirty="0">
                <a:ln>
                  <a:noFill/>
                </a:ln>
                <a:solidFill>
                  <a:sysClr val="windowText" lastClr="000000"/>
                </a:solidFill>
                <a:effectLst/>
                <a:uLnTx/>
                <a:uFillTx/>
                <a:ea typeface="Verdana" panose="020B0604030504040204" pitchFamily="34" charset="0"/>
                <a:cs typeface="Verdana" panose="020B0604030504040204" pitchFamily="34" charset="0"/>
              </a:rPr>
              <a:t>.</a:t>
            </a:r>
          </a:p>
          <a:p>
            <a:pPr marL="457200" lvl="1" indent="0" eaLnBrk="1" hangingPunct="1">
              <a:buNone/>
              <a:defRPr/>
            </a:pPr>
            <a:endParaRPr kumimoji="0" lang="en-US" altLang="en-US" sz="2000" b="0" i="0" u="none" strike="noStrike" kern="1200" cap="none" spc="0" normalizeH="0" baseline="0" noProof="0" dirty="0">
              <a:ln>
                <a:noFill/>
              </a:ln>
              <a:solidFill>
                <a:sysClr val="windowText" lastClr="000000"/>
              </a:solidFill>
              <a:effectLst/>
              <a:uLnTx/>
              <a:uFillTx/>
              <a:ea typeface="Verdana" panose="020B0604030504040204" pitchFamily="34" charset="0"/>
              <a:cs typeface="Verdana" panose="020B0604030504040204" pitchFamily="34" charset="0"/>
            </a:endParaRPr>
          </a:p>
          <a:p>
            <a:pPr marL="0" marR="0" lvl="0" indent="0" algn="l" defTabSz="914400" rtl="0" eaLnBrk="1" fontAlgn="base" latinLnBrk="0" hangingPunct="1">
              <a:lnSpc>
                <a:spcPct val="90000"/>
              </a:lnSpc>
              <a:spcBef>
                <a:spcPts val="1000"/>
              </a:spcBef>
              <a:spcAft>
                <a:spcPct val="0"/>
              </a:spcAft>
              <a:buClrTx/>
              <a:buSzTx/>
              <a:buNone/>
              <a:tabLst/>
              <a:defRPr/>
            </a:pPr>
            <a:endParaRPr kumimoji="0" lang="en-US" alt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4C857079-7FE6-9A52-0ADE-9E54C45D48A8}"/>
              </a:ext>
            </a:extLst>
          </p:cNvPr>
          <p:cNvSpPr txBox="1"/>
          <p:nvPr/>
        </p:nvSpPr>
        <p:spPr>
          <a:xfrm>
            <a:off x="259080" y="1340091"/>
            <a:ext cx="9144000" cy="923330"/>
          </a:xfrm>
          <a:prstGeom prst="rect">
            <a:avLst/>
          </a:prstGeom>
          <a:noFill/>
        </p:spPr>
        <p:txBody>
          <a:bodyPr wrap="square">
            <a:spAutoFit/>
          </a:bodyPr>
          <a:lstStyle/>
          <a:p>
            <a:r>
              <a:rPr lang="en-US" sz="4000" b="1" dirty="0">
                <a:solidFill>
                  <a:schemeClr val="accent6">
                    <a:lumMod val="75000"/>
                  </a:schemeClr>
                </a:solidFill>
                <a:latin typeface="+mj-lt"/>
                <a:ea typeface="Verdana" panose="020B0604030504040204" pitchFamily="34" charset="0"/>
                <a:cs typeface="Verdana" panose="020B0604030504040204" pitchFamily="34" charset="0"/>
              </a:rPr>
              <a:t>Rank in class:</a:t>
            </a:r>
            <a:r>
              <a:rPr lang="en-US" sz="5400" b="1" dirty="0">
                <a:solidFill>
                  <a:schemeClr val="accent6">
                    <a:lumMod val="75000"/>
                  </a:schemeClr>
                </a:solidFill>
                <a:latin typeface="+mj-lt"/>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36353920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1252</TotalTime>
  <Words>792</Words>
  <Application>Microsoft Macintosh PowerPoint</Application>
  <PresentationFormat>Custom</PresentationFormat>
  <Paragraphs>94</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Verdana</vt:lpstr>
      <vt:lpstr>Wingdings</vt:lpstr>
      <vt:lpstr>Office Theme</vt:lpstr>
      <vt:lpstr>ALL ABOUT  GPA</vt:lpstr>
      <vt:lpstr>There Are Three Types of GPA:  </vt:lpstr>
      <vt:lpstr>Unweighted and Weighted  </vt:lpstr>
      <vt:lpstr>Grade Point Average</vt:lpstr>
      <vt:lpstr>Grade Point Average</vt:lpstr>
      <vt:lpstr>Unweighted GPA Grade Point Average  Without Bonus Points </vt:lpstr>
      <vt:lpstr>GPA Is a Graduation Requirement</vt:lpstr>
      <vt:lpstr>Weighted GPA Grade Point Average  With Bonus Points </vt:lpstr>
      <vt:lpstr>Weighted GPA Is Used for: </vt:lpstr>
      <vt:lpstr>PowerPoint Presentation</vt:lpstr>
      <vt:lpstr>Core GPA</vt:lpstr>
      <vt:lpstr>Bright Futures</vt:lpstr>
      <vt:lpstr>PowerPoint Presentation</vt:lpstr>
      <vt:lpstr>State University System (SUS)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THINGS  GPA</dc:title>
  <dc:creator>Mesa, Zaida L.</dc:creator>
  <cp:lastModifiedBy>SANZ DE ACEDO, SOFIA</cp:lastModifiedBy>
  <cp:revision>52</cp:revision>
  <cp:lastPrinted>2022-07-28T16:21:30Z</cp:lastPrinted>
  <dcterms:created xsi:type="dcterms:W3CDTF">2021-02-02T19:24:01Z</dcterms:created>
  <dcterms:modified xsi:type="dcterms:W3CDTF">2023-05-31T21:08:43Z</dcterms:modified>
</cp:coreProperties>
</file>