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panose="02000000000000000000" pitchFamily="2" charset="0"/>
      <p:regular r:id="rId9"/>
      <p:bold r:id="rId10"/>
      <p:italic r:id="rId11"/>
      <p:boldItalic r:id="rId12"/>
    </p:embeddedFont>
    <p:embeddedFont>
      <p:font typeface="Roboto Slab" pitchFamily="2"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p:cViewPr varScale="1">
        <p:scale>
          <a:sx n="142" d="100"/>
          <a:sy n="142" d="100"/>
        </p:scale>
        <p:origin x="7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7093bb79a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7093bb79a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7093bb79a_0_3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7093bb79a_0_3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7093bb79a_0_3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7093bb79a_0_3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7a08c39b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7a08c39b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Talk about how they need to make the best out of the 150 characters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7093bb79a_0_3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7093bb79a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How to Input Activities</a:t>
            </a:r>
            <a:endParaRPr/>
          </a:p>
          <a:p>
            <a:pPr marL="0" lvl="0" indent="0" algn="ctr" rtl="0">
              <a:spcBef>
                <a:spcPts val="0"/>
              </a:spcBef>
              <a:spcAft>
                <a:spcPts val="0"/>
              </a:spcAft>
              <a:buNone/>
            </a:pPr>
            <a:r>
              <a:rPr lang="en" sz="2900"/>
              <a:t>Common Application</a:t>
            </a:r>
            <a:endParaRPr sz="2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Activities Section?</a:t>
            </a:r>
            <a:endParaRPr/>
          </a:p>
        </p:txBody>
      </p:sp>
      <p:sp>
        <p:nvSpPr>
          <p:cNvPr id="69" name="Google Shape;69;p1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When applying to college it’s really important to put your best foot forward and give them a sense of who you are with every aspect of your application.</a:t>
            </a:r>
            <a:endParaRPr/>
          </a:p>
          <a:p>
            <a:pPr marL="457200" lvl="0" indent="-342900" algn="l" rtl="0">
              <a:spcBef>
                <a:spcPts val="0"/>
              </a:spcBef>
              <a:spcAft>
                <a:spcPts val="0"/>
              </a:spcAft>
              <a:buSzPts val="1800"/>
              <a:buChar char="-"/>
            </a:pPr>
            <a:r>
              <a:rPr lang="en"/>
              <a:t>The activities section of any application is extremely important because:</a:t>
            </a:r>
            <a:endParaRPr/>
          </a:p>
          <a:p>
            <a:pPr marL="914400" lvl="1" indent="-330200" algn="l" rtl="0">
              <a:spcBef>
                <a:spcPts val="0"/>
              </a:spcBef>
              <a:spcAft>
                <a:spcPts val="0"/>
              </a:spcAft>
              <a:buSzPts val="1600"/>
              <a:buChar char="-"/>
            </a:pPr>
            <a:r>
              <a:rPr lang="en" sz="1600"/>
              <a:t>Your involvement tells them what is important to you</a:t>
            </a:r>
            <a:endParaRPr sz="1600"/>
          </a:p>
          <a:p>
            <a:pPr marL="914400" lvl="1" indent="-330200" algn="l" rtl="0">
              <a:spcBef>
                <a:spcPts val="0"/>
              </a:spcBef>
              <a:spcAft>
                <a:spcPts val="0"/>
              </a:spcAft>
              <a:buSzPts val="1600"/>
              <a:buChar char="-"/>
            </a:pPr>
            <a:r>
              <a:rPr lang="en" sz="1600"/>
              <a:t>It shows that you do what is required of you and more</a:t>
            </a:r>
            <a:endParaRPr sz="1600"/>
          </a:p>
          <a:p>
            <a:pPr marL="914400" lvl="1" indent="-330200" algn="l" rtl="0">
              <a:spcBef>
                <a:spcPts val="0"/>
              </a:spcBef>
              <a:spcAft>
                <a:spcPts val="0"/>
              </a:spcAft>
              <a:buSzPts val="1600"/>
              <a:buChar char="-"/>
            </a:pPr>
            <a:r>
              <a:rPr lang="en" sz="1600"/>
              <a:t>Helps them determine if you would be a good fit for their university</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would be considered important?</a:t>
            </a:r>
            <a:endParaRPr/>
          </a:p>
        </p:txBody>
      </p:sp>
      <p:sp>
        <p:nvSpPr>
          <p:cNvPr id="75" name="Google Shape;75;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Make sure to include all leadership positions you’ve held in the order of relevance.</a:t>
            </a:r>
            <a:endParaRPr/>
          </a:p>
          <a:p>
            <a:pPr marL="457200" lvl="0" indent="-342900" algn="l" rtl="0">
              <a:spcBef>
                <a:spcPts val="0"/>
              </a:spcBef>
              <a:spcAft>
                <a:spcPts val="0"/>
              </a:spcAft>
              <a:buSzPts val="1800"/>
              <a:buAutoNum type="arabicPeriod"/>
            </a:pPr>
            <a:r>
              <a:rPr lang="en"/>
              <a:t>All volunteering activity is important (especially if it’s related to your major)</a:t>
            </a:r>
            <a:endParaRPr/>
          </a:p>
          <a:p>
            <a:pPr marL="457200" lvl="0" indent="-342900" algn="l" rtl="0">
              <a:spcBef>
                <a:spcPts val="0"/>
              </a:spcBef>
              <a:spcAft>
                <a:spcPts val="0"/>
              </a:spcAft>
              <a:buSzPts val="1800"/>
              <a:buAutoNum type="arabicPeriod"/>
            </a:pPr>
            <a:r>
              <a:rPr lang="en"/>
              <a:t>Jobs</a:t>
            </a:r>
            <a:endParaRPr/>
          </a:p>
          <a:p>
            <a:pPr marL="457200" lvl="0" indent="-342900" algn="l" rtl="0">
              <a:spcBef>
                <a:spcPts val="0"/>
              </a:spcBef>
              <a:spcAft>
                <a:spcPts val="0"/>
              </a:spcAft>
              <a:buSzPts val="1800"/>
              <a:buAutoNum type="arabicPeriod"/>
            </a:pPr>
            <a:r>
              <a:rPr lang="en"/>
              <a:t>Paid and unpaid internships</a:t>
            </a:r>
            <a:endParaRPr/>
          </a:p>
          <a:p>
            <a:pPr marL="0" lvl="0" indent="0" algn="l" rtl="0">
              <a:spcBef>
                <a:spcPts val="1600"/>
              </a:spcBef>
              <a:spcAft>
                <a:spcPts val="1600"/>
              </a:spcAft>
              <a:buNone/>
            </a:pPr>
            <a:r>
              <a:rPr lang="en"/>
              <a:t>	Make sure to know the exact dates and time you spend (approximately) in these activities.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the Activities Section of your resume should look like</a:t>
            </a:r>
            <a:endParaRPr/>
          </a:p>
        </p:txBody>
      </p:sp>
      <p:sp>
        <p:nvSpPr>
          <p:cNvPr id="81" name="Google Shape;81;p16"/>
          <p:cNvSpPr txBox="1">
            <a:spLocks noGrp="1"/>
          </p:cNvSpPr>
          <p:nvPr>
            <p:ph type="body" idx="1"/>
          </p:nvPr>
        </p:nvSpPr>
        <p:spPr>
          <a:xfrm>
            <a:off x="387900" y="1270575"/>
            <a:ext cx="8368200" cy="3582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Having this section perfected in your resume will make it easier for you when it’s time to input your activities in any application type.</a:t>
            </a:r>
            <a:endParaRPr/>
          </a:p>
          <a:p>
            <a:pPr marL="457200" lvl="0" indent="-342900" algn="l" rtl="0">
              <a:spcBef>
                <a:spcPts val="0"/>
              </a:spcBef>
              <a:spcAft>
                <a:spcPts val="0"/>
              </a:spcAft>
              <a:buSzPts val="1800"/>
              <a:buChar char="-"/>
            </a:pPr>
            <a:r>
              <a:rPr lang="en"/>
              <a:t>You need the title of the activity, how long you have  been involved, and a small description of what you do.</a:t>
            </a:r>
            <a:endParaRPr/>
          </a:p>
          <a:p>
            <a:pPr marL="457200" lvl="0" indent="-342900" algn="l" rtl="0">
              <a:spcBef>
                <a:spcPts val="0"/>
              </a:spcBef>
              <a:spcAft>
                <a:spcPts val="0"/>
              </a:spcAft>
              <a:buSzPts val="1800"/>
              <a:buChar char="-"/>
            </a:pPr>
            <a:r>
              <a:rPr lang="en"/>
              <a:t>Example: </a:t>
            </a:r>
            <a:r>
              <a:rPr lang="en" sz="1500">
                <a:solidFill>
                  <a:srgbClr val="FFFFFF"/>
                </a:solidFill>
                <a:latin typeface="Times New Roman"/>
                <a:ea typeface="Times New Roman"/>
                <a:cs typeface="Times New Roman"/>
                <a:sym typeface="Times New Roman"/>
              </a:rPr>
              <a:t> </a:t>
            </a:r>
            <a:r>
              <a:rPr lang="en" sz="1500" i="1">
                <a:solidFill>
                  <a:srgbClr val="FFFFFF"/>
                </a:solidFill>
              </a:rPr>
              <a:t>National Honor Society (NHS) member since sophomore year, and Board Member junior and senior year. Here we would do community service projects in order to beautify and impact the community in a positive way. Some organizations we partnered with were “Paws 4 You” and “White Coat Waste Project”. As a secretary, I was in charge of making sure all the members got their community service hours in on time, and dealt with tasks  like registration and event organization.</a:t>
            </a:r>
            <a:endParaRPr sz="1500" i="1">
              <a:solidFill>
                <a:srgbClr val="FFFFFF"/>
              </a:solidFill>
            </a:endParaRPr>
          </a:p>
          <a:p>
            <a:pPr marL="45720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87900" y="91850"/>
            <a:ext cx="8368200" cy="105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the Activities Section looks like in Common App</a:t>
            </a:r>
            <a:endParaRPr/>
          </a:p>
        </p:txBody>
      </p:sp>
      <p:pic>
        <p:nvPicPr>
          <p:cNvPr id="87" name="Google Shape;87;p17"/>
          <p:cNvPicPr preferRelativeResize="0"/>
          <p:nvPr/>
        </p:nvPicPr>
        <p:blipFill rotWithShape="1">
          <a:blip r:embed="rId3">
            <a:alphaModFix/>
          </a:blip>
          <a:srcRect l="6558" t="-8155" r="22464" b="5443"/>
          <a:stretch/>
        </p:blipFill>
        <p:spPr>
          <a:xfrm>
            <a:off x="581700" y="1047250"/>
            <a:ext cx="3990298" cy="3808858"/>
          </a:xfrm>
          <a:prstGeom prst="rect">
            <a:avLst/>
          </a:prstGeom>
          <a:noFill/>
          <a:ln>
            <a:noFill/>
          </a:ln>
        </p:spPr>
      </p:pic>
      <p:pic>
        <p:nvPicPr>
          <p:cNvPr id="88" name="Google Shape;88;p17"/>
          <p:cNvPicPr preferRelativeResize="0"/>
          <p:nvPr/>
        </p:nvPicPr>
        <p:blipFill rotWithShape="1">
          <a:blip r:embed="rId4">
            <a:alphaModFix/>
          </a:blip>
          <a:srcRect l="13620" t="-9335" r="32607" b="5493"/>
          <a:stretch/>
        </p:blipFill>
        <p:spPr>
          <a:xfrm>
            <a:off x="4572000" y="1047250"/>
            <a:ext cx="4015800" cy="3808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Other things to take into account:</a:t>
            </a:r>
            <a:endParaRPr/>
          </a:p>
        </p:txBody>
      </p:sp>
      <p:sp>
        <p:nvSpPr>
          <p:cNvPr id="94" name="Google Shape;94;p18"/>
          <p:cNvSpPr txBox="1">
            <a:spLocks noGrp="1"/>
          </p:cNvSpPr>
          <p:nvPr>
            <p:ph type="body" idx="1"/>
          </p:nvPr>
        </p:nvSpPr>
        <p:spPr>
          <a:xfrm>
            <a:off x="387900" y="1239950"/>
            <a:ext cx="8368200" cy="364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Quality is more important than quantity. (while being involved in every club for one year can look good, it looks better when you show commitment).</a:t>
            </a:r>
            <a:endParaRPr/>
          </a:p>
          <a:p>
            <a:pPr marL="457200" lvl="0" indent="-342900" algn="l" rtl="0">
              <a:spcBef>
                <a:spcPts val="0"/>
              </a:spcBef>
              <a:spcAft>
                <a:spcPts val="0"/>
              </a:spcAft>
              <a:buSzPts val="1800"/>
              <a:buAutoNum type="arabicPeriod"/>
            </a:pPr>
            <a:r>
              <a:rPr lang="en"/>
              <a:t>Leadership roles are extremely important because they show you were committed and escalated within the organization.</a:t>
            </a:r>
            <a:endParaRPr/>
          </a:p>
          <a:p>
            <a:pPr marL="457200" lvl="0" indent="-342900" algn="l" rtl="0">
              <a:spcBef>
                <a:spcPts val="0"/>
              </a:spcBef>
              <a:spcAft>
                <a:spcPts val="0"/>
              </a:spcAft>
              <a:buSzPts val="1800"/>
              <a:buAutoNum type="arabicPeriod"/>
            </a:pPr>
            <a:r>
              <a:rPr lang="en"/>
              <a:t>It’s harder to obtain a leadership role in large clubs, which also makes it more impressive if you do.</a:t>
            </a:r>
            <a:endParaRPr/>
          </a:p>
          <a:p>
            <a:pPr marL="457200" lvl="0" indent="-342900" algn="l" rtl="0">
              <a:spcBef>
                <a:spcPts val="0"/>
              </a:spcBef>
              <a:spcAft>
                <a:spcPts val="0"/>
              </a:spcAft>
              <a:buSzPts val="1800"/>
              <a:buAutoNum type="arabicPeriod"/>
            </a:pPr>
            <a:r>
              <a:rPr lang="en"/>
              <a:t>If your clubs, volunteering and major are related; this creates a theme in your application which can help you stand out.</a:t>
            </a:r>
            <a:endParaRPr/>
          </a:p>
          <a:p>
            <a:pPr marL="457200" lvl="0" indent="-342900" algn="l" rtl="0">
              <a:spcBef>
                <a:spcPts val="0"/>
              </a:spcBef>
              <a:spcAft>
                <a:spcPts val="0"/>
              </a:spcAft>
              <a:buSzPts val="1800"/>
              <a:buAutoNum type="arabicPeriod"/>
            </a:pPr>
            <a:r>
              <a:rPr lang="en"/>
              <a:t>Other students can have the same activities as you, so make sure that your activities have a component that make you stand out (ex: commitment, leadership, funding, etc)</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Macintosh PowerPoint</Application>
  <PresentationFormat>On-screen Show (16:9)</PresentationFormat>
  <Paragraphs>26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Times New Roman</vt:lpstr>
      <vt:lpstr>Roboto Slab</vt:lpstr>
      <vt:lpstr>Roboto</vt:lpstr>
      <vt:lpstr>Marina</vt:lpstr>
      <vt:lpstr>How to Input Activities Common Application</vt:lpstr>
      <vt:lpstr>Activities Section?</vt:lpstr>
      <vt:lpstr>What would be considered important?</vt:lpstr>
      <vt:lpstr>What the Activities Section of your resume should look like</vt:lpstr>
      <vt:lpstr>What the Activities Section looks like in Common App</vt:lpstr>
      <vt:lpstr>Other things to take into account: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Input Activities Common Application</dc:title>
  <cp:lastModifiedBy>SANZ DE ACEDO, SOFIA</cp:lastModifiedBy>
  <cp:revision>1</cp:revision>
  <dcterms:modified xsi:type="dcterms:W3CDTF">2023-06-01T13:37:41Z</dcterms:modified>
</cp:coreProperties>
</file>