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1" r:id="rId1"/>
  </p:sldMasterIdLst>
  <p:notesMasterIdLst>
    <p:notesMasterId r:id="rId32"/>
  </p:notesMasterIdLst>
  <p:sldIdLst>
    <p:sldId id="256" r:id="rId2"/>
    <p:sldId id="262" r:id="rId3"/>
    <p:sldId id="257" r:id="rId4"/>
    <p:sldId id="261" r:id="rId5"/>
    <p:sldId id="260" r:id="rId6"/>
    <p:sldId id="258" r:id="rId7"/>
    <p:sldId id="259" r:id="rId8"/>
    <p:sldId id="264" r:id="rId9"/>
    <p:sldId id="266" r:id="rId10"/>
    <p:sldId id="265" r:id="rId11"/>
    <p:sldId id="267" r:id="rId12"/>
    <p:sldId id="263" r:id="rId13"/>
    <p:sldId id="268" r:id="rId14"/>
    <p:sldId id="269" r:id="rId15"/>
    <p:sldId id="279" r:id="rId16"/>
    <p:sldId id="280" r:id="rId17"/>
    <p:sldId id="281" r:id="rId18"/>
    <p:sldId id="282" r:id="rId19"/>
    <p:sldId id="283" r:id="rId20"/>
    <p:sldId id="284" r:id="rId21"/>
    <p:sldId id="272" r:id="rId22"/>
    <p:sldId id="286" r:id="rId23"/>
    <p:sldId id="270" r:id="rId24"/>
    <p:sldId id="271" r:id="rId25"/>
    <p:sldId id="285" r:id="rId26"/>
    <p:sldId id="273" r:id="rId27"/>
    <p:sldId id="275" r:id="rId28"/>
    <p:sldId id="276" r:id="rId29"/>
    <p:sldId id="277" r:id="rId30"/>
    <p:sldId id="27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E4C"/>
    <a:srgbClr val="F39B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36"/>
    <p:restoredTop sz="94651"/>
  </p:normalViewPr>
  <p:slideViewPr>
    <p:cSldViewPr snapToGrid="0">
      <p:cViewPr varScale="1">
        <p:scale>
          <a:sx n="105" d="100"/>
          <a:sy n="105" d="100"/>
        </p:scale>
        <p:origin x="68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6T12:13:54.263"/>
    </inkml:context>
    <inkml:brush xml:id="br0">
      <inkml:brushProperty name="width" value="0.35" units="cm"/>
      <inkml:brushProperty name="height" value="0.35" units="cm"/>
      <inkml:brushProperty name="color" value="#FFFFFF"/>
    </inkml:brush>
  </inkml:definitions>
  <inkml:trace contextRef="#ctx0" brushRef="#br0">1 94 24575,'43'0'0,"-3"0"0,-2 0 0,-6 0 0,24 0 0,-22 0 0,22 0 0,-6 0 0,1 0 0,17 0 0,-16 0 0,6 0 0,-9 0 0,-1 0 0,-8 0 0,-2 0 0,-8 0 0,-1 0 0,1 0 0,0 0 0,-1 0 0,-7 0 0,6 0 0,-5 0 0,6 0 0,-6 0 0,4 0 0,-12 0 0,13 0 0,1 0 0,-6 0 0,11 0 0,-19 0 0,13 0 0,-6 0 0,1 0 0,4 0 0,-4 0 0,6 0 0,-6 0 0,5 0 0,-13 0 0,12 0 0,-11 0 0,11 0 0,-11 0 0,4 0 0,14 0 0,-16 0 0,23 0 0,-18 0 0,6 0 0,-7 0 0,6 0 0,-5 0 0,6 0 0,-6 0 0,4 0 0,-12 0 0,6 0 0,0 0 0,-6 0 0,12 0 0,-11 0 0,4 0 0,1 0 0,1 0 0,1 0 0,4 0 0,-6 0 0,9 0 0,-9 0 0,-1 0 0,-6 0 0,-1 0 0,0 0 0,1 0 0,-1 0 0,0 0 0,1 0 0,-1 0 0,1 0 0,-1 0 0,0 0 0,1 0 0,-1 0 0,0 0 0,0 0 0,0 0 0,1 0 0,-1 0 0,0 0 0,8 0 0,-6 0 0,13 0 0,-13 0 0,13 0 0,-13 0 0,6 0 0,-8 0 0,7 0 0,-4-6 0,4 4 0,-6-4 0,-1 6 0,0 0 0,1 0 0,5-6 0,-4 5 0,4-5 0,-6 6 0,0 0 0,-5-6 0,3 4 0,-4-4 0,6 0 0,0 5 0,-1-10 0,1 9 0,-6-9 0,4 9 0,-4-4 0,6 6 0,-6-6 0,5 5 0,-5-5 0,6 6 0,-1 0 0,0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9T20:20:24.914"/>
    </inkml:context>
    <inkml:brush xml:id="br0">
      <inkml:brushProperty name="width" value="0.35" units="cm"/>
      <inkml:brushProperty name="height" value="0.35" units="cm"/>
      <inkml:brushProperty name="color" value="#FFFFFF"/>
    </inkml:brush>
  </inkml:definitions>
  <inkml:trace contextRef="#ctx0" brushRef="#br0">926 1 24575,'-38'0'0,"7"0"0,1 0 0,4 0 0,-6 0 0,1 0 0,-1 0 0,-5 0 0,9 0 0,-9 0 0,11 0 0,-5 0 0,5 0 0,1 0 0,6 0 0,0 0 0,0 0 0,4 0 0,-3 0 0,8 0 0,-8 0 0,8 0 0,-3 0 0,4 0 0,0 0 0,-3 0 0,2 0 0,-3 0 0,5 0 0,-1 0 0,-4 0 0,4 0 0,-4 0 0,5 0 0,-1 0 0,-3 0 0,2 0 0,-2 0 0,3 0 0,1 0 0,-5 0 0,4 0 0,-3 0 0,3 0 0,1 0 0,-4 0 0,3 0 0,-3 0 0,4 0 0,-1 0 0,-2 0 0,2 0 0,-3 0 0,4 0 0,0 0 0,-4 0 0,3 0 0,-2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9T20:20:22.689"/>
    </inkml:context>
    <inkml:brush xml:id="br0">
      <inkml:brushProperty name="width" value="0.35" units="cm"/>
      <inkml:brushProperty name="height" value="0.35" units="cm"/>
      <inkml:brushProperty name="color" value="#FFFFFF"/>
    </inkml:brush>
  </inkml:definitions>
  <inkml:trace contextRef="#ctx0" brushRef="#br0">923 0 24575,'-35'0'0,"2"0"0,14 0 0,-6 0 0,-1 0 0,0 0 0,-4 0 0,4 0 0,-5 0 0,-1 0 0,1 0 0,5 0 0,-4 0 0,9 0 0,-9 0 0,10 0 0,-5 0 0,6 0 0,0 0 0,4 0 0,-3 0 0,8 0 0,-8 0 0,8 0 0,-3 0 0,-1 0 0,4 0 0,-3 0 0,4 0 0,1 0 0,-5 0 0,3 0 0,-2 0 0,3 0 0,0 0 0,-3 0 0,2 0 0,-2 0 0,3 0 0,0 0 0,-3 0 0,3 0 0,-4 0 0,5 0 0,-1 0 0,-3 0 0,2 0 0,-2 0 0,3 0 0,1 0 0,-4 0 0,3 0 0,-3 0 0,4 0 0,0 0 0,-4 0 0,7 8 0,-3 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9T20:20:24.914"/>
    </inkml:context>
    <inkml:brush xml:id="br0">
      <inkml:brushProperty name="width" value="0.35" units="cm"/>
      <inkml:brushProperty name="height" value="0.35" units="cm"/>
      <inkml:brushProperty name="color" value="#FFFFFF"/>
    </inkml:brush>
  </inkml:definitions>
  <inkml:trace contextRef="#ctx0" brushRef="#br0">926 1 24575,'-38'0'0,"7"0"0,1 0 0,4 0 0,-6 0 0,1 0 0,-1 0 0,-5 0 0,9 0 0,-9 0 0,11 0 0,-5 0 0,5 0 0,1 0 0,6 0 0,0 0 0,0 0 0,4 0 0,-3 0 0,8 0 0,-8 0 0,8 0 0,-3 0 0,4 0 0,0 0 0,-3 0 0,2 0 0,-3 0 0,5 0 0,-1 0 0,-4 0 0,4 0 0,-4 0 0,5 0 0,-1 0 0,-3 0 0,2 0 0,-2 0 0,3 0 0,1 0 0,-5 0 0,4 0 0,-3 0 0,3 0 0,1 0 0,-4 0 0,3 0 0,-3 0 0,4 0 0,-1 0 0,-2 0 0,2 0 0,-3 0 0,4 0 0,0 0 0,-4 0 0,3 0 0,-2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9T20:20:22.689"/>
    </inkml:context>
    <inkml:brush xml:id="br0">
      <inkml:brushProperty name="width" value="0.35" units="cm"/>
      <inkml:brushProperty name="height" value="0.35" units="cm"/>
      <inkml:brushProperty name="color" value="#FFFFFF"/>
    </inkml:brush>
  </inkml:definitions>
  <inkml:trace contextRef="#ctx0" brushRef="#br0">923 0 24575,'-35'0'0,"2"0"0,14 0 0,-6 0 0,-1 0 0,0 0 0,-4 0 0,4 0 0,-5 0 0,-1 0 0,1 0 0,5 0 0,-4 0 0,9 0 0,-9 0 0,10 0 0,-5 0 0,6 0 0,0 0 0,4 0 0,-3 0 0,8 0 0,-8 0 0,8 0 0,-3 0 0,-1 0 0,4 0 0,-3 0 0,4 0 0,1 0 0,-5 0 0,3 0 0,-2 0 0,3 0 0,0 0 0,-3 0 0,2 0 0,-2 0 0,3 0 0,0 0 0,-3 0 0,3 0 0,-4 0 0,5 0 0,-1 0 0,-3 0 0,2 0 0,-2 0 0,3 0 0,1 0 0,-4 0 0,3 0 0,-3 0 0,4 0 0,0 0 0,-4 0 0,7 8 0,-3 1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9T20:20:24.914"/>
    </inkml:context>
    <inkml:brush xml:id="br0">
      <inkml:brushProperty name="width" value="0.35" units="cm"/>
      <inkml:brushProperty name="height" value="0.35" units="cm"/>
      <inkml:brushProperty name="color" value="#FFFFFF"/>
    </inkml:brush>
  </inkml:definitions>
  <inkml:trace contextRef="#ctx0" brushRef="#br0">926 1 24575,'-38'0'0,"7"0"0,1 0 0,4 0 0,-6 0 0,1 0 0,-1 0 0,-5 0 0,9 0 0,-9 0 0,11 0 0,-5 0 0,5 0 0,1 0 0,6 0 0,0 0 0,0 0 0,4 0 0,-3 0 0,8 0 0,-8 0 0,8 0 0,-3 0 0,4 0 0,0 0 0,-3 0 0,2 0 0,-3 0 0,5 0 0,-1 0 0,-4 0 0,4 0 0,-4 0 0,5 0 0,-1 0 0,-3 0 0,2 0 0,-2 0 0,3 0 0,1 0 0,-5 0 0,4 0 0,-3 0 0,3 0 0,1 0 0,-4 0 0,3 0 0,-3 0 0,4 0 0,-1 0 0,-2 0 0,2 0 0,-3 0 0,4 0 0,0 0 0,-4 0 0,3 0 0,-2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9T20:20:22.689"/>
    </inkml:context>
    <inkml:brush xml:id="br0">
      <inkml:brushProperty name="width" value="0.35" units="cm"/>
      <inkml:brushProperty name="height" value="0.35" units="cm"/>
      <inkml:brushProperty name="color" value="#FFFFFF"/>
    </inkml:brush>
  </inkml:definitions>
  <inkml:trace contextRef="#ctx0" brushRef="#br0">923 0 24575,'-35'0'0,"2"0"0,14 0 0,-6 0 0,-1 0 0,0 0 0,-4 0 0,4 0 0,-5 0 0,-1 0 0,1 0 0,5 0 0,-4 0 0,9 0 0,-9 0 0,10 0 0,-5 0 0,6 0 0,0 0 0,4 0 0,-3 0 0,8 0 0,-8 0 0,8 0 0,-3 0 0,-1 0 0,4 0 0,-3 0 0,4 0 0,1 0 0,-5 0 0,3 0 0,-2 0 0,3 0 0,0 0 0,-3 0 0,2 0 0,-2 0 0,3 0 0,0 0 0,-3 0 0,3 0 0,-4 0 0,5 0 0,-1 0 0,-3 0 0,2 0 0,-2 0 0,3 0 0,1 0 0,-4 0 0,3 0 0,-3 0 0,4 0 0,0 0 0,-4 0 0,7 8 0,-3 1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9T20:20:24.914"/>
    </inkml:context>
    <inkml:brush xml:id="br0">
      <inkml:brushProperty name="width" value="0.35" units="cm"/>
      <inkml:brushProperty name="height" value="0.35" units="cm"/>
      <inkml:brushProperty name="color" value="#FFFFFF"/>
    </inkml:brush>
  </inkml:definitions>
  <inkml:trace contextRef="#ctx0" brushRef="#br0">926 1 24575,'-38'0'0,"7"0"0,1 0 0,4 0 0,-6 0 0,1 0 0,-1 0 0,-5 0 0,9 0 0,-9 0 0,11 0 0,-5 0 0,5 0 0,1 0 0,6 0 0,0 0 0,0 0 0,4 0 0,-3 0 0,8 0 0,-8 0 0,8 0 0,-3 0 0,4 0 0,0 0 0,-3 0 0,2 0 0,-3 0 0,5 0 0,-1 0 0,-4 0 0,4 0 0,-4 0 0,5 0 0,-1 0 0,-3 0 0,2 0 0,-2 0 0,3 0 0,1 0 0,-5 0 0,4 0 0,-3 0 0,3 0 0,1 0 0,-4 0 0,3 0 0,-3 0 0,4 0 0,-1 0 0,-2 0 0,2 0 0,-3 0 0,4 0 0,0 0 0,-4 0 0,3 0 0,-2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9T20:20:22.689"/>
    </inkml:context>
    <inkml:brush xml:id="br0">
      <inkml:brushProperty name="width" value="0.35" units="cm"/>
      <inkml:brushProperty name="height" value="0.35" units="cm"/>
      <inkml:brushProperty name="color" value="#FFFFFF"/>
    </inkml:brush>
  </inkml:definitions>
  <inkml:trace contextRef="#ctx0" brushRef="#br0">923 0 24575,'-35'0'0,"2"0"0,14 0 0,-6 0 0,-1 0 0,0 0 0,-4 0 0,4 0 0,-5 0 0,-1 0 0,1 0 0,5 0 0,-4 0 0,9 0 0,-9 0 0,10 0 0,-5 0 0,6 0 0,0 0 0,4 0 0,-3 0 0,8 0 0,-8 0 0,8 0 0,-3 0 0,-1 0 0,4 0 0,-3 0 0,4 0 0,1 0 0,-5 0 0,3 0 0,-2 0 0,3 0 0,0 0 0,-3 0 0,2 0 0,-2 0 0,3 0 0,0 0 0,-3 0 0,3 0 0,-4 0 0,5 0 0,-1 0 0,-3 0 0,2 0 0,-2 0 0,3 0 0,1 0 0,-4 0 0,3 0 0,-3 0 0,4 0 0,0 0 0,-4 0 0,7 8 0,-3 1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9T20:20:24.914"/>
    </inkml:context>
    <inkml:brush xml:id="br0">
      <inkml:brushProperty name="width" value="0.35" units="cm"/>
      <inkml:brushProperty name="height" value="0.35" units="cm"/>
      <inkml:brushProperty name="color" value="#FFFFFF"/>
    </inkml:brush>
  </inkml:definitions>
  <inkml:trace contextRef="#ctx0" brushRef="#br0">926 1 24575,'-38'0'0,"7"0"0,1 0 0,4 0 0,-6 0 0,1 0 0,-1 0 0,-5 0 0,9 0 0,-9 0 0,11 0 0,-5 0 0,5 0 0,1 0 0,6 0 0,0 0 0,0 0 0,4 0 0,-3 0 0,8 0 0,-8 0 0,8 0 0,-3 0 0,4 0 0,0 0 0,-3 0 0,2 0 0,-3 0 0,5 0 0,-1 0 0,-4 0 0,4 0 0,-4 0 0,5 0 0,-1 0 0,-3 0 0,2 0 0,-2 0 0,3 0 0,1 0 0,-5 0 0,4 0 0,-3 0 0,3 0 0,1 0 0,-4 0 0,3 0 0,-3 0 0,4 0 0,-1 0 0,-2 0 0,2 0 0,-3 0 0,4 0 0,0 0 0,-4 0 0,3 0 0,-2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6T14:59:14.503"/>
    </inkml:context>
    <inkml:brush xml:id="br0">
      <inkml:brushProperty name="width" value="0.35" units="cm"/>
      <inkml:brushProperty name="height" value="0.35" units="cm"/>
      <inkml:brushProperty name="color" value="#FFFFFF"/>
    </inkml:brush>
  </inkml:definitions>
  <inkml:trace contextRef="#ctx0" brushRef="#br0">0 241 24575,'11'-1'0,"-1"0"0,0-1 0,1 0 0,-1-1 0,0 0 0,14-7 0,-12 5 0,1 0 0,0 1 0,23-4 0,-23 6 0,308-22 0,-129 36 0,-44-1 0,-113-12 0,0-1 0,45-8 0,-13 0 0,0 2 0,138-8 0,-122 16 0,-64 0 0,-58 1 0,-25-1 0,11 2 0,1-3 0,-100-14 0,110 9 0,-1 2 0,1 2 0,-61 4 0,60 1 0,0-3 0,0-1 0,-54-10 0,90 10 0,3 0 0,1 0 0,-1 0 0,1 0 0,-1 1 0,1 0 0,-1 0 0,1 0 0,-1 0 0,1 0 0,-1 0 0,-6 3 0,45 5 0,-15-5 0,0-1 0,0-2 0,0 0 0,0-1 0,0-1 0,0-1 0,-1 0 0,1-2 0,-1 0 0,33-14 0,-31 11 0,0 1 0,1 1 0,-1 0 0,1 2 0,0 1 0,37-1 0,-31 2 0,-1-1 0,1-1 0,46-13 0,-41 10 0,0 1 0,0 1 0,1 2 0,0 1 0,-1 2 0,40 4 0,21-1 0,26-2-1365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6T14:59:14.503"/>
    </inkml:context>
    <inkml:brush xml:id="br0">
      <inkml:brushProperty name="width" value="0.35" units="cm"/>
      <inkml:brushProperty name="height" value="0.35" units="cm"/>
      <inkml:brushProperty name="color" value="#FFFFFF"/>
    </inkml:brush>
  </inkml:definitions>
  <inkml:trace contextRef="#ctx0" brushRef="#br0">0 241 24575,'11'-1'0,"-1"0"0,0-1 0,1 0 0,-1-1 0,0 0 0,14-7 0,-12 5 0,1 0 0,0 1 0,23-4 0,-23 6 0,308-22 0,-129 36 0,-44-1 0,-113-12 0,0-1 0,45-8 0,-13 0 0,0 2 0,138-8 0,-122 16 0,-64 0 0,-58 1 0,-25-1 0,11 2 0,1-3 0,-100-14 0,110 9 0,-1 2 0,1 2 0,-61 4 0,60 1 0,0-3 0,0-1 0,-54-10 0,90 10 0,3 0 0,1 0 0,-1 0 0,1 0 0,-1 1 0,1 0 0,-1 0 0,1 0 0,-1 0 0,1 0 0,-1 0 0,-6 3 0,45 5 0,-15-5 0,0-1 0,0-2 0,0 0 0,0-1 0,0-1 0,0-1 0,-1 0 0,1-2 0,-1 0 0,33-14 0,-31 11 0,0 1 0,1 1 0,-1 0 0,1 2 0,0 1 0,37-1 0,-31 2 0,-1-1 0,1-1 0,46-13 0,-41 10 0,0 1 0,0 1 0,1 2 0,0 1 0,-1 2 0,40 4 0,21-1 0,26-2-1365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6T14:59:18.030"/>
    </inkml:context>
    <inkml:brush xml:id="br0">
      <inkml:brushProperty name="width" value="0.35" units="cm"/>
      <inkml:brushProperty name="height" value="0.35" units="cm"/>
      <inkml:brushProperty name="color" value="#FFFFFF"/>
    </inkml:brush>
  </inkml:definitions>
  <inkml:trace contextRef="#ctx0" brushRef="#br0">1 112 24575,'455'0'0,"-431"-2"0,-1 0 0,0-2 0,0-1 0,0-1 0,28-11 0,-27 9 0,0 1 0,1 0 0,-1 2 0,36-3 0,27 7 0,-54 2 0,0-1 0,-1-2 0,1-1 0,35-9 0,44-12-1365</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9T20:20:22.689"/>
    </inkml:context>
    <inkml:brush xml:id="br0">
      <inkml:brushProperty name="width" value="0.35" units="cm"/>
      <inkml:brushProperty name="height" value="0.35" units="cm"/>
      <inkml:brushProperty name="color" value="#FFFFFF"/>
    </inkml:brush>
  </inkml:definitions>
  <inkml:trace contextRef="#ctx0" brushRef="#br0">923 0 24575,'-35'0'0,"2"0"0,14 0 0,-6 0 0,-1 0 0,0 0 0,-4 0 0,4 0 0,-5 0 0,-1 0 0,1 0 0,5 0 0,-4 0 0,9 0 0,-9 0 0,10 0 0,-5 0 0,6 0 0,0 0 0,4 0 0,-3 0 0,8 0 0,-8 0 0,8 0 0,-3 0 0,-1 0 0,4 0 0,-3 0 0,4 0 0,1 0 0,-5 0 0,3 0 0,-2 0 0,3 0 0,0 0 0,-3 0 0,2 0 0,-2 0 0,3 0 0,0 0 0,-3 0 0,3 0 0,-4 0 0,5 0 0,-1 0 0,-3 0 0,2 0 0,-2 0 0,3 0 0,1 0 0,-4 0 0,3 0 0,-3 0 0,4 0 0,0 0 0,-4 0 0,7 8 0,-3 1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9T20:20:24.914"/>
    </inkml:context>
    <inkml:brush xml:id="br0">
      <inkml:brushProperty name="width" value="0.35" units="cm"/>
      <inkml:brushProperty name="height" value="0.35" units="cm"/>
      <inkml:brushProperty name="color" value="#FFFFFF"/>
    </inkml:brush>
  </inkml:definitions>
  <inkml:trace contextRef="#ctx0" brushRef="#br0">926 1 24575,'-38'0'0,"7"0"0,1 0 0,4 0 0,-6 0 0,1 0 0,-1 0 0,-5 0 0,9 0 0,-9 0 0,11 0 0,-5 0 0,5 0 0,1 0 0,6 0 0,0 0 0,0 0 0,4 0 0,-3 0 0,8 0 0,-8 0 0,8 0 0,-3 0 0,4 0 0,0 0 0,-3 0 0,2 0 0,-3 0 0,5 0 0,-1 0 0,-4 0 0,4 0 0,-4 0 0,5 0 0,-1 0 0,-3 0 0,2 0 0,-2 0 0,3 0 0,1 0 0,-5 0 0,4 0 0,-3 0 0,3 0 0,1 0 0,-4 0 0,3 0 0,-3 0 0,4 0 0,-1 0 0,-2 0 0,2 0 0,-3 0 0,4 0 0,0 0 0,-4 0 0,3 0 0,-2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6T14:59:14.503"/>
    </inkml:context>
    <inkml:brush xml:id="br0">
      <inkml:brushProperty name="width" value="0.35" units="cm"/>
      <inkml:brushProperty name="height" value="0.35" units="cm"/>
      <inkml:brushProperty name="color" value="#FFFFFF"/>
    </inkml:brush>
  </inkml:definitions>
  <inkml:trace contextRef="#ctx0" brushRef="#br0">0 241 24575,'11'-1'0,"-1"0"0,0-1 0,1 0 0,-1-1 0,0 0 0,14-7 0,-12 5 0,1 0 0,0 1 0,23-4 0,-23 6 0,308-22 0,-129 36 0,-44-1 0,-113-12 0,0-1 0,45-8 0,-13 0 0,0 2 0,138-8 0,-122 16 0,-64 0 0,-58 1 0,-25-1 0,11 2 0,1-3 0,-100-14 0,110 9 0,-1 2 0,1 2 0,-61 4 0,60 1 0,0-3 0,0-1 0,-54-10 0,90 10 0,3 0 0,1 0 0,-1 0 0,1 0 0,-1 1 0,1 0 0,-1 0 0,1 0 0,-1 0 0,1 0 0,-1 0 0,-6 3 0,45 5 0,-15-5 0,0-1 0,0-2 0,0 0 0,0-1 0,0-1 0,0-1 0,-1 0 0,1-2 0,-1 0 0,33-14 0,-31 11 0,0 1 0,1 1 0,-1 0 0,1 2 0,0 1 0,37-1 0,-31 2 0,-1-1 0,1-1 0,46-13 0,-41 10 0,0 1 0,0 1 0,1 2 0,0 1 0,-1 2 0,40 4 0,21-1 0,26-2-1365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6T14:59:18.030"/>
    </inkml:context>
    <inkml:brush xml:id="br0">
      <inkml:brushProperty name="width" value="0.35" units="cm"/>
      <inkml:brushProperty name="height" value="0.35" units="cm"/>
      <inkml:brushProperty name="color" value="#FFFFFF"/>
    </inkml:brush>
  </inkml:definitions>
  <inkml:trace contextRef="#ctx0" brushRef="#br0">1 112 24575,'455'0'0,"-431"-2"0,-1 0 0,0-2 0,0-1 0,0-1 0,28-11 0,-27 9 0,0 1 0,1 0 0,-1 2 0,36-3 0,27 7 0,-54 2 0,0-1 0,-1-2 0,1-1 0,35-9 0,44-12-1365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9T17:38:02.500"/>
    </inkml:context>
    <inkml:brush xml:id="br0">
      <inkml:brushProperty name="width" value="0.35" units="cm"/>
      <inkml:brushProperty name="height" value="0.35" units="cm"/>
      <inkml:brushProperty name="color" value="#FFFFFF"/>
    </inkml:brush>
  </inkml:definitions>
  <inkml:trace contextRef="#ctx0" brushRef="#br0">0 1 24575,'87'0'0,"-38"0"0,3 0 0,11 0 0,3 0-492,3 0 0,3 0 0,16 0 0,1 0 0,-4 0 0,1 0 164,-19 0 0,2 0 0,0 0-164,29 0 0,-1 0 301,-28 0 1,1 0 0,-1 0 190,29 0 0,0 0 0,1 0 0,-6 0 77,-32 0 0,-1 0-77,18 0 0,-3 0 0,9 0 0,-21 0 0,0 0 0,-9 0 0,-3 0-59,37 0 59,-6 0 0,-17 0 983,-7 0-394,-9 0 394,-9 0 0,-7 0 0,-6 0-188,-1 0-715,-11 0-80,-1 0 0,-5 0 0,0 0 0,0 0 0,0 0 0,0 0 0,-39 0 0,4 0 0,-51 0 0,9 0 0,-25 0-492,41 0 0,-2 0 404,-4 0 0,-2 0 88,-3 0 0,-2 0 0,2-1 0,-2 2 0,-4 2 0,0 1 0,3 0 0,1 1 0,-5 6 0,1 2 0,5-5 0,0 1 0,-1 6 0,2 0 0,13-6 0,0-1-317,-6 6 1,1 1 316,-32 0 0,35-4 0,-1 0 0,-43 3 0,3 1 0,9-1 0,8-1 0,3-5 0,8-3 0,7-5 0,9 0 983,9 0-843,7 0 530,0 0-670,5 0 0,-4 0 0,11 0 0,-5 0 0,5 0 0,6 0 0,-4 0 0,9 0 0,-5 0 0,55 5 0,-18-3 0,42 7 0,-24-7 0,17 3 0,11-5 0,25 0-492,-41 0 0,2 0 366,3 0 0,3 0 126,14 0 0,3 0-492,0 0 0,2 0 0,10 0 0,2 0 437,-2 0 0,1 0 55,0 0 0,-1 0 0,-5 0 0,0 0 0,-2 0 0,0 0 0,-5 0 0,-1 0-389,-4 0 1,-3 0 388,-13 0 0,-1 0 0,1 0 0,-1 0 0,32 0 0,8 0 0,-10 0 0,-19 0 0,-10 0 983,-21-5-913,-2 4 913,-18-4 0,-1 5 0,-5 0-894,0 0-89,-25-16 0,6 12 0,-28-12 0,16 16 0,-9 0 0,3 0 0,-12 0 0,-9 0 0,-8 0 0,-17 0 0,-2 0-492,26 0 0,-3 0 329,-6 0 0,-2 0 163,-8 3 0,-3 2-492,-10-1 0,-1 1 32,-2 4 1,3 0 459,13-1 0,1 0-492,-12 1 0,3-1 469,21-4 1,1 0 22,-14 3 0,-1 1 0,5-4 0,2 1 0,5-1 0,-2 0 0,-14 4 0,0-1 0,17-2 0,1-1 0,-4 0 0,-1 2 0,-2 1 0,5 0-104,-10 0 104,13-3 0,0 1 0,-13 6 983,-8-3-863,10 5 863,10-1-67,15-5 67,6 2-753,9-7-99,11 6-131,5-3 0,6 3 0,4 5 0,0-4 0,0 4 0,0-4 0,4 0 0,1 0 0,0 0 0,3 0 0,-3-4 0,0 3 0,3-3 0,-3 4 0,0 0 0,4 0 0,-8 5 0,7-3 0,-7 8 0,7-9 0,-7 9 0,8 2 0,-8 0 0,9 11 0,-5-10 0,1 9 0,4-3 0,-9 5 0,9 0 0,-9 0 0,9 0 0,-9-6 0,9 5 0,-9-11 0,8 0 0,-4-2 0,1-8 0,3 7 0,-8-7 0,7 3 0,-7-5 0,8 5 0,-8-4 0,7 4 0,-7-5 0,7 0 0,-2 0 0,-1 1 0,3-1 0,-3 9 0,4-7 0,1 7 0,-1-9 0,0 0 0,0 0 0,0-4 0,0-1 0,5-4 0,14 0 0,8 0 0,28 0 0,4 0 0,25 0-492,-41 1 0,2-2 326,4-2 1,1-1 165,5 0 0,0-1 0,0-3 0,0 0 0,0 4 0,-1 0 0,0-4 0,2 1 0,21 3 0,3 0 0,-14-4 0,0 0-492,14-1 0,-1 2 101,-12 2 0,-2 0 391,-3-2 0,-1 0 0,6 2 0,1 0 0,5-3 0,0-1 0,3 0 0,-2 0 0,-14 1 0,-1 0-492,6 0 0,-3-1 478,-16 1 1,-1 1 13,4 2 0,1 1 0,0-3 0,-3 0-286,40 6 286,-3-12 0,-9 11 0,-32-4 0,-1-1 0,38 5 0,-32-2 0,-1 1 0,14 3 0,-2 0 0,0 0 0,12 0 0,-15 0 0,0 0 0,19 0 0,0 0 0,-8 0 0,-3 0 983,-8 0-862,0 0 862,0 0-219,0 0 219,0 0-797,-7 0 172,-3 0-358,-6 0 0,-1 0 0,0 0 0,-7 0 0,20 0 0,-16 0 0,34 0 0,-11 0 0,25 0-492,-41-3 0,2-1 381,4 3 0,2 0 111,8-2 0,2-1 0,1 0 0,0 0-492,5 3 0,0 1 152,1-4 1,-1 0 339,0 3 0,1 2 0,-1-1 0,0 0 0,-5 0 0,0 0 0,-2 0 0,0 0-492,-4 0 0,-2 0 450,2 0 0,-2 0-432,37 0 474,-44 0 0,-2 0 0,34 0 0,-14 0 0,3 0 0,-24 0 0,1 0 34,32 0 1,-1 0-35,6 0 0,-29 0 0,0 0 0,33 0 0,-38 0 0,1 0 0,1 0 0,0 0 0,10 0 0,1 0 59,0 0 1,1 0-60,5 0 0,1 0 0,-1 0 0,0 0 0,6-4 0,1 0-435,0 3 1,1 0 434,6-3 0,0 0 0,-1 3 0,1 2 0,0-1 0,-1 0 0,-6 0 0,2 0 0,11 0 0,1 0 0,-4 0 0,-2 0 0,-2 0 0,-1 0 0,-5 0 0,-3 0-75,-13 0 1,-6 0 74,31 0 0,-31 0 0,-3 0 0,15 0 0,-17 0 0,1 0 0,21 0 684,13 0-684,-24 0 0,-1 0 983,-10 0-590,-1 0 590,-5 0 0,6 0-22,-8 0-961,0 0 254,0 0-254,40 0 0,-14 0 0,26 0 0,-19 0 0,-5 0 0,8 0 0,0-6 0,-9 4 0,-1-10 0,-9 5 0,0-1 0,-8-3 0,-1 10 0,-8-10 0,-6 5 0,-3-6 0,-6 6 0,0-4 0,-5 9 0,3-9 0,6 4 0,-8 0 0,12 1 0,-20 5 0,11 0 0,-5 0 0,1 0 0,3 0 0,-3 0 0,-1 0 0,5 0 0,-11 0 0,5 0 0,-6 0 0,0 0 0,-5 0 0,-1 0 0,-4 0 0,-1 4 0,-1-3 0,1 3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9T17:38:06.666"/>
    </inkml:context>
    <inkml:brush xml:id="br0">
      <inkml:brushProperty name="width" value="0.35" units="cm"/>
      <inkml:brushProperty name="height" value="0.35" units="cm"/>
      <inkml:brushProperty name="color" value="#FFFFFF"/>
    </inkml:brush>
  </inkml:definitions>
  <inkml:trace contextRef="#ctx0" brushRef="#br0">511 642 24575,'60'-5'0,"32"1"0,-42 4 0,4 0-492,20 0 0,5 0 0,11 0 0,0 0 0,-5 0 0,1 0 164,-19 0 0,1 0 0,-1 0-164,18 0 0,0 0 228,-18 0 0,3 0 0,-2 0 264,29 0 0,2 0 0,-27 0 0,3 0 0,-1 0-328,1 0 0,0 0 0,0 0 257,2 0 1,-1 0 0,-3 0 70,11 0 0,-2 0-492,5 0 0,-4 0 444,-27 0 1,-1 0 538,5 0 1,-1 0-375,36 0 866,-36 0 0,-11 0 0,-26 0 0,-2 0 0,-64 0 0,-2 0-731,-7 0 0,-9 0-744,-15 0 0,-4 0 164,16 5 0,-3 2 0,-3 0 0,-17 1 0,-4-1 0,-1 2 82,18-1 0,-1 0 0,-2 1 0,0 0 0,-8 1 0,-1 2 0,0-1 0,3-1-82,-13-1 0,3-2 0,-3 1 255,8 0 1,-4 1 0,1 0 0,4-2 72,-6 1 0,5-1 0,0-1 0,2 1 0,0-1 0,1 1-328,2 0 0,1-1 0,7 1-30,0 2 0,4-1 10,-12-3 1,2 0 347,20-1 0,4-1 983,-29-3-296,35 0 296,19 0 0,29 0 0,48-10 0,13-5 0,41-5 0,-5-7-664,-46 13 0,2-2-319,7-3 0,3-1 0,-1 0 0,1 0-492,5-3 0,0 0 311,0 2 1,0 1 180,0-1 0,-1 1-297,-12 5 1,-2 0 296,7-4 0,-1 2 0,42-1 0,-48 1 0,0 0 0,46 1 0,-21-4 0,-17 7 0,-14 6 781,-4-3-781,-23 8 983,4-7-608,-11 8 290,-4-7-665,-1-1 0,-4-1 0,-4-3 0,-6 3 0,-11-5 0,-6 3 0,-7-9 0,1 9 0,0-9 0,-7 3 0,5-5 0,-5 5 0,13-2 0,-5 3 0,10 1 0,1 1 0,7 5 0,5 5 0,33 18 0,-12-5 0,33 15 0,-11-7 0,15 3 0,17 13 0,19-2-492,-38-9 0,2 0 441,9-5 1,-1 0 50,25 18 0,-27-18 0,-2-1 0,18 11-144,14 2 144,-19-7 0,-18-4 0,-14-6 0,-13-1 0,-7-4 983,-4-2-890,-46-4-93,-8 0 0,-6 0 0,-7 0-492,-1 0 0,-3 0 315,-14 0 1,-4 0-316,-10 0 0,-2 0 0,-6 0 0,-2 0 211,0-3 0,3-2-211,15 1 0,3-1 184,-4-3 1,5-1-75,21 1 0,1 1 382,-9-1 0,2 0 983,-25-6-860,11 0 860,27 7 0,20-3 0,9 9 0,15-7 0,1 3-621,21 0-362,-4 2 0,15 3 0,-2 0 0,-4 0 0,16 0 0,5 0 0,15 0 0,15 0 0,22 0-492,-37 0 0,4 0 0,18-4 0,6-1 0,9 4 0,7 0 246,-29-3 0,6-2 0,1 1 0,-5 1-82,-1 2 0,-3 2 0,5-1 83,5-1 0,7-1 0,1 0 0,-7 0 245,0 0 0,-5-1 0,2 1 0,16-1 0,3 0 0,0 0 0,-1 1 0,-1-1 0,-2-1 0,-7-1 0,-1 0 0,-2 0-328,-3 2 0,-1 1 0,-1-1 0,-4-1 0,-1-2 0,-1 0 202,-3 1 0,-1-1 0,0 1-366,29-3 0,-1-1 237,0 2 0,-2-2 255,-10-3 0,-2 1 167,-6 6 0,-1 0-167,-5-6 0,-3 2 0,-13 8 0,-2 2 491,4-4 1,-1 1 491,39 3-715,-43-4 1,1 1-269,11 2 0,-2 0 0,31-5 0,-37 5 0,0 2 0,29-1 0,-28 0 0,3 0 0,-5 0 0,0 0 0,8 0 0,0 0 0,-10 0 0,-1 0 0,5 0 0,1 0 491,0 0 1,1 0-94,5-4 0,0 1-398,5 2 0,1 0 0,9-6 0,1 1 0,-6 5 0,-2 0 0,3-5 0,-3 0 0,-13 5 0,-3 0 0,-4-5 0,1-1 0,11 6 0,-2 0 0,23-5 0,-13 5 0,-3 2 0,-10-1 491,1 0 1,0 0 310,10 0-802,-19 0 0,1 0 0,34 0 0,8 0 0,-11 0 0,-7 0 0,-3 0 983,-8 0-602,0 0 159,-7 5-540,27 7 0,-23 2 0,25 4 0,-4-4 0,-6 0 0,8-6 0,-3 4 538,3-3-538,1-2 0,-35 0 0,1 0 0,34 0 0,7 2 0,-35-2 0,-1-1 0,18-4 0,-20 2 0,1 0 0,21 2 0,9-4 0,7 11 0,-32-9 0,0 0 0,32 9 0,-36-6 0,-1 0 0,26 7 400,-23-2-400,13 2 0,-22-8 0,5 6 0,-13-6 0,4 6 497,-11-1-497,-1-5 0,-2 4 0,-11-9 0,0 8 0,-7-4 0,-5 0 0,0-1 0,-44-4 0,-38 0 0,3-3 0,-10-2-328,9 1 0,-5 1 0,-4-2 0,-16-2 0,-5-1 0,2 2 0,6 1 0,1 1 0,-8 0 131,8 1 0,-9 1 1,-3 0-1,4 0 0,9 1-131,-2 0 0,8 1 0,-9 1 164,18-1 0,-9 0 0,-4 0 0,0 0 0,3 0 0,9 0-164,-25 0 0,9 0 0,-4 0 82,5 0 0,-4 0 0,-1 0 0,3 0 0,11 0 0,1 0 0,1 0 0,0 0 0,0 0 0,0 0 0,0 0 0,2 0-82,-19 0 0,1 0 0,1 0 82,20-1 0,-1 1 0,1 0 0,2 1-82,-14 1 0,2 1 0,-1 0 167,-8 1 1,-1 0-1,3 0 161,15-1 0,3 1 0,-1 0 327,-4 2 1,-1 1 0,6-2 75,-3-4 0,3 0 88,-6 3 1,3 0-1,23-4 1,2 0-488,-2 0 1,1 0 978,-41 0 0,29 0 0,11 0 0,19 0 0,3 0 0,18 0 0,12 0 0,25 0 0,20 0-320,26 0-663,-12-6 0,6-4-492,16-4 0,8-2 164,-5 2 0,6 0 0,3-1 82,-14 0 0,1-2 0,3 1 0,1 0 0,12 0 0,2 1 0,2 0 0,1 0 49,-15 2 0,1 0 1,1 0-1,0 1 0,1-1 0,3 0 0,2 0 1,0 0-1,-2 1 0,-3 1-49,7 2 0,-3 3 0,0-1 0,2 1 49,-10-1 0,2-1 1,0 0-1,2 1 0,-1 3 0,4 1 0,2 3 1,0 0-1,-3 0 0,-2 0-49,0-3 0,-5 0 0,1 0 0,9 1 105,-11 1 1,8 0-1,5 1 1,1 1-1,-3-1 1,-7 0-1,-11 1-187,10-1 0,-13 0 0,9 0 131,4-1 0,9 1 1,4 0-1,-3 0 0,-9 1-131,4 1 0,-9 0 0,4 3 82,-8 2 0,2 0 0,1 2 0,-2 0-70,18 1 0,-3 1 0,0 2 643,2 7 1,-2 1 0,-6-1-113,2-5 1,-4 0 111,-17-1 1,2 2 0,-7-2 163,-2-2 1,-4 0-1,16 4 1,-1 1-1,-16-2 1,-2 0 491,32 7 0,-10 4 0,-17-12 0,-1 4 0,-15-7 0,6 1 0,-12-1 0,4 1 0,-6-6 0,0 4-451,7-4-532,10 5 0,-7-4 0,5 3 0,-15-9 0,-6 8 0,5-7 0,-5 7 0,6-3 0,7 5 0,-5-4 0,5 3 0,-7-4 0,0 0 0,6 4 0,-4-8 0,5 8 0,-13-9 0,5 4 0,-2-5 0,-2 0 0,-3 0 0,-11 0 0,-5 0 0,0 0 0,0 0 0,0 0 0,3 0 0,-2 0 0,3 0 0,1 0 0,7 0 0,13 0 0,1 0 0,19 0 0,-11-5 0,20-2 0,-13-6 0,6 6 0,-15-3 0,-7 4 0,-8 0 0,-11-3 0,-1 8 0,-5-3 0,-4-3 0,-1-3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9T17:38:09.881"/>
    </inkml:context>
    <inkml:brush xml:id="br0">
      <inkml:brushProperty name="width" value="0.35" units="cm"/>
      <inkml:brushProperty name="height" value="0.35" units="cm"/>
      <inkml:brushProperty name="color" value="#FFFFFF"/>
    </inkml:brush>
  </inkml:definitions>
  <inkml:trace contextRef="#ctx0" brushRef="#br0">4595 452 24575,'-52'7'0,"-1"-2"0,36-5 0,-21 0 0,9 0 0,-11 0 0,7 0 0,5 0 0,-4 0 0,16 0 0,-4 0 0,11 0 0,44 0 0,-8 0 0,33-5 0,3 4 0,-10-4 0,37-2 0,-3-1-492,-35 1 0,1-1 457,5 0 1,-1 1 34,41-2 0,-37 2 0,1 0 0,36-1 0,-36 0 0,1 0 0,-9 0 0,0 1 0,4-2 0,-1 2-604,38-1 604,-43 1 0,-1 0 0,35 0 0,7-2 0,-9-3 0,-16 5 0,4-1 0,-29 3 0,4 0 0,-14 4 983,-10-4-946,-4 5 600,-9 0-637,-1 0 0,0 0 0,-37 0 0,9 0 0,-40 0 0,18 0 0,-33 0 0,-5 0-492,27 0 0,-1 0 484,-4 0 1,-1 0 7,-6 0 0,-1 0-492,-5 0 0,-2 0 117,-10 0 0,0 0 375,3 0 0,2 0 0,9 0 0,2 0-492,-2 0 0,2 0 491,11 0 1,1 0 0,-5 0 0,1 0-151,4 0 0,2 0 151,-42 0 0,19 0 0,1 0 844,23 0-844,4 0 983,14 0-275,-1 0 275,7 0-850,1-5 236,6 4-369,4-8 0,2 8 0,5-7 0,0 7 0,0-7 0,29-1 0,-3 3 0,27-7 0,-4 6 0,1 1 0,8-5 0,6 4 0,-5-11 0,13 4 0,-5-4 0,7 5 0,8 0 0,-6-1 0,15 0 0,-6 1 0,-1 5 0,-1-4 0,-9 10 0,0-3 0,-8-1 0,-1 5 0,-8-4 0,0 5 0,0 0 0,-6 0 0,4 0 0,-11 0 0,4 0 0,1 0 0,-11 0 0,10 0 0,-18 0 0,5 0 0,-11 0 0,-1 0 0,-5 0 0,0 4 0,0-3 0,-3 10 0,-2-5 0,-4 7 0,0-4 0,0 0 0,0 0 0,0 0 0,0 0 0,0 0 0,0 0 0,0 0 0,0 0 0,0 0 0,0 5 0,0 1 0,-5 6 0,4 4 0,-4 3 0,5 5 0,0 0 0,0 7 0,0-6 0,0 6 0,0-7 0,0-6 0,0 5 0,0-10 0,0-1 0,0-2 0,0-9 0,0 4 0,0-5 0,0 0 0,0 0 0,0 0 0,0 0 0,0 0 0,0 0 0,0 0 0,0 0 0,0 0 0,0 0 0,0 0 0,0 1 0,0-1 0,4 0 0,-3 0 0,3 0 0,1 0 0,-4 0 0,3 0 0,0 0 0,-3 0 0,3 1 0,-4-1 0,4 0 0,-3 0 0,3 0 0,-4 0 0,0 0 0,4 0 0,-3 0 0,3 0 0,-4 0 0,0 0 0,0 0 0,0 5 0,0 1 0,0 5 0,0 1 0,0-1 0,0-5 0,0 4 0,0-9 0,0 4 0,0-5 0,0 0 0,0 0 0,-17-4 0,4-1 0,-21-4 0,12-5 0,-9 4 0,3-8 0,-12 8 0,-17-4 0,-11 5 0,-16 0-984,-10 0 941,37 0 1,-3 0 42,-4-1 0,-3 2-492,-8 2 0,-3 1 45,-4 0 1,0 2 446,4 2 0,0 1 0,-4 0 0,-1-1 0,6 1 0,2-1 0,4-3 0,0 0 0,-4 3 0,0-1-492,9-6 0,1 0 314,-4 6 1,0 0 177,3-6 0,4 0-279,11 2 1,2 1 278,-12 0 0,1-1 0,-30-1 0,33 1 0,-1 1 0,5 0 0,1-1 0,-44-2 0,11 6 0,3-1 623,15-4-623,-15 10 0,15-11 0,-15 12 0,-3-12 0,14 11 0,-18-5 0,21 0 0,-16 6 0,-1-12 0,25 2 0,-1 0 0,-24-3 0,26 0 0,-1 0 0,-25 7 0,15-5 0,-20 4 0,22-6 0,-8 0 0,-5 0 0,21 0 983,-12 0-225,14 6 225,1-5-478,1 5 189,0-6-694,6 0 296,-6 0-296,15 0 0,-6 0 0,6 0 0,-29 0 0,16 0 0,-15 0 0,27 0 0,-4 0 0,4 0 0,1 0 0,1 0 0,6 0 0,1 0 0,6 0 0,1 0 0,6 0 0,-1 0 0,6 0 0,-4 0 0,8 0 0,-3 0 0,5 0 0,0-4 0,0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9T17:38:12.936"/>
    </inkml:context>
    <inkml:brush xml:id="br0">
      <inkml:brushProperty name="width" value="0.35" units="cm"/>
      <inkml:brushProperty name="height" value="0.35" units="cm"/>
      <inkml:brushProperty name="color" value="#FFFFFF"/>
    </inkml:brush>
  </inkml:definitions>
  <inkml:trace contextRef="#ctx0" brushRef="#br0">9657 231 24575,'-55'0'0,"4"0"0,3 0 0,-3 0 0,-14 0 0,-8 0 0,-23 0-984,-2 0 789,31 0 1,-2 0 194,4 0 0,-2 0-492,-20 0 0,-3 0 0,5 0 0,-1 0 408,19 0 1,-2 0-1,0 0-408,-28 0 0,-1 0 164,29 0 0,-1 0 0,1 0 151,-29 0 0,0 0 177,29 0 0,0 0 0,2 0 0,-19 0 0,1 0-492,-11-4 0,3 0 377,35 3 0,-1 0 115,-39-3 0,3 0 0,11 4 43,4 1 1,0-2-44,-8-6 491,36 6 1,-1 1-257,-42-7-235,1 1 983,19 4 0,1-10-778,9 11 778,0-5-436,7 0 436,2 5-775,8-4 522,-15 5-730,18-5 201,-17 3-201,28-3 0,-6 5 0,6 0 0,1 0 0,-7 0 0,5 0 0,-4 0 0,-1 0 0,5 0 0,-5 0 0,0 0 0,-2 0 0,-6 0 0,0 0 0,0 0 0,0 0 0,-8 0 0,-31 0 0,15 0 0,-22 0 0,20-6 0,7 5 0,-15-6 0,14 7 0,-13-6 0,5 5 0,-8-6 0,0 1-429,0-2 429,0 0 0,0-4 0,0 10 0,-1-4 0,10 0 0,1 5 0,9-5 0,0 0 0,-22 5 0,17-5 0,-9 6 0,15-6 0,14 5 0,-6-5 0,1 6 0,5 0 429,0 0-429,4 0 0,4 0 0,1 0 0,1 0 0,7 0 0,-1 0 0,1 0 0,0 0 0,-7 0 0,-9 0 0,-2 0 0,2 0 0,2 0 0,6 0 0,-1 0 0,-5 0 0,13 0 0,-13 0 0,12 0 0,-11 0 0,11 0 0,-12 0 0,12 0 0,-11 0 0,11 0 0,-12 0 0,6 0 0,-1 0 0,2 0 0,-14 0 0,8 0 0,-10 0 0,9 0 0,13 0 0,-6 0 0,0 0 0,5 0 0,-5 0 0,13 0 0,-5 0 0,4 0 0,1 0 0,1 0 0,0 0 0,4 0 0,-10 0 0,11 0 0,-20 0 0,17 0 0,-17 0 0,19 0 0,-9 0 0,9 0 0,-4 0 0,6 0 0,-1 0 0,1-5 0,0 4 0,5-7 0,-4 7 0,8-4 0,-3 5 0,5 0 0,0-4 0,-1 3 0,-3-3 0,3 4 0,-9 0 0,9 0 0,-4 0 0,5 0 0,-5 0 0,3 0 0,-8 0 0,4 0 0,-1 0 0,-3 0 0,4 0 0,-5 0 0,-1 0 0,1 0 0,0 0 0,0 0 0,-1 0 0,-5 0 0,5 0 0,-5 0 0,1 0 0,4 0 0,2-4 0,0 3 0,8-3 0,-3 4 0,5 0 0,-1 0 0,1 0 0,0 0 0,0 0 0,1 0 0,3 11 0,1 3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6T14:59:18.030"/>
    </inkml:context>
    <inkml:brush xml:id="br0">
      <inkml:brushProperty name="width" value="0.35" units="cm"/>
      <inkml:brushProperty name="height" value="0.35" units="cm"/>
      <inkml:brushProperty name="color" value="#FFFFFF"/>
    </inkml:brush>
  </inkml:definitions>
  <inkml:trace contextRef="#ctx0" brushRef="#br0">1 112 24575,'455'0'0,"-431"-2"0,-1 0 0,0-2 0,0-1 0,0-1 0,28-11 0,-27 9 0,0 1 0,1 0 0,-1 2 0,36-3 0,27 7 0,-54 2 0,0-1 0,-1-2 0,1-1 0,35-9 0,44-12-1365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6T16:08:31.842"/>
    </inkml:context>
    <inkml:brush xml:id="br0">
      <inkml:brushProperty name="width" value="0.35" units="cm"/>
      <inkml:brushProperty name="height" value="0.35" units="cm"/>
      <inkml:brushProperty name="color" value="#FFFFFF"/>
    </inkml:brush>
  </inkml:definitions>
  <inkml:trace contextRef="#ctx0" brushRef="#br0">3130 774 24575,'-20'1'0,"1"1"0,-1 1 0,1 1 0,-28 9 0,-8 1 0,-231 44 0,-404 28 0,-302-51 0,764-36 0,-364-48 0,585 48 0,0 0 0,0 0 0,0-1 0,0 0 0,1 0 0,-1-1 0,1 0 0,0 0 0,0 0 0,0-1 0,0 0 0,0 0 0,-9-10 0,9 6 0,1 1 0,0-1 0,0 0 0,1 0 0,0 0 0,0-1 0,1 0 0,0 1 0,0-1 0,-1-11 0,-2-9 0,2 0 0,0 0 0,2 0 0,1 0 0,7-59 0,-6 85 0,0 0 0,1 0 0,0 1 0,0-1 0,0 0 0,0 1 0,0-1 0,0 1 0,1-1 0,-1 1 0,1 0 0,0-1 0,-1 1 0,1 0 0,0 0 0,0 0 0,1 1 0,-1-1 0,0 0 0,0 1 0,1-1 0,-1 1 0,1 0 0,0 0 0,-1 0 0,5-1 0,5 0 0,1 0 0,-1 1 0,1 0 0,24 2 0,133 15 0,244 54 0,-272-42 0,-45-9 0,0-5 0,175 4 0,745-5 0,-680-9 0,-3-1 0,-117 29 0,-146-20 0,-82-15 0,1-1 0,0 0 0,1-1 0,-1 0 0,1 0 0,0-1 0,-14-12 0,6 5 0,1-2 0,0 0 0,-24-29 0,31 31 0,-1 2 0,0-1 0,-1 1 0,0 1 0,0 0 0,-1 1 0,-1 0 0,-23-13 0,17 14 0,0 0 0,0 1 0,-1 2 0,0 0 0,1 0 0,-23 0 0,-156-10 0,-220 13 0,213 4 0,-160-2 0,348 1 0,1 1 0,0 1 0,0 0 0,-31 11 0,29-8 0,0-1 0,-1 0 0,-29 2 0,-404-3 0,230-7 0,214 3 0,0-1 0,1 1 0,-1-1 0,0-1 0,1 1 0,-1-1 0,1-1 0,-1 1 0,1-1 0,0-1 0,0 1 0,0-1 0,1 0 0,-1-1 0,1 0 0,0 0 0,0 0 0,1 0 0,0-1 0,0 0 0,0 0 0,0-1 0,1 1 0,0-1 0,1 0 0,-1 0 0,1 0 0,1-1 0,0 1 0,-2-9 0,2 12 0,1 0 0,0 0 0,1 0 0,-1 0 0,1 0 0,0 0 0,0 0 0,0 0 0,0 0 0,1 0 0,-1 0 0,1 0 0,0 1 0,0-1 0,1 0 0,-1 0 0,1 0 0,0 1 0,0-1 0,0 1 0,0 0 0,0-1 0,1 1 0,0 0 0,-1 0 0,1 1 0,0-1 0,1 1 0,-1-1 0,0 1 0,1 0 0,-1 0 0,1 0 0,0 1 0,-1-1 0,1 1 0,6-1 0,12-4 0,0 2 0,0 0 0,0 2 0,0 0 0,33 2 0,269 26 0,53-1 0,-333-26 0,-1 2 0,0 2 0,84 17 0,-66-5 0,0-3 0,109 8 0,-89-13 0,98 21 0,-107-15 0,147 10 0,-89-17 0,132 25 0,-42-3 0,-156-26 0,-45-2 0,0 0 0,0 1 0,25 6 0,-35-3 0,-20-1 0,-23-2 0,-749-82 0,649 62 0,-243-40 0,-128-22 0,406 70 0,37 5 0,0-3 0,0-2 0,-110-36 0,162 43 0,0 0 0,0-1 0,1 0 0,0-1 0,-16-13 0,23 18 0,0 0 0,1 0 0,-1-1 0,1 1 0,0 0 0,-1-1 0,1 1 0,0-1 0,0 1 0,0-1 0,0 0 0,0 0 0,0 1 0,0-1 0,1 0 0,-1 0 0,1 0 0,-1 0 0,1 1 0,0-1 0,0 0 0,0 0 0,0 0 0,0 0 0,0 0 0,0 0 0,1 0 0,-1 0 0,1 0 0,-1 0 0,1 1 0,0-1 0,-1 0 0,1 0 0,0 1 0,0-1 0,1 1 0,-1-1 0,2-1 0,0 0 0,0 0 0,0 1 0,1 0 0,-1 0 0,1 0 0,-1 0 0,1 1 0,0-1 0,0 1 0,-1 0 0,1 0 0,0 1 0,6-1 0,59-1 0,-44 2 0,541 18-1365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6T16:08:38.471"/>
    </inkml:context>
    <inkml:brush xml:id="br0">
      <inkml:brushProperty name="width" value="0.35" units="cm"/>
      <inkml:brushProperty name="height" value="0.35" units="cm"/>
      <inkml:brushProperty name="color" value="#FFFFFF"/>
    </inkml:brush>
  </inkml:definitions>
  <inkml:trace contextRef="#ctx0" brushRef="#br0">0 1250 24575,'1285'0'0,"-1072"-10"0,-184 7 0,-1-2 0,1-1 0,-1-2 0,-1 0 0,39-18 0,-13 0 0,1 3 0,0 1 0,74-17 0,-58 26 0,1 3 0,1 2 0,97 3 0,-110 5 0,-28-1 0,0 1 0,0 1 0,0 1 0,0 2 0,-1 2 0,41 11 0,-31-4 0,61 11 0,-42-12 0,4 0 0,-43-9 0,0 1 0,-1 1 0,22 8 0,-34-10 0,1 1 0,-1-1 0,0 2 0,0-1 0,0 1 0,-1 0 0,0 0 0,0 1 0,0 0 0,-1 0 0,7 9 0,-8-9 0,0 0 0,0 1 0,0 0 0,-1 0 0,0 0 0,0 0 0,2 12 0,-4-17 0,-1 0 0,1-1 0,-1 1 0,0 0 0,0 0 0,0 0 0,0 0 0,0-1 0,0 1 0,0 0 0,-1 0 0,1 0 0,-1-1 0,1 1 0,-1 0 0,0-1 0,0 1 0,0 0 0,1-1 0,-2 1 0,1-1 0,0 1 0,0-1 0,0 0 0,-1 1 0,1-1 0,0 0 0,-1 0 0,1 0 0,-1 0 0,0 0 0,1 0 0,-1-1 0,0 1 0,1 0 0,-3 0 0,-26 4 0,1-1 0,-1-1 0,0-2 0,0-1 0,-40-4 0,-8 0 0,-862 1 0,552 4 0,360-2 0,1-2 0,0 0 0,0-2 0,0-1 0,-44-16 0,43 14 0,-1 2 0,1 1 0,-34-2 0,30 3 0,-62-13 0,81 12 0,0 0 0,0-1 0,1 0 0,0-1 0,0 0 0,1-1 0,0-1 0,0 0 0,1 0 0,-14-17 0,-11-15 0,-38-61 0,52 71 0,-4-4 0,-27-39 0,3-1 0,-53-111 0,89 150 0,2 0 0,2-1 0,1-1 0,2 0 0,-3-62 0,3 25 0,2 42 0,1 0 0,2 0 0,5-48 0,-3 78 0,0 0 0,0 0 0,0-1 0,1 1 0,-1 0 0,1 0 0,0 1 0,0-1 0,0 0 0,0 0 0,0 1 0,1 0 0,-1-1 0,1 1 0,0 0 0,0 0 0,-1 0 0,1 1 0,1-1 0,-1 1 0,0-1 0,0 1 0,0 0 0,1 0 0,-1 1 0,0-1 0,4 0 0,15-2 0,0 1 0,-1 0 0,25 3 0,-29-1 0,62 4 0,156 30 0,-160-20 0,1-3 0,115 2 0,-138-14 0,0 1 0,0 3 0,90 17 0,-14 5 0,49 14 0,-104-22 0,153 15 0,138-26 0,-201-9 0,-128 3 0,1 2 0,0-3 0,0-1 0,0-2 0,41-9 0,7-5 0,146-11 0,-164 22 0,-10-1 0,98-29 0,-111 25 0,0 1 0,1 2 0,91-6 0,-109 13 0,-1-1 0,1-1 0,34-10 0,-32 6 0,0 2 0,45-3 0,-4 6-59,109-8-1247</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6T16:08:48.384"/>
    </inkml:context>
    <inkml:brush xml:id="br0">
      <inkml:brushProperty name="width" value="0.35" units="cm"/>
      <inkml:brushProperty name="height" value="0.35" units="cm"/>
      <inkml:brushProperty name="color" value="#FFFFFF"/>
    </inkml:brush>
  </inkml:definitions>
  <inkml:trace contextRef="#ctx0" brushRef="#br0">1 1455 24575,'2346'0'0,"-2320"0"0,-1-1 0,1-2 0,-1 0 0,0-1 0,1-2 0,-2 0 0,45-18 0,-66 22 0,0 0 0,0 0 0,0 0 0,0-1 0,-1 1 0,1-1 0,-1 1 0,1-1 0,-1 0 0,0 0 0,0 0 0,0 0 0,0 0 0,-1-1 0,1 1 0,-1-1 0,0 1 0,0-1 0,1-4 0,0-8 0,0 0 0,-1 0 0,-2-21 0,2-17 0,7-45 0,5-43 0,-8 119 0,1 0 0,15-36 0,-12 34 0,12-45 0,1-10 0,-15 57 0,-1 0 0,0 0 0,3-37 0,2-62 0,2-59 0,-12 129 0,0 24 0,-1 0 0,-4-36 0,3 62 0,0-1 0,0 0 0,0 1 0,-1-1 0,1 0 0,-1 1 0,0 0 0,1-1 0,-1 1 0,0 0 0,0 0 0,0 0 0,-1 0 0,1 0 0,0 1 0,-1-1 0,1 1 0,-1-1 0,0 1 0,1 0 0,-1 0 0,0 0 0,0 0 0,1 1 0,-1-1 0,-4 0 0,-12-2 0,0 1 0,-35 1 0,36 1 0,-379 2 0,108 1 0,248-5 0,-50-8 0,49 4 0,-46-1 0,28 8-79,20 0-350,0-2 1,-56-8-1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9T16:12:18.450"/>
    </inkml:context>
    <inkml:brush xml:id="br0">
      <inkml:brushProperty name="width" value="0.2" units="cm"/>
      <inkml:brushProperty name="height" value="0.2" units="cm"/>
      <inkml:brushProperty name="color" value="#FFFFFF"/>
    </inkml:brush>
  </inkml:definitions>
  <inkml:trace contextRef="#ctx0" brushRef="#br0">19277 5439 16383 0 0,'5'0'0'0'0,"29"0"0"0"0,41 0 0 0 0,46 0 0 0 0,46 0 0 0 0,14 0 0 0 0,25 0 0 0 0,16 0 0 0 0,13 0 0 0 0,6 0 0 0 0,-31 0 0 0 0,-22 0 0 0 0,-29 0 0 0 0,-25 0 0 0 0,-27 0 0 0 0,-26 0 0 0 0,-23 0 0 0 0,-19 0 0 0 0,-19 0 0 0 0,-14 0 0 0 0,-9 0 0 0 0,-6-2 0 0 0,-4 0 0 0 0,0 0 0 0 0,-1 0 0 0 0,4-1 0 0 0,2-1 0 0 0,6-2 0 0 0,13-3 0 0 0,20-4 0 0 0,23-6 0 0 0,31-8 0 0 0,33-10 0 0 0,29-9 0 0 0,23-6 0 0 0,1 1 0 0 0,-5-3 0 0 0,-8 1 0 0 0,-11 3 0 0 0,-19 4 0 0 0,-23 6 0 0 0,-25 7 0 0 0,-22 9 0 0 0,-20 5 0 0 0,-15 7 0 0 0,-11 3 0 0 0,-7 3 0 0 0,-9-1 0 0 0,-9 0 0 0 0,-19-3 0 0 0,-18-1 0 0 0,-16-1 0 0 0,-16-2 0 0 0,-18 1 0 0 0,-10 4 0 0 0,1 3 0 0 0,0 2 0 0 0,0 2 0 0 0,-10 8 0 0 0,-4 10 0 0 0,1 12 0 0 0,10 7 0 0 0,10 6 0 0 0,7 3 0 0 0,7 2 0 0 0,6 3 0 0 0,9-3 0 0 0,6-2 0 0 0,9-6 0 0 0,11-6 0 0 0,9-7 0 0 0,10-5 0 0 0,10-6 0 0 0,7-2 0 0 0,6-2 0 0 0,4-2 0 0 0,2 0 0 0 0,7 1 0 0 0,10 0 0 0 0,15 2 0 0 0,17 4 0 0 0,18 4 0 0 0,11 2 0 0 0,23 4 0 0 0,7 0 0 0 0,4-2 0 0 0,-2-5 0 0 0,-1-5 0 0 0,-7-4 0 0 0,-9-5 0 0 0,-13-3 0 0 0,-10-3 0 0 0,-14-5 0 0 0,-13-4 0 0 0,-12-3 0 0 0,-10-1 0 0 0,-7 2 0 0 0,-4 1 0 0 0,-8 3 0 0 0,-10 4 0 0 0,-12 1 0 0 0,-12 2 0 0 0,-10 2 0 0 0,-6 0 0 0 0,-5 1 0 0 0,2 1 0 0 0,2 1 0 0 0,4 2 0 0 0,5 2 0 0 0,6 0 0 0 0,7-2 0 0 0,6-1 0 0 0,5-2 0 0 0,3 0 0 0 0,3-2 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5-29T16:12:18.453"/>
    </inkml:context>
    <inkml:brush xml:id="br0">
      <inkml:brushProperty name="width" value="0.2" units="cm"/>
      <inkml:brushProperty name="height" value="0.2" units="cm"/>
      <inkml:brushProperty name="color" value="#FFFFFF"/>
    </inkml:brush>
  </inkml:definitions>
  <inkml:trace contextRef="#ctx0" brushRef="#br0">20146 5341 16383 0 0,'-1'0'0'0'0,"3"0"0"0"0,30 0 0 0 0,37 0 0 0 0,40 0 0 0 0,44 0 0 0 0,40 0 0 0 0,6 0 0 0 0,8 0 0 0 0,-17 0 0 0 0,-13 0 0 0 0,-13 0 0 0 0,-19 0 0 0 0,-22 0 0 0 0,-24 0 0 0 0,-19 0 0 0 0,-20 0 0 0 0,-19 0 0 0 0,-12 0 0 0 0,-8 0 0 0 0,-5 0 0 0 0,-5 0 0 0 0,1 0 0 0 0,-1 0 0 0 0,-1 2 0 0 0,0 2 0 0 0,0 0 0 0 0,-2 1 0 0 0,-2 2 0 0 0,-2 1 0 0 0,-9 1 0 0 0,-14 3 0 0 0,-19 6 0 0 0,-42 13 0 0 0,-51 12 0 0 0,-52 10 0 0 0,-51 8 0 0 0,-13-3 0 0 0,-21 0 0 0 0,-21-1 0 0 0,-4-7 0 0 0,28-10 0 0 0,27-4 0 0 0,25-6 0 0 0,35-5 0 0 0,35-5 0 0 0,35-3 0 0 0,31-5 0 0 0,27-5 0 0 0,26-3 0 0 0,40-2 0 0 0,46-8 0 0 0,56-14 0 0 0,70-15 0 0 0,80-17 0 0 0,79-17 0 0 0,24-1 0 0 0,26-2 0 0 0,16 2 0 0 0,-8 2 0 0 0,-49 9 0 0 0,-47 11 0 0 0,-48 7 0 0 0,-50 11 0 0 0,-48 9 0 0 0,-44 7 0 0 0,-35 6 0 0 0,-30 5 0 0 0,-21 2 0 0 0,-14 2 0 0 0,-12-1 0 0 0,-6-4 0 0 0,-5-3 0 0 0,-8-6 0 0 0,-9-6 0 0 0,-12-6 0 0 0,-8-6 0 0 0,-16-9 0 0 0,-5-2 0 0 0,-9-5 0 0 0,-3-1 0 0 0,1 3 0 0 0,2 2 0 0 0,4 6 0 0 0,7 5 0 0 0,10 7 0 0 0,10 6 0 0 0,9 8 0 0 0,6 5 0 0 0,8 4 0 0 0,5 3 0 0 0,6 6 0 0 0,3 5 0 0 0,2 6 0 0 0,2 10 0 0 0,3 14 0 0 0,8 13 0 0 0,12 9 0 0 0,13 15 0 0 0,15 9 0 0 0,9 7 0 0 0,3-3 0 0 0,2-6 0 0 0,1-5 0 0 0,-2-9 0 0 0,-4-6 0 0 0,-8-9 0 0 0,-9-9 0 0 0,-10-13 0 0 0,-8-9 0 0 0,-6-8 0 0 0,-5-6 0 0 0,-6-2 0 0 0,-3-7 0 0 0,-3-7 0 0 0,-5-15 0 0 0,-4-16 0 0 0,-1-17 0 0 0,-2-16 0 0 0,0-7 0 0 0,3-11 0 0 0,1-6 0 0 0,2-2 0 0 0,2-1 0 0 0,0 4 0 0 0,1 12 0 0 0,0 12 0 0 0,1 15 0 0 0,-1 14 0 0 0,0 12 0 0 0,1 12 0 0 0,-1 12 0 0 0,0 18 0 0 0,0 22 0 0 0,0 19 0 0 0,0 20 0 0 0,0 8 0 0 0,0 9 0 0 0,0 7 0 0 0,0 2 0 0 0,0-1 0 0 0,0-9 0 0 0,0-17 0 0 0,0-10 0 0 0,0-11 0 0 0,0-15 0 0 0,0-12 0 0 0,0-12 0 0 0,0-17 0 0 0,2-22 0 0 0,6-17 0 0 0,12-19 0 0 0,11-15 0 0 0,6-4 0 0 0,6-4 0 0 0,2-4 0 0 0,4 4 0 0 0,-3 3 0 0 0,-4 10 0 0 0,-6 10 0 0 0,-5 12 0 0 0,-6 9 0 0 0,-6 11 0 0 0,-4 9 0 0 0,-3 7 0 0 0,-4 14 0 0 0,-3 17 0 0 0,-3 21 0 0 0,-1 15 0 0 0,-1 13 0 0 0,-1 15 0 0 0,1 7 0 0 0,-1 5 0 0 0,0-4 0 0 0,1-7 0 0 0,0-13 0 0 0,0-12 0 0 0,0-15 0 0 0,0-14 0 0 0,0-10 0 0 0,0-17 0 0 0,0-21 0 0 0,3-31 0 0 0,9-30 0 0 0,12-26 0 0 0,9-10 0 0 0,8-9 0 0 0,5 0 0 0 0,1 7 0 0 0,-1 11 0 0 0,-6 17 0 0 0,-7 20 0 0 0,-7 20 0 0 0,-7 18 0 0 0,-7 17 0 0 0,-5 27 0 0 0,-11 25 0 0 0,-8 16 0 0 0,-10 17 0 0 0,-6 11 0 0 0,-3 8 0 0 0,-2 3 0 0 0,2-3 0 0 0,3-4 0 0 0,4-9 0 0 0,6-9 0 0 0,5-12 0 0 0,4-12 0 0 0,3-10 0 0 0,2-10 0 0 0,2-7 0 0 0,1-13 0 0 0,0-23 0 0 0,9-23 0 0 0,14-29 0 0 0,13-29 0 0 0,12-22 0 0 0,5-2 0 0 0,1 4 0 0 0,0 8 0 0 0,-3 13 0 0 0,-7 14 0 0 0,-7 18 0 0 0,-9 18 0 0 0,-6 18 0 0 0,-8 20 0 0 0,-5 23 0 0 0,-5 26 0 0 0,-7 21 0 0 0,-6 12 0 0 0,-4 12 0 0 0,1 13 0 0 0,0 3 0 0 0,1 1 0 0 0,2-1 0 0 0,1-7 0 0 0,3-12 0 0 0,2-14 0 0 0,2-16 0 0 0,1-13 0 0 0,1-13 0 0 0,0-8 0 0 0,1-12 0 0 0,-1-19 0 0 0,7-31 0 0 0,9-30 0 0 0,13-30 0 0 0,10-31 0 0 0,6-3 0 0 0,4-2 0 0 0,1 8 0 0 0,-3 14 0 0 0,-5 20 0 0 0,-8 22 0 0 0,-8 22 0 0 0,-7 22 0 0 0,-6 24 0 0 0,-6 33 0 0 0,-6 22 0 0 0,-9 21 0 0 0,-8 15 0 0 0,-4 9 0 0 0,-4 8 0 0 0,0-1 0 0 0,1-2 0 0 0,3-8 0 0 0,2-11 0 0 0,2-9 0 0 0,3-11 0 0 0,5-8 0 0 0,1-10 0 0 0,3-9 0 0 0,1-8 0 0 0,1-7 0 0 0,1-3 0 0 0,0-5 0 0 0,-1-6 0 0 0,0-19 0 0 0,1-26 0 0 0,0-28 0 0 0,1-31 0 0 0,0-24 0 0 0,2-11 0 0 0,5-4 0 0 0,6 2 0 0 0,6 6 0 0 0,2 14 0 0 0,0 18 0 0 0,-1 24 0 0 0,-3 20 0 0 0,-5 19 0 0 0,-3 14 0 0 0,-3 12 0 0 0,0 8 0 0 0,-1 6 0 0 0,0 12 0 0 0,2 12 0 0 0,2 18 0 0 0,3 20 0 0 0,1 19 0 0 0,-1 18 0 0 0,0 16 0 0 0,1 11 0 0 0,-1 0 0 0 0,-1-3 0 0 0,-2-8 0 0 0,-2-7 0 0 0,-3-11 0 0 0,-1-14 0 0 0,-2-14 0 0 0,-1-16 0 0 0,-1-13 0 0 0,1-12 0 0 0,-1-10 0 0 0,1-10 0 0 0,0-9 0 0 0,0-8 0 0 0,-1-7 0 0 0,1-6 0 0 0,-2-9 0 0 0,-3-7 0 0 0,-3-7 0 0 0,-2-5 0 0 0,-2-5 0 0 0,-1-6 0 0 0,-4-5 0 0 0,2-2 0 0 0,1-3 0 0 0,0 0 0 0 0,3-1 0 0 0,3 3 0 0 0,0 7 0 0 0,3 8 0 0 0,1 7 0 0 0,2 7 0 0 0,1 7 0 0 0,1 7 0 0 0,0 7 0 0 0,0 3 0 0 0,1 4 0 0 0,-1 2 0 0 0,0 0 0 0 0,0 1 0 0 0,0-1 0 0 0,0 0 0 0 0,0 1 0 0 0,0-1 0 0 0,0 0 0 0 0,0-1 0 0 0,0 0 0 0 0,0-1 0 0 0,0-4 0 0 0,0-2 0 0 0,0-5 0 0 0,0-1 0 0 0,2-2 0 0 0,1 1 0 0 0,1 0 0 0 0,0 2 0 0 0,1 4 0 0 0,0 3 0 0 0,-1 3 0 0 0,-1 1 0 0 0,0 3 0 0 0,0 1 0 0 0,-1 0 0 0 0,1-2 0 0 0,2-4 0 0 0,2-1 0 0 0,2-1 0 0 0,0-3 0 0 0,1 0 0 0 0,1 2 0 0 0,-2 2 0 0 0,-1 2 0 0 0,-3 2 0 0 0,-6 3 0 0 0,-5 4 0 0 0,-4 1 0 0 0,-7 1 0 0 0,-7 1 0 0 0,-5 1 0 0 0,-3-1 0 0 0,-6 1 0 0 0,-5-1 0 0 0,-7 1 0 0 0,-3-1 0 0 0,-6 0 0 0 0,-3 0 0 0 0,-4 0 0 0 0,-3 0 0 0 0,3 0 0 0 0,-1 2 0 0 0,0 4 0 0 0,3 2 0 0 0,3 3 0 0 0,3 1 0 0 0,3 0 0 0 0,2 2 0 0 0,4-1 0 0 0,1 0 0 0 0,1 0 0 0 0,1 0 0 0 0,3-1 0 0 0,3 1 0 0 0,2-3 0 0 0,4-1 0 0 0,1-2 0 0 0,3-1 0 0 0,3 0 0 0 0,2-2 0 0 0,2 0 0 0 0,3-1 0 0 0,1 0 0 0 0,1-1 0 0 0,1-1 0 0 0,-1 0 0 0 0,3-1 0 0 0,-2 0 0 0 0,2 1 0 0 0,1 1 0 0 0,-1 0 0 0 0,1 0 0 0 0,-1-1 0 0 0,0 0 0 0 0,0-1 0 0 0,-3 0 0 0 0,-1 0 0 0 0,-1 0 0 0 0,-1 0 0 0 0,-2 0 0 0 0,-2 0 0 0 0,-3 0 0 0 0,-2 0 0 0 0,-2 0 0 0 0,-2 0 0 0 0,-3 0 0 0 0,-5 0 0 0 0,-2 0 0 0 0,-1 0 0 0 0,-2 0 0 0 0,-2 0 0 0 0,-1 0 0 0 0,-2 0 0 0 0,1 0 0 0 0,-1 2 0 0 0,-1 1 0 0 0,1 0 0 0 0,0-1 0 0 0,1-1 0 0 0,-1 0 0 0 0,0 0 0 0 0,0-1 0 0 0,1 0 0 0 0,-1 0 0 0 0,0 0 0 0 0,1 0 0 0 0,2 0 0 0 0,1 0 0 0 0,0 0 0 0 0,1 0 0 0 0,4 0 0 0 0,3 0 0 0 0,-2 0 0 0 0,2 0 0 0 0,1 0 0 0 0,-2 0 0 0 0,0 0 0 0 0,-1 0 0 0 0,-3 0 0 0 0,-3 0 0 0 0,-1 0 0 0 0,-4 0 0 0 0,-3 0 0 0 0,-3 0 0 0 0,-4 0 0 0 0,-2 0 0 0 0,-6 0 0 0 0,-3 0 0 0 0,-4 0 0 0 0,0 0 0 0 0,-3 0 0 0 0,-3 0 0 0 0,-2 0 0 0 0,2 2 0 0 0,-1 1 0 0 0,-1 3 0 0 0,-9 2 0 0 0,-7 1 0 0 0,-2 1 0 0 0,4-1 0 0 0,1 0 0 0 0,2 2 0 0 0,-2-2 0 0 0,1 1 0 0 0,1-2 0 0 0,2-1 0 0 0,6-3 0 0 0,5-2 0 0 0,9-1 0 0 0,8-1 0 0 0,7 0 0 0 0,7-1 0 0 0,7 1 0 0 0,5 0 0 0 0,6-1 0 0 0,3 1 0 0 0,3 0 0 0 0,5 0 0 0 0,2 0 0 0 0,2 0 0 0 0,1 0 0 0 0,-1 0 0 0 0,0 0 0 0 0,-1 0 0 0 0,0 0 0 0 0,0 0 0 0 0,1 0 0 0 0,3-2 0 0 0,3-2 0 0 0,1-2 0 0 0,2-1 0 0 0,3-2 0 0 0,2-1 0 0 0,2 0 0 0 0,3 0 0 0 0,0-1 0 0 0,2 1 0 0 0,-1 0 0 0 0,1 0 0 0 0,-1 1 0 0 0,2-1 0 0 0,1 0 0 0 0,-1 1 0 0 0,0-3 0 0 0,-1-3 0 0 0,1-2 0 0 0,1-2 0 0 0,0-2 0 0 0,-1 0 0 0 0,1-1 0 0 0,0 2 0 0 0,-1 2 0 0 0,0 3 0 0 0,1 3 0 0 0,2 2 0 0 0,0 4 0 0 0,2 3 0 0 0,1 1 0 0 0,1 2 0 0 0,0 0 0 0 0,1 1 0 0 0,0-1 0 0 0,2 1 0 0 0,2-1 0 0 0,6 1 0 0 0,2-1 0 0 0,4 0 0 0 0,3 0 0 0 0,3 0 0 0 0,5 0 0 0 0,2 0 0 0 0,3 0 0 0 0,1-2 0 0 0,-2-3 0 0 0,-1 0 0 0 0,-1 0 0 0 0,-2-1 0 0 0,-3 1 0 0 0,-2 1 0 0 0,-2 2 0 0 0,0-2 0 0 0,-2 0 0 0 0,1 1 0 0 0,1 1 0 0 0,1-1 0 0 0,2 0 0 0 0,1-2 0 0 0,1 0 0 0 0,1 1 0 0 0,0-1 0 0 0,2 1 0 0 0,1 0 0 0 0,1 0 0 0 0,-2-1 0 0 0,0 2 0 0 0,-2 1 0 0 0,0 0 0 0 0,-2 1 0 0 0,-2 1 0 0 0,0-2 0 0 0,-1 0 0 0 0,-1-1 0 0 0,-1 1 0 0 0,0 1 0 0 0,2 0 0 0 0,1-1 0 0 0,1-1 0 0 0,1 0 0 0 0,-1 1 0 0 0,-1 1 0 0 0,1 0 0 0 0,0 1 0 0 0,1 0 0 0 0,1 0 0 0 0,0 0 0 0 0,0 0 0 0 0,-2 0 0 0 0,0 0 0 0 0,-3 0 0 0 0,0 0 0 0 0,-2 0 0 0 0,1 0 0 0 0,-1 0 0 0 0,1 0 0 0 0,-2 0 0 0 0,2 0 0 0 0,-1 0 0 0 0,1 2 0 0 0,1 1 0 0 0,5-1 0 0 0,2 2 0 0 0,4 0 0 0 0,3 2 0 0 0,6 0 0 0 0,4 0 0 0 0,4 0 0 0 0,1 1 0 0 0,3-1 0 0 0,2-1 0 0 0,-1 1 0 0 0,1-2 0 0 0,1 3 0 0 0,-1-2 0 0 0,-1 2 0 0 0,-1-1 0 0 0,-3 1 0 0 0,-2 0 0 0 0,0 0 0 0 0,0 2 0 0 0,-2-2 0 0 0,0 2 0 0 0,1-2 0 0 0,1-2 0 0 0,1 1 0 0 0,4-1 0 0 0,3-1 0 0 0,5-1 0 0 0,4-2 0 0 0,-1 0 0 0 0,4-1 0 0 0,1 0 0 0 0,-2 0 0 0 0,-2 0 0 0 0,3-1 0 0 0,2 1 0 0 0,1 0 0 0 0,1 0 0 0 0,2 0 0 0 0,3 0 0 0 0,2 0 0 0 0,1 0 0 0 0,1 0 0 0 0,0 0 0 0 0,-6 0 0 0 0,-9 0 0 0 0,-11 0 0 0 0,-10 0 0 0 0,-11 0 0 0 0,-11 0 0 0 0,-10 0 0 0 0,-6 0 0 0 0,-4 0 0 0 0,-7 0 0 0 0,-12 0 0 0 0,-16 0 0 0 0,-21 3 0 0 0,-21 3 0 0 0,-28 4 0 0 0,-30 3 0 0 0,-33 3 0 0 0,-27 3 0 0 0,-27 1 0 0 0,-20 1 0 0 0,-10 0 0 0 0,-2 0 0 0 0,26 0 0 0 0,-1-1 0 0 0,9-1 0 0 0,17 0 0 0 0,28-1 0 0 0,10-1 0 0 0,7 1 0 0 0,10-4 0 0 0,16-2 0 0 0,9-2 0 0 0,8-1 0 0 0,6-2 0 0 0,5 1 0 0 0,6-2 0 0 0,8-1 0 0 0,7 1 0 0 0,5-1 0 0 0,9 1 0 0 0,5-1 0 0 0,5-1 0 0 0,4 1 0 0 0,5-1 0 0 0,3 0 0 0 0,3-2 0 0 0,3-1 0 0 0,0 0 0 0 0,1-1 0 0 0,0 0 0 0 0,1 0 0 0 0,1 0 0 0 0,-1 0 0 0 0,0 0 0 0 0,-1-1 0 0 0,1 1 0 0 0,-2 0 0 0 0,1 0 0 0 0,1 0 0 0 0,2 0 0 0 0,1 0 0 0 0,2 0 0 0 0,2 0 0 0 0,1 0 0 0 0,2-1 0 0 0,2-3 0 0 0,2-1 0 0 0,2 0 0 0 0,1-2 0 0 0,0 1 0 0 0,0-1 0 0 0,1 0 0 0 0,-1-2 0 0 0,1 0 0 0 0,-3 0 0 0 0,0-1 0 0 0,-3 0 0 0 0,1-1 0 0 0,-2 1 0 0 0,0-1 0 0 0,0 1 0 0 0,0-1 0 0 0,2 2 0 0 0,1 1 0 0 0,1 2 0 0 0,1 0 0 0 0,1 1 0 0 0,0 0 0 0 0,1 1 0 0 0,-1 1 0 0 0,1-1 0 0 0,0 1 0 0 0,1-2 0 0 0,0 1 0 0 0,1-1 0 0 0,-1 1 0 0 0,0-1 0 0 0,-1-1 0 0 0,0 0 0 0 0,1 1 0 0 0,1-1 0 0 0,-1 3 0 0 0,2-2 0 0 0,1 0 0 0 0,4 0 0 0 0,3 1 0 0 0,7 2 0 0 0,11 0 0 0 0,18 1 0 0 0,17 1 0 0 0,15 0 0 0 0,18 0 0 0 0,18 0 0 0 0,19 1 0 0 0,16-1 0 0 0,16 0 0 0 0,9-3 0 0 0,10-5 0 0 0,2-3 0 0 0,-1-4 0 0 0,2-2 0 0 0,-2 2 0 0 0,-19 1 0 0 0,-9 3 0 0 0,-10 0 0 0 0,-10 2 0 0 0,-11 3 0 0 0,-11 3 0 0 0,-12 1 0 0 0,-13 1 0 0 0,-11 1 0 0 0,-10 0 0 0 0,-9 1 0 0 0,-7-1 0 0 0,-7 1 0 0 0,-8-1 0 0 0,-4 0 0 0 0,-5 0 0 0 0,-5 0 0 0 0,-3 0 0 0 0,-2 0 0 0 0,-8 0 0 0 0,-10 2 0 0 0,-16 1 0 0 0,-19 2 0 0 0,-26 3 0 0 0,-45 4 0 0 0,-47 4 0 0 0,-45 2 0 0 0,-21 3 0 0 0,-28 0 0 0 0,-33 1 0 0 0,-23 6 0 0 0,-4 4 0 0 0,34 0 0 0 0,26 1 0 0 0,28 1 0 0 0,30-2 0 0 0,32-4 0 0 0,29-4 0 0 0,26-4 0 0 0,22-3 0 0 0,21-5 0 0 0,14-4 0 0 0,13-3 0 0 0,10-3 0 0 0,5-2 0 0 0,6 0 0 0 0,4-1 0 0 0,2 0 0 0 0,4-1 0 0 0,3-2 0 0 0,3-3 0 0 0,1 0 0 0 0,1-4 0 0 0,8-10 0 0 0,11-7 0 0 0,13-9 0 0 0,17-10 0 0 0,15-3 0 0 0,13-5 0 0 0,6 2 0 0 0,4 3 0 0 0,6 4 0 0 0,2 4 0 0 0,-2 6 0 0 0,-6 6 0 0 0,-9 8 0 0 0,-8 5 0 0 0,-11 6 0 0 0,-12 5 0 0 0,-7 3 0 0 0,-9 3 0 0 0,-6 0 0 0 0,-6 1 0 0 0,-2 1 0 0 0,-3-2 0 0 0,-2 1 0 0 0,-1 1 0 0 0,-1 1 0 0 0,0 1 0 0 0,-1 0 0 0 0,0 1 0 0 0,-1 1 0 0 0,-2 1 0 0 0,-3 1 0 0 0,-3-1 0 0 0,-7 0 0 0 0,-12 2 0 0 0,-14 1 0 0 0,-17 4 0 0 0,-19 5 0 0 0,-17 5 0 0 0,-17 4 0 0 0,-15 3 0 0 0,2-1 0 0 0,-4 3 0 0 0,4-2 0 0 0,2-1 0 0 0,9-2 0 0 0,11-5 0 0 0,14-3 0 0 0,16-4 0 0 0,14-4 0 0 0,15-4 0 0 0,10-4 0 0 0,13-2 0 0 0,8-2 0 0 0,8 0 0 0 0,6-1 0 0 0,6-2 0 0 0,5 0 0 0 0,6-2 0 0 0,9-2 0 0 0,12-3 0 0 0,16-5 0 0 0,16-5 0 0 0,18-5 0 0 0,15-4 0 0 0,1 0 0 0 0,4-1 0 0 0,-3 3 0 0 0,-5 3 0 0 0,-10 0 0 0 0,-10 6 0 0 0,-15 2 0 0 0,-13 5 0 0 0,-14 4 0 0 0,-11 3 0 0 0,-11 2 0 0 0,-8 2 0 0 0,-5 1 0 0 0,-6 0 0 0 0,-11-1 0 0 0,-16 1 0 0 0,-17 0 0 0 0,-17-1 0 0 0,-15 0 0 0 0,-15 0 0 0 0,-5 0 0 0 0,-6 0 0 0 0,-7 0 0 0 0,-1-2 0 0 0,6-2 0 0 0,6 1 0 0 0,11 0 0 0 0,10 1 0 0 0,13 1 0 0 0,10-1 0 0 0,12-1 0 0 0,7 0 0 0 0,8-1 0 0 0,5 1 0 0 0,3 0 0 0 0,3 1 0 0 0,0-1 0 0 0,2 0 0 0 0,0-1 0 0 0,1 0 0 0 0,0 1 0 0 0,-1 1 0 0 0,-1 0 0 0 0,-1 1 0 0 0,0 1 0 0 0,0 0 0 0 0,-3 0 0 0 0,-1 0 0 0 0,1 1 0 0 0,0-1 0 0 0,-2 0 0 0 0,1 0 0 0 0,-2 0 0 0 0,-2 0 0 0 0,-2 0 0 0 0,-1 2 0 0 0,-1 2 0 0 0,-1 4 0 0 0,3 3 0 0 0,-1 1 0 0 0,3 0 0 0 0,3 0 0 0 0,3-2 0 0 0,3-2 0 0 0,5-1 0 0 0,4-3 0 0 0,4-1 0 0 0,4-2 0 0 0,5 0 0 0 0,8-1 0 0 0,13-1 0 0 0,15 1 0 0 0,15-1 0 0 0,15 1 0 0 0,17 0 0 0 0,12 0 0 0 0,10 0 0 0 0,4 0 0 0 0,-7 0 0 0 0,-4 0 0 0 0,-2 0 0 0 0,-5 0 0 0 0,-4 0 0 0 0,-8 0 0 0 0,-11 0 0 0 0,-11 0 0 0 0,-11 0 0 0 0,-7 0 0 0 0,-4 0 0 0 0,-4 0 0 0 0,-1 0 0 0 0,0 0 0 0 0,3-2 0 0 0,1-4 0 0 0,-2 1 0 0 0,1-3 0 0 0,-2 0 0 0 0,-2-1 0 0 0,-3 3 0 0 0,-5 2 0 0 0,-4 1 0 0 0,-4 2 0 0 0,-4 0 0 0 0,-4 1 0 0 0,-2 1 0 0 0,-3-1 0 0 0,-2 0 0 0 0,-1 1 0 0 0,-2-1 0 0 0,1 0 0 0 0,-1 0 0 0 0,0 0 0 0 0,0 0 0 0 0,1 0 0 0 0,-1 0 0 0 0,0 0 0 0 0,1 0 0 0 0,0 0 0 0 0,-1 0 0 0 0,1 0 0 0 0,0 0 0 0 0,-1 0 0 0 0,-4 0 0 0 0,-9 0 0 0 0,-14 0 0 0 0,-14 0 0 0 0,-18 0 0 0 0,-19 0 0 0 0,-7 0 0 0 0,-6 0 0 0 0,-4 0 0 0 0,-2 0 0 0 0,1 0 0 0 0,7 0 0 0 0,8 0 0 0 0,15 0 0 0 0,10 0 0 0 0,13 0 0 0 0,9 0 0 0 0,12 0 0 0 0,13 0 0 0 0,12 0 0 0 0,17 0 0 0 0,18 0 0 0 0,25 0 0 0 0,28 0 0 0 0,29 0 0 0 0,37 3 0 0 0,33 9 0 0 0,21 13 0 0 0,16 12 0 0 0,-16 6 0 0 0,-18 4 0 0 0,-20 1 0 0 0,-22-4 0 0 0,-27-3 0 0 0,-26-7 0 0 0,-28-8 0 0 0,-24-5 0 0 0,-20-6 0 0 0,-14-3 0 0 0,-9-4 0 0 0,-6-2 0 0 0,-4 0 0 0 0,-7-1 0 0 0,-7-1 0 0 0,-14 0 0 0 0,-15 1 0 0 0,-19 1 0 0 0,-22 3 0 0 0,-22 2 0 0 0,-24 4 0 0 0,-25 1 0 0 0,-18 2 0 0 0,-12 1 0 0 0,-9 1 0 0 0,14-1 0 0 0,13-4 0 0 0,12-1 0 0 0,16 0 0 0 0,20-4 0 0 0,21-2 0 0 0,21-3 0 0 0,19-3 0 0 0,18-1 0 0 0,16 0 0 0 0,19-2 0 0 0,21-2 0 0 0,19-3 0 0 0,23-3 0 0 0,25-7 0 0 0,20-2 0 0 0,16-2 0 0 0,3 0 0 0 0,4 1 0 0 0,-2-2 0 0 0,-2-1 0 0 0,-7 2 0 0 0,-12 1 0 0 0,-12 2 0 0 0,-16 2 0 0 0,-16 3 0 0 0,-16 3 0 0 0,-14 5 0 0 0,-10 1 0 0 0,-8 2 0 0 0,-8 1 0 0 0,-14 1 0 0 0,-18 0 0 0 0,-19-1 0 0 0,-17 1 0 0 0,-22 2 0 0 0,-14 4 0 0 0,-15 3 0 0 0,1 3 0 0 0,0 1 0 0 0,0-1 0 0 0,4-1 0 0 0,9 1 0 0 0,9-3 0 0 0,15 0 0 0 0,13-3 0 0 0,17-1 0 0 0,13-3 0 0 0,12-2 0 0 0,10 0 0 0 0,13-1 0 0 0,19 0 0 0 0,24-1 0 0 0,42-3 0 0 0,51-4 0 0 0,45-2 0 0 0,23 2 0 0 0,34-2 0 0 0,24 0 0 0 0,18 2 0 0 0,-21 3 0 0 0,-16 2 0 0 0,-22 1 0 0 0,-31 2 0 0 0,-27 0 0 0 0,-32 0 0 0 0,-28 1 0 0 0,-27-1 0 0 0,-22 0 0 0 0,-20 1 0 0 0,-14-1 0 0 0,-9 0 0 0 0,-5 0 0 0 0,-4 1 0 0 0,-11 3 0 0 0,-17 6 0 0 0,-19 6 0 0 0,-26 11 0 0 0,-24 14 0 0 0,-25 12 0 0 0,-19 9 0 0 0,-16 10 0 0 0,5 0 0 0 0,6 0 0 0 0,11-5 0 0 0,16-7 0 0 0,16-6 0 0 0,18-9 0 0 0,22-10 0 0 0,17-9 0 0 0,15-8 0 0 0,13-4 0 0 0,10-6 0 0 0,14-3 0 0 0,18-8 0 0 0,23-11 0 0 0,26-10 0 0 0,28-9 0 0 0,28-9 0 0 0,7-1 0 0 0,4 2 0 0 0,-9 3 0 0 0,-10 2 0 0 0,-16 6 0 0 0,-18 5 0 0 0,-20 6 0 0 0,-18 6 0 0 0,-17 4 0 0 0,-13 4 0 0 0,-15 3 0 0 0,-18 2 0 0 0,-18 3 0 0 0,-21 8 0 0 0,-24 15 0 0 0,-24 14 0 0 0,-23 13 0 0 0,-6 4 0 0 0,-3 5 0 0 0,1 4 0 0 0,7-3 0 0 0,15-7 0 0 0,16-11 0 0 0,21-11 0 0 0,19-10 0 0 0,20-11 0 0 0,13-19 0 0 0,21-21 0 0 0,23-20 0 0 0,24-20 0 0 0,13-7 0 0 0,9-2 0 0 0,4 2 0 0 0,2 4 0 0 0,-3 6 0 0 0,-8 10 0 0 0,-12 10 0 0 0,-13 12 0 0 0,-11 10 0 0 0,-9 9 0 0 0,-8 6 0 0 0,-7 5 0 0 0,-15 12 0 0 0,-22 18 0 0 0,-24 22 0 0 0,-21 20 0 0 0,-9 5 0 0 0,-7 4 0 0 0,-4-2 0 0 0,9-9 0 0 0,4-3 0 0 0,8-10 0 0 0,15-13 0 0 0,14-12 0 0 0,15-13 0 0 0,12-20 0 0 0,24-31 0 0 0,35-41 0 0 0,38-39 0 0 0,29-20 0 0 0,27-19 0 0 0,8 5 0 0 0,0 6 0 0 0,-2 9 0 0 0,-9 16 0 0 0,-18 18 0 0 0,-22 22 0 0 0,-24 23 0 0 0,-21 20 0 0 0,-18 15 0 0 0,-13 14 0 0 0,-17 18 0 0 0,-26 22 0 0 0,-28 22 0 0 0,-33 25 0 0 0,-32 23 0 0 0,-28 22 0 0 0,-26 15 0 0 0,-16 13 0 0 0,-12 4 0 0 0,-1-4 0 0 0,21-19 0 0 0,20-17 0 0 0,22-19 0 0 0,19-19 0 0 0,20-15 0 0 0,22-17 0 0 0,19-14 0 0 0,19-11 0 0 0,15-9 0 0 0,10-9 0 0 0,9-11 0 0 0,10-15 0 0 0,17-16 0 0 0,27-21 0 0 0,27-23 0 0 0,27-20 0 0 0,27-18 0 0 0,4 2 0 0 0,-4 6 0 0 0,-7 9 0 0 0,-21 17 0 0 0,-12 10 0 0 0,-16 13 0 0 0,-18 16 0 0 0,-16 15 0 0 0,-18 12 0 0 0,-25 18 0 0 0,-24 17 0 0 0,-23 18 0 0 0,-25 14 0 0 0,-7 7 0 0 0,-11 4 0 0 0,-6 3 0 0 0,2 2 0 0 0,5-4 0 0 0,9-5 0 0 0,12-5 0 0 0,13-8 0 0 0,14-7 0 0 0,13-8 0 0 0,11-7 0 0 0,8-6 0 0 0,7-3 0 0 0,7-4 0 0 0,15-11 0 0 0,32-24 0 0 0,33-27 0 0 0,24-19 0 0 0,22-17 0 0 0,27-18 0 0 0,-1 2 0 0 0,-5 0 0 0 0,-12 7 0 0 0,-19 14 0 0 0,-20 17 0 0 0,-24 16 0 0 0,-22 15 0 0 0,-19 14 0 0 0,-12 11 0 0 0,-17 9 0 0 0,-21 15 0 0 0,-38 26 0 0 0,-39 30 0 0 0,-31 23 0 0 0,-29 25 0 0 0,-31 23 0 0 0,-20 18 0 0 0,-11 6 0 0 0,16-13 0 0 0,19-13 0 0 0,21-16 0 0 0,28-22 0 0 0,28-22 0 0 0,28-22 0 0 0,26-17 0 0 0,22-23 0 0 0,31-27 0 0 0,50-37 0 0 0,54-35 0 0 0,59-32 0 0 0,57-29 0 0 0,23-4 0 0 0,28-4 0 0 0,20-2 0 0 0,5 4 0 0 0,-33 20 0 0 0,-26 14 0 0 0,-31 19 0 0 0,-32 18 0 0 0,-34 17 0 0 0,-32 18 0 0 0,-29 16 0 0 0,-24 13 0 0 0,-21 9 0 0 0,-14 7 0 0 0,-10 2 0 0 0,-6 4 0 0 0,-5 5 0 0 0,-2 3 0 0 0,-1 4 0 0 0,-4 3 0 0 0,-11 8 0 0 0,-14 8 0 0 0,-17 15 0 0 0,-21 17 0 0 0,-30 21 0 0 0,-50 43 0 0 0,-22 20 0 0 0,-19 19 0 0 0,-16 14 0 0 0,-11 9 0 0 0,18-17 0 0 0,23-21 0 0 0,23-27 0 0 0,27-27 0 0 0,29-29 0 0 0,26-23 0 0 0,23-20 0 0 0,18-19 0 0 0,15-25 0 0 0,13-20 0 0 0,17-27 0 0 0,27-28 0 0 0,25-29 0 0 0,26-25 0 0 0,25-25 0 0 0,18-16 0 0 0,-2 11 0 0 0,-3 7 0 0 0,-7 16 0 0 0,-13 15 0 0 0,-16 22 0 0 0,-19 25 0 0 0,-20 25 0 0 0,-15 20 0 0 0,-14 18 0 0 0,-11 14 0 0 0,-9 12 0 0 0,-7 10 0 0 0,-7 7 0 0 0,-6 3 0 0 0,-8 5 0 0 0,-4 3 0 0 0,-8 10 0 0 0,-9 15 0 0 0,-12 10 0 0 0,-7 16 0 0 0,-9 13 0 0 0,1 4 0 0 0,1 4 0 0 0,0 2 0 0 0,5-5 0 0 0,9-11 0 0 0,10-13 0 0 0,10-17 0 0 0,10-17 0 0 0,14-21 0 0 0,21-30 0 0 0,31-33 0 0 0,30-30 0 0 0,15-13 0 0 0,11-10 0 0 0,4 1 0 0 0,-5 7 0 0 0,-10 12 0 0 0,-13 14 0 0 0,-16 16 0 0 0,-16 14 0 0 0,-14 12 0 0 0,-13 14 0 0 0,-18 16 0 0 0,-26 21 0 0 0,-39 37 0 0 0,-30 22 0 0 0,-30 24 0 0 0,-24 17 0 0 0,-18 11 0 0 0,8-10 0 0 0,6-11 0 0 0,14-12 0 0 0,19-18 0 0 0,20-18 0 0 0,23-18 0 0 0,22-18 0 0 0,18-13 0 0 0,14-10 0 0 0,11-10 0 0 0,9-6 0 0 0,5-6 0 0 0,2-2 0 0 0,2-1 0 0 0,1-1 0 0 0,1 1 0 0 0,0 1 0 0 0,0 2 0 0 0,-1 0 0 0 0,0 0 0 0 0,1 0 0 0 0,2-1 0 0 0,0 0 0 0 0,2 0 0 0 0,0-1 0 0 0,5-2 0 0 0,6-3 0 0 0,9-4 0 0 0,7-1 0 0 0,5 0 0 0 0,3-2 0 0 0,3-2 0 0 0,0 2 0 0 0,1 0 0 0 0,-2 2 0 0 0,-1 1 0 0 0,-1 3 0 0 0,-2 2 0 0 0,-2 1 0 0 0,-5 1 0 0 0,-2 0 0 0 0,0 1 0 0 0,-3 2 0 0 0,1 0 0 0 0,-3 2 0 0 0,1 0 0 0 0,1 1 0 0 0,2 0 0 0 0,-1 1 0 0 0,0 0 0 0 0,1 1 0 0 0,1-1 0 0 0,1 2 0 0 0,1 1 0 0 0,0 1 0 0 0,-2-2 0 0 0,-1 0 0 0 0,-2 1 0 0 0,-2 0 0 0 0,-2 1 0 0 0,-3 0 0 0 0,-1 1 0 0 0,0 0 0 0 0,-3 0 0 0 0,0 0 0 0 0,-3 0 0 0 0,1 0 0 0 0,-2 1 0 0 0,1-1 0 0 0,1 0 0 0 0,1 0 0 0 0,2 0 0 0 0,0 0 0 0 0,4 0 0 0 0,0 0 0 0 0,4 0 0 0 0,1 0 0 0 0,3 0 0 0 0,2 0 0 0 0,4 0 0 0 0,1 0 0 0 0,3 0 0 0 0,3 0 0 0 0,3 0 0 0 0,1 2 0 0 0,0 1 0 0 0,-1-1 0 0 0,-2 1 0 0 0,-3-2 0 0 0,0 0 0 0 0,-2 0 0 0 0,-1-1 0 0 0,1 0 0 0 0,0 0 0 0 0,1 0 0 0 0,3 0 0 0 0,-1 0 0 0 0,2 0 0 0 0,1-1 0 0 0,1 1 0 0 0,5 0 0 0 0,2 0 0 0 0,3 0 0 0 0,1 0 0 0 0,2 0 0 0 0,0 0 0 0 0,-5 0 0 0 0,-3 0 0 0 0,-5 0 0 0 0,-6-1 0 0 0,-5-2 0 0 0,-5-1 0 0 0,-1-2 0 0 0,-3-3 0 0 0,-3 1 0 0 0,1 0 0 0 0,0 1 0 0 0,1 0 0 0 0,0-1 0 0 0,1 1 0 0 0,0-1 0 0 0,0 2 0 0 0,3 0 0 0 0,1 0 0 0 0,2 0 0 0 0,0 1 0 0 0,1-2 0 0 0,1 2 0 0 0,0 1 0 0 0,-1-1 0 0 0,-1 0 0 0 0,-4 2 0 0 0,-3 0 0 0 0,-2 2 0 0 0,-4 0 0 0 0,-2 1 0 0 0,-1 0 0 0 0,-1 0 0 0 0,0 1 0 0 0,0-1 0 0 0,2 0 0 0 0,-1 0 0 0 0,-2 0 0 0 0,-1 0 0 0 0,0 0 0 0 0,-1 0 0 0 0,-2 0 0 0 0,-1 0 0 0 0,-1 0 0 0 0,0 0 0 0 0,-3 2 0 0 0,-2 1 0 0 0,-1 3 0 0 0,-3 1 0 0 0,0 1 0 0 0,-1 1 0 0 0,-1 0 0 0 0,3 0 0 0 0,1-1 0 0 0,1-1 0 0 0,1 1 0 0 0,1 0 0 0 0,2 1 0 0 0,1-2 0 0 0,0 0 0 0 0,1 1 0 0 0,-2 0 0 0 0,0-1 0 0 0,0 0 0 0 0,-1 0 0 0 0,-1-1 0 0 0,0 1 0 0 0,-1-2 0 0 0,-1 1 0 0 0,1 0 0 0 0,0 1 0 0 0,-1 0 0 0 0,1-1 0 0 0,0 0 0 0 0,-1 0 0 0 0,1 0 0 0 0,1 1 0 0 0,-1 1 0 0 0,0 1 0 0 0,-2-1 0 0 0,-3 0 0 0 0,-3-3 0 0 0,-2-1 0 0 0,-5-2 0 0 0,-2-1 0 0 0,-2-1 0 0 0,-3 0 0 0 0,-2-1 0 0 0,-2 1 0 0 0,0 0 0 0 0,-1-1 0 0 0,-1 1 0 0 0,1 0 0 0 0,0 0 0 0 0,0 0 0 0 0,0 0 0 0 0,2 0 0 0 0,1 0 0 0 0,0 0 0 0 0,1 0 0 0 0,1 0 0 0 0,-2 0 0 0 0,0 0 0 0 0,-1 0 0 0 0,0 0 0 0 0,-2 0 0 0 0,1 0 0 0 0,-1 0 0 0 0,0 0 0 0 0,0 0 0 0 0,0 0 0 0 0,0 0 0 0 0,1 0 0 0 0,-1 0 0 0 0,0 0 0 0 0,0 0 0 0 0,3 0 0 0 0,0 0 0 0 0,2 0 0 0 0,2 0 0 0 0,0 0 0 0 0,0 0 0 0 0,2 0 0 0 0,1 0 0 0 0,1 0 0 0 0,-1 0 0 0 0,-1 0 0 0 0,1 0 0 0 0,0 0 0 0 0,1-2 0 0 0,-1 0 0 0 0,-1 0 0 0 0,0 0 0 0 0,1 1 0 0 0,-1 0 0 0 0,0 1 0 0 0,-2 0 0 0 0,0 0 0 0 0,1 0 0 0 0,-1 0 0 0 0,1 0 0 0 0,1 0 0 0 0,-2 0 0 0 0,1 0 0 0 0,-1 0 0 0 0,0 0 0 0 0,-1 0 0 0 0,1 0 0 0 0,-1 0 0 0 0,-2 0 0 0 0,1 0 0 0 0,0 0 0 0 0,-1 0 0 0 0,0 0 0 0 0,0 0 0 0 0,0 0 0 0 0,0 0 0 0 0,1 0 0 0 0,-2 0 0 0 0,0 0 0 0 0,1 0 0 0 0,0 0 0 0 0,-1 2 0 0 0,-1 0 0 0 0,0 1 0 0 0,1-1 0 0 0,0 1 0 0 0,0 0 0 0 0,-1 0 0 0 0,0-1 0 0 0,-1 1 0 0 0,-1 0 0 0 0,1 0 0 0 0,-1-1 0 0 0,0 1 0 0 0,0 0 0 0 0,1 0 0 0 0,1-1 0 0 0,1 1 0 0 0,0 0 0 0 0,1-1 0 0 0,0 0 0 0 0,2 0 0 0 0,0 0 0 0 0,0 1 0 0 0,0-1 0 0 0,1 0 0 0 0,-1-1 0 0 0,0 0 0 0 0,0-1 0 0 0,1 0 0 0 0,-1 0 0 0 0,0 0 0 0 0,0 0 0 0 0,-1 0 0 0 0,-2 0 0 0 0,1 0 0 0 0,0 0 0 0 0,1 0 0 0 0,0 0 0 0 0,1 0 0 0 0,0 0 0 0 0,0 0 0 0 0,0 0 0 0 0,1 0 0 0 0,1 0 0 0 0,-1 0 0 0 0,1 0 0 0 0,1 0 0 0 0,0 0 0 0 0,2 0 0 0 0,1 0 0 0 0,-1 0 0 0 0,2 0 0 0 0,-1 0 0 0 0,0 0 0 0 0,0 0 0 0 0,1 0 0 0 0,-3 0 0 0 0,-1 0 0 0 0,1 0 0 0 0,0 0 0 0 0,1 0 0 0 0,0 0 0 0 0,1 0 0 0 0,-1 0 0 0 0,2 0 0 0 0,-1 0 0 0 0,-2 0 0 0 0,-1 0 0 0 0,1 0 0 0 0,0 0 0 0 0,1 0 0 0 0,0 0 0 0 0,1 0 0 0 0,0 0 0 0 0,0 0 0 0 0,0 0 0 0 0,0 0 0 0 0,0 0 0 0 0,1 0 0 0 0,-3 0 0 0 0,1 0 0 0 0,-3 0 0 0 0,0 0 0 0 0,-1 0 0 0 0,0 0 0 0 0,-1 2 0 0 0,0 0 0 0 0,-1 0 0 0 0,2 0 0 0 0,-2 0 0 0 0,2-2 0 0 0,-1 1 0 0 0,0-1 0 0 0,2 0 0 0 0,-1 0 0 0 0,1 0 0 0 0,1 0 0 0 0,1 0 0 0 0,-2 0 0 0 0,1 0 0 0 0,0 0 0 0 0,2 0 0 0 0,-1 0 0 0 0,2 0 0 0 0,0 0 0 0 0,0 0 0 0 0,0 0 0 0 0,0 0 0 0 0,1 0 0 0 0,-1 0 0 0 0,0 0 0 0 0,-1 0 0 0 0,-2 0 0 0 0,-1 0 0 0 0,0 0 0 0 0,-2 0 0 0 0,-2 0 0 0 0,-1 0 0 0 0,-1 0 0 0 0,-1 0 0 0 0,-1 0 0 0 0,0 0 0 0 0,0 0 0 0 0,0 0 0 0 0,0 0 0 0 0,0 0 0 0 0,0 0 0 0 0,1 0 0 0 0,-1 0 0 0 0,2 0 0 0 0,1 0 0 0 0,0 0 0 0 0,1 0 0 0 0,1 0 0 0 0,-1 0 0 0 0,0 0 0 0 0,1 0 0 0 0,1 0 0 0 0,1 0 0 0 0,2 0 0 0 0,2 0 0 0 0,0 0 0 0 0,1 0 0 0 0,0 0 0 0 0,1 0 0 0 0,-1 0 0 0 0,1 0 0 0 0,0 0 0 0 0,-1 0 0 0 0,1 0 0 0 0,0 0 0 0 0,1-2 0 0 0,3-2 0 0 0,3-1 0 0 0,4-5 0 0 0,3-2 0 0 0,3-2 0 0 0,4-3 0 0 0,3-2 0 0 0,3-3 0 0 0,5-3 0 0 0,8-10 0 0 0,5-3 0 0 0,13-8 0 0 0,14-4 0 0 0,8-4 0 0 0,13-5 0 0 0,7 1 0 0 0,0 5 0 0 0,0 6 0 0 0,0 7 0 0 0,-4 4 0 0 0,-8 7 0 0 0,-9 6 0 0 0,-10 5 0 0 0,-9 5 0 0 0,-7 5 0 0 0,-8 4 0 0 0,-6 3 0 0 0,-5 1 0 0 0,-2 1 0 0 0,0 0 0 0 0,1 0 0 0 0,1 0 0 0 0,3-1 0 0 0,3 1 0 0 0,2-1 0 0 0,4 0 0 0 0,2 0 0 0 0,0 2 0 0 0,3 3 0 0 0,-1 0 0 0 0,0 2 0 0 0,-2-1 0 0 0,2-1 0 0 0,-1 1 0 0 0,0-1 0 0 0,1-2 0 0 0,0 0 0 0 0,1-2 0 0 0,3 0 0 0 0,3-1 0 0 0,-2 0 0 0 0,-2 0 0 0 0,-2 0 0 0 0,-3-3 0 0 0,-4-1 0 0 0,-7-3 0 0 0,-5 0 0 0 0,-7 0 0 0 0,-3 1 0 0 0,-4-1 0 0 0,-3 0 0 0 0,-4 0 0 0 0,-1-1 0 0 0,-3-1 0 0 0,-4 1 0 0 0,-8 1 0 0 0,-5-2 0 0 0,-5 2 0 0 0,-8-1 0 0 0,-7 2 0 0 0,-5-1 0 0 0,-8 1 0 0 0,-3 1 0 0 0,-4 2 0 0 0,-2 1 0 0 0,-1 1 0 0 0,0 1 0 0 0,3 0 0 0 0,2 0 0 0 0,2 1 0 0 0,4-1 0 0 0,3 0 0 0 0,2 0 0 0 0,4 0 0 0 0,3 0 0 0 0,4 0 0 0 0,2 0 0 0 0,3 0 0 0 0,3 0 0 0 0,2 0 0 0 0,2 0 0 0 0,3-1 0 0 0,3-2 0 0 0,5 0 0 0 0,4-3 0 0 0,4-1 0 0 0,5 1 0 0 0,16 1 0 0 0,16 1 0 0 0,21 0 0 0 0,30-1 0 0 0,28 1 0 0 0,28 1 0 0 0,22 1 0 0 0,0 1 0 0 0,-5 1 0 0 0,-10 0 0 0 0,-18 0 0 0 0,-23 0 0 0 0,-22 0 0 0 0,-23 1 0 0 0,-19-1 0 0 0,-16 0 0 0 0,-14 0 0 0 0,-12 0 0 0 0,-18 0 0 0 0,-18 0 0 0 0,-19 0 0 0 0,-18 0 0 0 0,-25-3 0 0 0,-23-4 0 0 0,-20-5 0 0 0,-13-2 0 0 0,-13-3 0 0 0,10 2 0 0 0,8 3 0 0 0,6 4 0 0 0,9 3 0 0 0,11 3 0 0 0,12 1 0 0 0,15 1 0 0 0,16 1 0 0 0,15 0 0 0 0,13-1 0 0 0,11 1 0 0 0,12-1 0 0 0,8 0 0 0 0,6 0 0 0 0,6-1 0 0 0,5-3 0 0 0,3 0 0 0 0,7 0 0 0 0,8 1 0 0 0,7 1 0 0 0,10 1 0 0 0,7 1 0 0 0,14 2 0 0 0,5 4 0 0 0,10 3 0 0 0,7 5 0 0 0,8 2 0 0 0,1 2 0 0 0,-2 2 0 0 0,-6 0 0 0 0,-9-2 0 0 0,-12-2 0 0 0,-13-1 0 0 0,-10-4 0 0 0,-10-4 0 0 0,-6-3 0 0 0,-6 0 0 0 0,-7-1 0 0 0,-7-1 0 0 0,-5-1 0 0 0,-4-1 0 0 0,-5 1 0 0 0,0-2 0 0 0,0 1 0 0 0,0 0 0 0 0,5-2 0 0 0,2 0 0 0 0,7 1 0 0 0,12 6 0 0 0,18 8 0 0 0,16 13 0 0 0,23 14 0 0 0,19 14 0 0 0,18 12 0 0 0,0 3 0 0 0,3 0 0 0 0,1 1 0 0 0,-5-3 0 0 0,-11-7 0 0 0,-12-11 0 0 0,-15-9 0 0 0,-12-9 0 0 0,-13-9 0 0 0,-11-6 0 0 0,-8-5 0 0 0,-6-3 0 0 0,-3-4 0 0 0,-3-5 0 0 0,-3-4 0 0 0,-5-6 0 0 0,-5-3 0 0 0,-2-4 0 0 0,-4-5 0 0 0,-5-7 0 0 0,0-4 0 0 0,-2-6 0 0 0,0-8 0 0 0,1-4 0 0 0,4 1 0 0 0,2-1 0 0 0,4 4 0 0 0,2 3 0 0 0,4 6 0 0 0,1 6 0 0 0,2 4 0 0 0,0 4 0 0 0,1 3 0 0 0,0 1 0 0 0,-1 2 0 0 0,1 1 0 0 0,-1 2 0 0 0,0 2 0 0 0,0 1 0 0 0,0 5 0 0 0,0 6 0 0 0,0 8 0 0 0,0 8 0 0 0,0 7 0 0 0,0 12 0 0 0,0 15 0 0 0,0 12 0 0 0,-2 4 0 0 0,-4 7 0 0 0,-5 3 0 0 0,-5 0 0 0 0,-5-2 0 0 0,-1-9 0 0 0,2-11 0 0 0,2-12 0 0 0,3-12 0 0 0,4-9 0 0 0,2-7 0 0 0,2-12 0 0 0,4-10 0 0 0,1-17 0 0 0,1-15 0 0 0,1-20 0 0 0,0-18 0 0 0,1-19 0 0 0,5-15 0 0 0,7-5 0 0 0,7-1 0 0 0,5 6 0 0 0,0 9 0 0 0,-1 14 0 0 0,-3 16 0 0 0,-3 18 0 0 0,-4 16 0 0 0,-3 17 0 0 0,-4 19 0 0 0,-3 16 0 0 0,-3 12 0 0 0,-2 8 0 0 0,-7 8 0 0 0,-5 6 0 0 0,-4 7 0 0 0,-3 3 0 0 0,-2 2 0 0 0,-2-1 0 0 0,0-1 0 0 0,3-3 0 0 0,3-8 0 0 0,3-7 0 0 0,4-8 0 0 0,3-8 0 0 0,4-5 0 0 0,2-9 0 0 0,2-12 0 0 0,0-13 0 0 0,8-16 0 0 0,6-11 0 0 0,11-7 0 0 0,8-7 0 0 0,6-2 0 0 0,3-1 0 0 0,1 3 0 0 0,-3 7 0 0 0,-4 5 0 0 0,-4 7 0 0 0,-7 7 0 0 0,-3 5 0 0 0,-3 4 0 0 0,-2 0 0 0 0,1 0 0 0 0,0 1 0 0 0,2-2 0 0 0,1-3 0 0 0,1 0 0 0 0,0 0 0 0 0,0 3 0 0 0,0 0 0 0 0,0 2 0 0 0,0 2 0 0 0,-3 4 0 0 0,-2 3 0 0 0,-2 3 0 0 0,-3 4 0 0 0,-1 3 0 0 0,-1 2 0 0 0,-1 2 0 0 0,0 1 0 0 0,0-1 0 0 0,1 1 0 0 0,-1 0 0 0 0,0-1 0 0 0,1 1 0 0 0,0-1 0 0 0,-1 0 0 0 0,1 0 0 0 0,0 0 0 0 0,0 0 0 0 0,-1 0 0 0 0,-1 1 0 0 0,-2 8 0 0 0,-2 7 0 0 0,-2 16 0 0 0,-2 15 0 0 0,0 19 0 0 0,-3 21 0 0 0,-9 15 0 0 0,-9 13 0 0 0,-5-1 0 0 0,-5 4 0 0 0,-3-4 0 0 0,-2-8 0 0 0,0-11 0 0 0,6-16 0 0 0,2-17 0 0 0,8-16 0 0 0,4-14 0 0 0,4-10 0 0 0,4-12 0 0 0,3-12 0 0 0,2-13 0 0 0,3-9 0 0 0,0-13 0 0 0,0-12 0 0 0,1-12 0 0 0,0-16 0 0 0,-1-6 0 0 0,1-9 0 0 0,-1-7 0 0 0,0-2 0 0 0,3 4 0 0 0,0 3 0 0 0,2 9 0 0 0,0 10 0 0 0,2 12 0 0 0,-2 12 0 0 0,0 12 0 0 0,0 11 0 0 0,-1 8 0 0 0,1 8 0 0 0,-1 7 0 0 0,-1 9 0 0 0,-1 9 0 0 0,-1 8 0 0 0,0 17 0 0 0,-1 16 0 0 0,0 18 0 0 0,0 17 0 0 0,0 4 0 0 0,-1 6 0 0 0,1 1 0 0 0,-2-1 0 0 0,-4-5 0 0 0,-1-10 0 0 0,-1-11 0 0 0,1-14 0 0 0,2-13 0 0 0,-1-13 0 0 0,1-11 0 0 0,2-11 0 0 0,1-14 0 0 0,1-13 0 0 0,0-19 0 0 0,1-18 0 0 0,0-24 0 0 0,0-18 0 0 0,3-8 0 0 0,3-2 0 0 0,4 2 0 0 0,4 2 0 0 0,3 11 0 0 0,0 14 0 0 0,-1 16 0 0 0,-2 17 0 0 0,-1 15 0 0 0,-3 15 0 0 0,-4 15 0 0 0,0 10 0 0 0,-2 13 0 0 0,-1 14 0 0 0,-1 15 0 0 0,-1 14 0 0 0,-1 7 0 0 0,0 7 0 0 0,-1 4 0 0 0,1-1 0 0 0,0-3 0 0 0,0-6 0 0 0,0-8 0 0 0,0-11 0 0 0,0-14 0 0 0,-1-13 0 0 0,2-10 0 0 0,-1-6 0 0 0,0-7 0 0 0,0-9 0 0 0,0-10 0 0 0,0-9 0 0 0,0-9 0 0 0,0-16 0 0 0,0-14 0 0 0,0-7 0 0 0,2-7 0 0 0,4-5 0 0 0,6-6 0 0 0,2 3 0 0 0,3 4 0 0 0,-1 9 0 0 0,-1 13 0 0 0,-1 11 0 0 0,-1 13 0 0 0,-4 10 0 0 0,-2 11 0 0 0,-3 14 0 0 0,-2 12 0 0 0,-1 10 0 0 0,-1 16 0 0 0,-1 13 0 0 0,1 12 0 0 0,-1 14 0 0 0,1 6 0 0 0,-3 3 0 0 0,-3 2 0 0 0,-4 0 0 0 0,-2 1 0 0 0,1-7 0 0 0,0-9 0 0 0,2-9 0 0 0,1-12 0 0 0,1-12 0 0 0,2-11 0 0 0,2-10 0 0 0,2-6 0 0 0,0-10 0 0 0,1-7 0 0 0,1-8 0 0 0,-1-5 0 0 0,0-4 0 0 0,1-5 0 0 0,-1-3 0 0 0,0-2 0 0 0,2-3 0 0 0,3-5 0 0 0,2-3 0 0 0,6-5 0 0 0,7-12 0 0 0,3-2 0 0 0,4-6 0 0 0,6-5 0 0 0,1-2 0 0 0,3 0 0 0 0,-1-1 0 0 0,-2 0 0 0 0,1 3 0 0 0,-4 7 0 0 0,-3 8 0 0 0,-2 10 0 0 0,-5 8 0 0 0,-3 9 0 0 0,-4 7 0 0 0,-2 6 0 0 0,-3 3 0 0 0,-2 2 0 0 0,0 2 0 0 0,-1 1 0 0 0,-1 0 0 0 0,0-1 0 0 0,0-1 0 0 0,1-3 0 0 0,2-1 0 0 0,-2-2 0 0 0,1-1 0 0 0,1 1 0 0 0,-2-1 0 0 0,1 1 0 0 0,-2 0 0 0 0,1 1 0 0 0,-1 2 0 0 0,-2 0 0 0 0,1 3 0 0 0,0 0 0 0 0,-1 1 0 0 0,-2-1 0 0 0,2 1 0 0 0,0 1 0 0 0,-1-1 0 0 0,1-1 0 0 0,0 0 0 0 0,0-1 0 0 0,-1-1 0 0 0,1 1 0 0 0,-1-1 0 0 0,1 0 0 0 0,-2 0 0 0 0,1-2 0 0 0,0-1 0 0 0,0 1 0 0 0,0 0 0 0 0,0 1 0 0 0,-4 2 0 0 0,-5 2 0 0 0,-7 3 0 0 0,-8 2 0 0 0,-6 2 0 0 0,-7 0 0 0 0,-6 0 0 0 0,-5 0 0 0 0,-7 1 0 0 0,-3 2 0 0 0,-3 0 0 0 0,-2 2 0 0 0,2 0 0 0 0,-1 2 0 0 0,0 1 0 0 0,2 3 0 0 0,5 0 0 0 0,6-1 0 0 0,1-1 0 0 0,5 1 0 0 0,4-2 0 0 0,4-2 0 0 0,4-2 0 0 0,3 0 0 0 0,3 0 0 0 0,3-2 0 0 0,4 0 0 0 0,0-1 0 0 0,2-1 0 0 0,1 0 0 0 0,1 0 0 0 0,2 0 0 0 0,0 0 0 0 0,0 0 0 0 0,0-1 0 0 0,1 1 0 0 0,-1 0 0 0 0,1 0 0 0 0,-1 0 0 0 0,0 0 0 0 0,0 0 0 0 0,1 0 0 0 0,-1 0 0 0 0,0 0 0 0 0,0 0 0 0 0,3 0 0 0 0,7 0 0 0 0,9 0 0 0 0,9 0 0 0 0,17 0 0 0 0,9 0 0 0 0,8 0 0 0 0,7 0 0 0 0,3 2 0 0 0,-1 1 0 0 0,-2 0 0 0 0,-2-1 0 0 0,-5 0 0 0 0,-7-1 0 0 0,-6-1 0 0 0,-5 1 0 0 0,-8-1 0 0 0,-3 0 0 0 0,-5-1 0 0 0,-2 1 0 0 0,-1 0 0 0 0,0 0 0 0 0,-1 0 0 0 0,-1-2 0 0 0,-2 0 0 0 0,0-2 0 0 0,0 0 0 0 0,-1-1 0 0 0,-1 1 0 0 0,0 0 0 0 0,1 1 0 0 0,1 2 0 0 0,3 0 0 0 0,5 1 0 0 0,1 0 0 0 0,1 0 0 0 0,0-4 0 0 0,-1-1 0 0 0,-3 1 0 0 0,-3 0 0 0 0,-1 2 0 0 0,-4-1 0 0 0,-3-2 0 0 0,-4-1 0 0 0,-4 1 0 0 0,-3 0 0 0 0,-3 2 0 0 0,-2 1 0 0 0,-2 1 0 0 0,-3 0 0 0 0,-1 1 0 0 0,-2 1 0 0 0,0-1 0 0 0,-4 0 0 0 0,-5 0 0 0 0,0 0 0 0 0,-3 1 0 0 0,-1-1 0 0 0,-5 0 0 0 0,-2 0 0 0 0,-1 0 0 0 0,3 0 0 0 0,1 0 0 0 0,3 0 0 0 0,3 0 0 0 0,5 0 0 0 0,3 0 0 0 0,4 0 0 0 0,2 0 0 0 0,2 0 0 0 0,4 1 0 0 0,3 3 0 0 0,3 1 0 0 0,2 0 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29T20:20:22.689"/>
    </inkml:context>
    <inkml:brush xml:id="br0">
      <inkml:brushProperty name="width" value="0.35" units="cm"/>
      <inkml:brushProperty name="height" value="0.35" units="cm"/>
      <inkml:brushProperty name="color" value="#FFFFFF"/>
    </inkml:brush>
  </inkml:definitions>
  <inkml:trace contextRef="#ctx0" brushRef="#br0">923 0 24575,'-35'0'0,"2"0"0,14 0 0,-6 0 0,-1 0 0,0 0 0,-4 0 0,4 0 0,-5 0 0,-1 0 0,1 0 0,5 0 0,-4 0 0,9 0 0,-9 0 0,10 0 0,-5 0 0,6 0 0,0 0 0,4 0 0,-3 0 0,8 0 0,-8 0 0,8 0 0,-3 0 0,-1 0 0,4 0 0,-3 0 0,4 0 0,1 0 0,-5 0 0,3 0 0,-2 0 0,3 0 0,0 0 0,-3 0 0,2 0 0,-2 0 0,3 0 0,0 0 0,-3 0 0,3 0 0,-4 0 0,5 0 0,-1 0 0,-3 0 0,2 0 0,-2 0 0,3 0 0,1 0 0,-4 0 0,3 0 0,-3 0 0,4 0 0,0 0 0,-4 0 0,7 8 0,-3 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698842-516A-0344-A3C6-A4FA84EF5775}" type="datetimeFigureOut">
              <a:rPr lang="en-US" smtClean="0"/>
              <a:t>5/29/23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C03079-2097-7F4F-A3F1-468C3CD960C6}" type="slidenum">
              <a:rPr lang="en-US" smtClean="0"/>
              <a:t>‹#›</a:t>
            </a:fld>
            <a:endParaRPr lang="en-US"/>
          </a:p>
        </p:txBody>
      </p:sp>
    </p:spTree>
    <p:extLst>
      <p:ext uri="{BB962C8B-B14F-4D97-AF65-F5344CB8AC3E}">
        <p14:creationId xmlns:p14="http://schemas.microsoft.com/office/powerpoint/2010/main" val="2231583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C03079-2097-7F4F-A3F1-468C3CD960C6}" type="slidenum">
              <a:rPr lang="en-US" smtClean="0"/>
              <a:t>30</a:t>
            </a:fld>
            <a:endParaRPr lang="en-US"/>
          </a:p>
        </p:txBody>
      </p:sp>
    </p:spTree>
    <p:extLst>
      <p:ext uri="{BB962C8B-B14F-4D97-AF65-F5344CB8AC3E}">
        <p14:creationId xmlns:p14="http://schemas.microsoft.com/office/powerpoint/2010/main" val="1168419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F8CF-692C-4963-8B5E-D1C0928CF160}"/>
              </a:ext>
            </a:extLst>
          </p:cNvPr>
          <p:cNvSpPr>
            <a:spLocks noGrp="1"/>
          </p:cNvSpPr>
          <p:nvPr>
            <p:ph type="ctrTitle"/>
          </p:nvPr>
        </p:nvSpPr>
        <p:spPr>
          <a:xfrm>
            <a:off x="1429612" y="1013984"/>
            <a:ext cx="7714388" cy="3260635"/>
          </a:xfrm>
        </p:spPr>
        <p:txBody>
          <a:bodyPr anchor="b"/>
          <a:lstStyle>
            <a:lvl1pPr algn="l">
              <a:defRPr sz="2800"/>
            </a:lvl1pPr>
          </a:lstStyle>
          <a:p>
            <a:r>
              <a:rPr lang="en-US"/>
              <a:t>Click to edit Master title style</a:t>
            </a:r>
          </a:p>
        </p:txBody>
      </p:sp>
      <p:sp>
        <p:nvSpPr>
          <p:cNvPr id="3" name="Subtitle 2">
            <a:extLst>
              <a:ext uri="{FF2B5EF4-FFF2-40B4-BE49-F238E27FC236}">
                <a16:creationId xmlns:a16="http://schemas.microsoft.com/office/drawing/2014/main" id="{9F419655-1613-4CC0-BBE9-BD2CB2C3C766}"/>
              </a:ext>
            </a:extLst>
          </p:cNvPr>
          <p:cNvSpPr>
            <a:spLocks noGrp="1"/>
          </p:cNvSpPr>
          <p:nvPr>
            <p:ph type="subTitle" idx="1"/>
          </p:nvPr>
        </p:nvSpPr>
        <p:spPr>
          <a:xfrm>
            <a:off x="1429612" y="4848464"/>
            <a:ext cx="7714388" cy="1085849"/>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267FFF-6BC4-4DF0-BC55-B2C3BFD8ED12}"/>
              </a:ext>
            </a:extLst>
          </p:cNvPr>
          <p:cNvSpPr>
            <a:spLocks noGrp="1"/>
          </p:cNvSpPr>
          <p:nvPr>
            <p:ph type="dt" sz="half" idx="10"/>
          </p:nvPr>
        </p:nvSpPr>
        <p:spPr/>
        <p:txBody>
          <a:bodyPr/>
          <a:lstStyle/>
          <a:p>
            <a:fld id="{3C2B07E4-CDF9-4C88-A2F3-04620E58224D}" type="datetimeFigureOut">
              <a:rPr lang="en-US" smtClean="0"/>
              <a:t>5/29/23</a:t>
            </a:fld>
            <a:endParaRPr lang="en-US"/>
          </a:p>
        </p:txBody>
      </p:sp>
      <p:sp>
        <p:nvSpPr>
          <p:cNvPr id="5" name="Footer Placeholder 4">
            <a:extLst>
              <a:ext uri="{FF2B5EF4-FFF2-40B4-BE49-F238E27FC236}">
                <a16:creationId xmlns:a16="http://schemas.microsoft.com/office/drawing/2014/main" id="{D6389830-A1B7-484B-832C-F64A558BD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8F727-72C8-47A9-8E54-AD84590286F9}"/>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7" name="Straight Connector 6">
            <a:extLst>
              <a:ext uri="{FF2B5EF4-FFF2-40B4-BE49-F238E27FC236}">
                <a16:creationId xmlns:a16="http://schemas.microsoft.com/office/drawing/2014/main" id="{AEED5540-64E5-4258-ABA4-753F07B71B38}"/>
              </a:ext>
            </a:extLst>
          </p:cNvPr>
          <p:cNvCxnSpPr>
            <a:cxnSpLocks/>
          </p:cNvCxnSpPr>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210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8A5DE-E5C6-4DB9-AD28-8F1EAC6F5513}"/>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4363E08E-9B2D-4740-9AC6-D5E1CFB95FC6}"/>
              </a:ext>
            </a:extLst>
          </p:cNvPr>
          <p:cNvSpPr>
            <a:spLocks noGrp="1"/>
          </p:cNvSpPr>
          <p:nvPr>
            <p:ph type="body" orient="vert" idx="1"/>
          </p:nvPr>
        </p:nvSpPr>
        <p:spPr>
          <a:xfrm>
            <a:off x="1429566" y="2229957"/>
            <a:ext cx="9238434" cy="3866043"/>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4E3736-E8AA-4F58-9D3A-27050B287F9D}"/>
              </a:ext>
            </a:extLst>
          </p:cNvPr>
          <p:cNvSpPr>
            <a:spLocks noGrp="1"/>
          </p:cNvSpPr>
          <p:nvPr>
            <p:ph type="dt" sz="half" idx="10"/>
          </p:nvPr>
        </p:nvSpPr>
        <p:spPr/>
        <p:txBody>
          <a:bodyPr/>
          <a:lstStyle/>
          <a:p>
            <a:fld id="{3C2B07E4-CDF9-4C88-A2F3-04620E58224D}" type="datetimeFigureOut">
              <a:rPr lang="en-US" smtClean="0"/>
              <a:t>5/29/23</a:t>
            </a:fld>
            <a:endParaRPr lang="en-US"/>
          </a:p>
        </p:txBody>
      </p:sp>
      <p:sp>
        <p:nvSpPr>
          <p:cNvPr id="5" name="Footer Placeholder 4">
            <a:extLst>
              <a:ext uri="{FF2B5EF4-FFF2-40B4-BE49-F238E27FC236}">
                <a16:creationId xmlns:a16="http://schemas.microsoft.com/office/drawing/2014/main" id="{1DE95E84-15BC-478B-9DAB-15025867B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9D98F-E0A8-4254-A957-7F17811D017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996711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DE70F5-2276-4F91-9FC2-8DA4B528814A}"/>
              </a:ext>
            </a:extLst>
          </p:cNvPr>
          <p:cNvSpPr>
            <a:spLocks noGrp="1"/>
          </p:cNvSpPr>
          <p:nvPr>
            <p:ph type="title" orient="vert"/>
          </p:nvPr>
        </p:nvSpPr>
        <p:spPr>
          <a:xfrm>
            <a:off x="9144000" y="1467699"/>
            <a:ext cx="1758461" cy="4628301"/>
          </a:xfrm>
        </p:spPr>
        <p:txBody>
          <a:bodyPr vert="eaVert"/>
          <a:lstStyle>
            <a:lvl1pPr>
              <a:defRPr>
                <a:solidFill>
                  <a:schemeClr val="tx1"/>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D21856C5-C2FD-45E4-A631-AC06B5495BEA}"/>
              </a:ext>
            </a:extLst>
          </p:cNvPr>
          <p:cNvSpPr>
            <a:spLocks noGrp="1"/>
          </p:cNvSpPr>
          <p:nvPr>
            <p:ph type="body" orient="vert" idx="1"/>
          </p:nvPr>
        </p:nvSpPr>
        <p:spPr>
          <a:xfrm>
            <a:off x="1182312" y="1467699"/>
            <a:ext cx="7839379" cy="4628301"/>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E336EA-B6DD-4115-9C67-79A24C866ED4}"/>
              </a:ext>
            </a:extLst>
          </p:cNvPr>
          <p:cNvSpPr>
            <a:spLocks noGrp="1"/>
          </p:cNvSpPr>
          <p:nvPr>
            <p:ph type="dt" sz="half" idx="10"/>
          </p:nvPr>
        </p:nvSpPr>
        <p:spPr/>
        <p:txBody>
          <a:bodyPr/>
          <a:lstStyle/>
          <a:p>
            <a:fld id="{3C2B07E4-CDF9-4C88-A2F3-04620E58224D}" type="datetimeFigureOut">
              <a:rPr lang="en-US" smtClean="0"/>
              <a:t>5/29/23</a:t>
            </a:fld>
            <a:endParaRPr lang="en-US"/>
          </a:p>
        </p:txBody>
      </p:sp>
      <p:sp>
        <p:nvSpPr>
          <p:cNvPr id="5" name="Footer Placeholder 4">
            <a:extLst>
              <a:ext uri="{FF2B5EF4-FFF2-40B4-BE49-F238E27FC236}">
                <a16:creationId xmlns:a16="http://schemas.microsoft.com/office/drawing/2014/main" id="{C2EA668B-1DAB-449C-9BA4-7B1572A22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6567E-119D-4C98-93FF-73A332803A13}"/>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409606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F94C-BCB1-4F4C-AF70-DD2A5C4E3318}"/>
              </a:ext>
            </a:extLst>
          </p:cNvPr>
          <p:cNvSpPr>
            <a:spLocks noGrp="1"/>
          </p:cNvSpPr>
          <p:nvPr>
            <p:ph type="title"/>
          </p:nvPr>
        </p:nvSpPr>
        <p:spPr>
          <a:xfrm>
            <a:off x="1429566" y="1045445"/>
            <a:ext cx="9238434" cy="857559"/>
          </a:xfrm>
        </p:spPr>
        <p:txBody>
          <a:bodyPr anchor="b"/>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A909B75-A057-44B5-872F-DF01BDC8EA07}"/>
              </a:ext>
            </a:extLst>
          </p:cNvPr>
          <p:cNvSpPr>
            <a:spLocks noGrp="1"/>
          </p:cNvSpPr>
          <p:nvPr>
            <p:ph idx="1"/>
          </p:nvPr>
        </p:nvSpPr>
        <p:spPr>
          <a:xfrm>
            <a:off x="1429566" y="2286000"/>
            <a:ext cx="9238434" cy="381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06260C-3219-4812-88F2-3162D37F293B}"/>
              </a:ext>
            </a:extLst>
          </p:cNvPr>
          <p:cNvSpPr>
            <a:spLocks noGrp="1"/>
          </p:cNvSpPr>
          <p:nvPr>
            <p:ph type="dt" sz="half" idx="10"/>
          </p:nvPr>
        </p:nvSpPr>
        <p:spPr/>
        <p:txBody>
          <a:bodyPr/>
          <a:lstStyle/>
          <a:p>
            <a:fld id="{3C2B07E4-CDF9-4C88-A2F3-04620E58224D}" type="datetimeFigureOut">
              <a:rPr lang="en-US" smtClean="0"/>
              <a:t>5/29/23</a:t>
            </a:fld>
            <a:endParaRPr lang="en-US"/>
          </a:p>
        </p:txBody>
      </p:sp>
      <p:sp>
        <p:nvSpPr>
          <p:cNvPr id="5" name="Footer Placeholder 4">
            <a:extLst>
              <a:ext uri="{FF2B5EF4-FFF2-40B4-BE49-F238E27FC236}">
                <a16:creationId xmlns:a16="http://schemas.microsoft.com/office/drawing/2014/main" id="{F2762B73-9C01-4BE3-A199-782BE6EBA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61492-EB56-4454-9D2A-8BB94AACB89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977496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80A128-A52A-402C-865B-1BF08D7F045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900447-3778-4AB7-ACB3-7C2313FE9A47}"/>
              </a:ext>
            </a:extLst>
          </p:cNvPr>
          <p:cNvSpPr>
            <a:spLocks noGrp="1"/>
          </p:cNvSpPr>
          <p:nvPr>
            <p:ph type="title"/>
          </p:nvPr>
        </p:nvSpPr>
        <p:spPr>
          <a:xfrm>
            <a:off x="1421745" y="1287554"/>
            <a:ext cx="8284963" cy="3113064"/>
          </a:xfrm>
        </p:spPr>
        <p:txBody>
          <a:bodyPr anchor="t"/>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F9B910C9-BA3C-4D31-9C62-2C2408591FF2}"/>
              </a:ext>
            </a:extLst>
          </p:cNvPr>
          <p:cNvSpPr>
            <a:spLocks noGrp="1"/>
          </p:cNvSpPr>
          <p:nvPr>
            <p:ph type="body" idx="1"/>
          </p:nvPr>
        </p:nvSpPr>
        <p:spPr>
          <a:xfrm>
            <a:off x="1421744" y="4619707"/>
            <a:ext cx="7722256" cy="1476293"/>
          </a:xfrm>
        </p:spPr>
        <p:txBody>
          <a:bodyPr anchor="b">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742E8A-6B69-406B-A3DF-0A1B76832E0A}"/>
              </a:ext>
            </a:extLst>
          </p:cNvPr>
          <p:cNvSpPr>
            <a:spLocks noGrp="1"/>
          </p:cNvSpPr>
          <p:nvPr>
            <p:ph type="dt" sz="half" idx="10"/>
          </p:nvPr>
        </p:nvSpPr>
        <p:spPr/>
        <p:txBody>
          <a:bodyPr/>
          <a:lstStyle/>
          <a:p>
            <a:fld id="{3C2B07E4-CDF9-4C88-A2F3-04620E58224D}" type="datetimeFigureOut">
              <a:rPr lang="en-US" smtClean="0"/>
              <a:t>5/29/23</a:t>
            </a:fld>
            <a:endParaRPr lang="en-US"/>
          </a:p>
        </p:txBody>
      </p:sp>
      <p:sp>
        <p:nvSpPr>
          <p:cNvPr id="5" name="Footer Placeholder 4">
            <a:extLst>
              <a:ext uri="{FF2B5EF4-FFF2-40B4-BE49-F238E27FC236}">
                <a16:creationId xmlns:a16="http://schemas.microsoft.com/office/drawing/2014/main" id="{64D665CF-4461-4BB8-8F3A-ED1CB1084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98B27-5EF3-49F4-B3CE-F3CF419AE06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599455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F3BA-5AD5-4F15-97B2-E4652D1D4E15}"/>
              </a:ext>
            </a:extLst>
          </p:cNvPr>
          <p:cNvSpPr>
            <a:spLocks noGrp="1"/>
          </p:cNvSpPr>
          <p:nvPr>
            <p:ph type="title"/>
          </p:nvPr>
        </p:nvSpPr>
        <p:spPr>
          <a:xfrm>
            <a:off x="1429566" y="1013411"/>
            <a:ext cx="9238434" cy="889592"/>
          </a:xfrm>
        </p:spPr>
        <p:txBody>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EA997B8-1FD3-40E6-A486-256EB41DB70A}"/>
              </a:ext>
            </a:extLst>
          </p:cNvPr>
          <p:cNvSpPr>
            <a:spLocks noGrp="1"/>
          </p:cNvSpPr>
          <p:nvPr>
            <p:ph sz="half" idx="1"/>
          </p:nvPr>
        </p:nvSpPr>
        <p:spPr>
          <a:xfrm>
            <a:off x="1429566"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83F4D8-AA9A-4AF7-86EA-E4D797B98CE9}"/>
              </a:ext>
            </a:extLst>
          </p:cNvPr>
          <p:cNvSpPr>
            <a:spLocks noGrp="1"/>
          </p:cNvSpPr>
          <p:nvPr>
            <p:ph sz="half" idx="2"/>
          </p:nvPr>
        </p:nvSpPr>
        <p:spPr>
          <a:xfrm>
            <a:off x="6172200"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08823E-BC08-4810-9BFF-35D2EA2AE729}"/>
              </a:ext>
            </a:extLst>
          </p:cNvPr>
          <p:cNvSpPr>
            <a:spLocks noGrp="1"/>
          </p:cNvSpPr>
          <p:nvPr>
            <p:ph type="dt" sz="half" idx="10"/>
          </p:nvPr>
        </p:nvSpPr>
        <p:spPr/>
        <p:txBody>
          <a:bodyPr/>
          <a:lstStyle/>
          <a:p>
            <a:fld id="{3C2B07E4-CDF9-4C88-A2F3-04620E58224D}" type="datetimeFigureOut">
              <a:rPr lang="en-US" smtClean="0"/>
              <a:t>5/29/23</a:t>
            </a:fld>
            <a:endParaRPr lang="en-US"/>
          </a:p>
        </p:txBody>
      </p:sp>
      <p:sp>
        <p:nvSpPr>
          <p:cNvPr id="6" name="Footer Placeholder 5">
            <a:extLst>
              <a:ext uri="{FF2B5EF4-FFF2-40B4-BE49-F238E27FC236}">
                <a16:creationId xmlns:a16="http://schemas.microsoft.com/office/drawing/2014/main" id="{2FDD2BFB-BB2C-4C4A-A6E1-DD223C2BE0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D369B2-12F8-4583-8A7F-523C9A3EF09B}"/>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753518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C717F-84B9-44BA-8DD6-680394AB193E}"/>
              </a:ext>
            </a:extLst>
          </p:cNvPr>
          <p:cNvSpPr>
            <a:spLocks noGrp="1"/>
          </p:cNvSpPr>
          <p:nvPr>
            <p:ph type="title"/>
          </p:nvPr>
        </p:nvSpPr>
        <p:spPr>
          <a:xfrm>
            <a:off x="1429566" y="1079150"/>
            <a:ext cx="9238434" cy="823912"/>
          </a:xfrm>
        </p:spPr>
        <p:txBody>
          <a:bodyPr/>
          <a:lstStyle>
            <a:lvl1pPr>
              <a:defRPr>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2A1217D6-7448-4625-964F-5D82F65F11F7}"/>
              </a:ext>
            </a:extLst>
          </p:cNvPr>
          <p:cNvSpPr>
            <a:spLocks noGrp="1"/>
          </p:cNvSpPr>
          <p:nvPr>
            <p:ph type="body" idx="1"/>
          </p:nvPr>
        </p:nvSpPr>
        <p:spPr>
          <a:xfrm>
            <a:off x="1429567" y="2013217"/>
            <a:ext cx="4495799" cy="704232"/>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3A534C-0B54-4327-99C0-4F0019FD21F6}"/>
              </a:ext>
            </a:extLst>
          </p:cNvPr>
          <p:cNvSpPr>
            <a:spLocks noGrp="1"/>
          </p:cNvSpPr>
          <p:nvPr>
            <p:ph sz="half" idx="2"/>
          </p:nvPr>
        </p:nvSpPr>
        <p:spPr>
          <a:xfrm>
            <a:off x="1429567"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9D4A63-0795-4B74-8C11-5FE7944118C7}"/>
              </a:ext>
            </a:extLst>
          </p:cNvPr>
          <p:cNvSpPr>
            <a:spLocks noGrp="1"/>
          </p:cNvSpPr>
          <p:nvPr>
            <p:ph type="body" sz="quarter" idx="3"/>
          </p:nvPr>
        </p:nvSpPr>
        <p:spPr>
          <a:xfrm>
            <a:off x="6172200" y="2013215"/>
            <a:ext cx="4495800" cy="704233"/>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3D16F3-F747-441B-9854-27225954DEC4}"/>
              </a:ext>
            </a:extLst>
          </p:cNvPr>
          <p:cNvSpPr>
            <a:spLocks noGrp="1"/>
          </p:cNvSpPr>
          <p:nvPr>
            <p:ph sz="quarter" idx="4"/>
          </p:nvPr>
        </p:nvSpPr>
        <p:spPr>
          <a:xfrm>
            <a:off x="6172200"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8168E2-6B97-486E-B0E4-4E7F5CDBB5B1}"/>
              </a:ext>
            </a:extLst>
          </p:cNvPr>
          <p:cNvSpPr>
            <a:spLocks noGrp="1"/>
          </p:cNvSpPr>
          <p:nvPr>
            <p:ph type="dt" sz="half" idx="10"/>
          </p:nvPr>
        </p:nvSpPr>
        <p:spPr/>
        <p:txBody>
          <a:bodyPr/>
          <a:lstStyle/>
          <a:p>
            <a:fld id="{3C2B07E4-CDF9-4C88-A2F3-04620E58224D}" type="datetimeFigureOut">
              <a:rPr lang="en-US" smtClean="0"/>
              <a:t>5/29/23</a:t>
            </a:fld>
            <a:endParaRPr lang="en-US"/>
          </a:p>
        </p:txBody>
      </p:sp>
      <p:sp>
        <p:nvSpPr>
          <p:cNvPr id="8" name="Footer Placeholder 7">
            <a:extLst>
              <a:ext uri="{FF2B5EF4-FFF2-40B4-BE49-F238E27FC236}">
                <a16:creationId xmlns:a16="http://schemas.microsoft.com/office/drawing/2014/main" id="{D05D3E2B-2F4E-4347-A8E9-27EB7D0359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1FC4F5-6876-414E-9E30-84706A3F528C}"/>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11" name="Straight Connector 10">
            <a:extLst>
              <a:ext uri="{FF2B5EF4-FFF2-40B4-BE49-F238E27FC236}">
                <a16:creationId xmlns:a16="http://schemas.microsoft.com/office/drawing/2014/main" id="{A70D2F04-5474-46B9-B838-858CDF4AB2D2}"/>
              </a:ext>
            </a:extLst>
          </p:cNvPr>
          <p:cNvCxnSpPr>
            <a:cxnSpLocks/>
          </p:cNvCxnSpPr>
          <p:nvPr/>
        </p:nvCxnSpPr>
        <p:spPr>
          <a:xfrm>
            <a:off x="6270727"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ADEE893-BE45-47F3-BCF0-02424B3503CC}"/>
              </a:ext>
            </a:extLst>
          </p:cNvPr>
          <p:cNvSpPr/>
          <p:nvPr/>
        </p:nvSpPr>
        <p:spPr>
          <a:xfrm>
            <a:off x="-1171838" y="4592406"/>
            <a:ext cx="808262" cy="3897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FB5178A-4501-4B56-8BF1-D083D7B021CE}"/>
              </a:ext>
            </a:extLst>
          </p:cNvPr>
          <p:cNvCxnSpPr>
            <a:cxnSpLocks/>
          </p:cNvCxnSpPr>
          <p:nvPr/>
        </p:nvCxnSpPr>
        <p:spPr>
          <a:xfrm>
            <a:off x="1524000"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580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2109C6-041C-42BA-B507-8EA298046ED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7BF877-20DD-40F4-AEA8-E1B6D5350D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7DC874-15B5-4338-B7D1-8E393AB4C16E}"/>
              </a:ext>
            </a:extLst>
          </p:cNvPr>
          <p:cNvSpPr>
            <a:spLocks noGrp="1"/>
          </p:cNvSpPr>
          <p:nvPr>
            <p:ph type="dt" sz="half" idx="10"/>
          </p:nvPr>
        </p:nvSpPr>
        <p:spPr/>
        <p:txBody>
          <a:bodyPr/>
          <a:lstStyle/>
          <a:p>
            <a:fld id="{3C2B07E4-CDF9-4C88-A2F3-04620E58224D}" type="datetimeFigureOut">
              <a:rPr lang="en-US" smtClean="0"/>
              <a:t>5/29/23</a:t>
            </a:fld>
            <a:endParaRPr lang="en-US"/>
          </a:p>
        </p:txBody>
      </p:sp>
      <p:sp>
        <p:nvSpPr>
          <p:cNvPr id="4" name="Footer Placeholder 3">
            <a:extLst>
              <a:ext uri="{FF2B5EF4-FFF2-40B4-BE49-F238E27FC236}">
                <a16:creationId xmlns:a16="http://schemas.microsoft.com/office/drawing/2014/main" id="{7E66BAE3-24C5-483F-9141-D860A265E7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9AEEB4-66F8-4008-B616-804FB9D91CF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821231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46C975-8FFB-4A4B-9213-774EE3901DE9}"/>
              </a:ext>
            </a:extLst>
          </p:cNvPr>
          <p:cNvSpPr>
            <a:spLocks noGrp="1"/>
          </p:cNvSpPr>
          <p:nvPr>
            <p:ph type="dt" sz="half" idx="10"/>
          </p:nvPr>
        </p:nvSpPr>
        <p:spPr/>
        <p:txBody>
          <a:bodyPr/>
          <a:lstStyle/>
          <a:p>
            <a:fld id="{3C2B07E4-CDF9-4C88-A2F3-04620E58224D}" type="datetimeFigureOut">
              <a:rPr lang="en-US" smtClean="0"/>
              <a:t>5/29/23</a:t>
            </a:fld>
            <a:endParaRPr lang="en-US"/>
          </a:p>
        </p:txBody>
      </p:sp>
      <p:sp>
        <p:nvSpPr>
          <p:cNvPr id="3" name="Footer Placeholder 2">
            <a:extLst>
              <a:ext uri="{FF2B5EF4-FFF2-40B4-BE49-F238E27FC236}">
                <a16:creationId xmlns:a16="http://schemas.microsoft.com/office/drawing/2014/main" id="{4FBA744F-475D-4105-8E4A-0258155495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3FA64C-7966-4D6F-88D7-4B89F2A1DF2C}"/>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785881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4ED5F-AB94-4DCF-8971-B8B2B55AF653}"/>
              </a:ext>
            </a:extLst>
          </p:cNvPr>
          <p:cNvSpPr>
            <a:spLocks noGrp="1"/>
          </p:cNvSpPr>
          <p:nvPr>
            <p:ph type="title"/>
          </p:nvPr>
        </p:nvSpPr>
        <p:spPr>
          <a:xfrm>
            <a:off x="1443740" y="1558944"/>
            <a:ext cx="3279689" cy="1864196"/>
          </a:xfrm>
        </p:spPr>
        <p:txBody>
          <a:bodyPr anchor="b"/>
          <a:lstStyle>
            <a:lvl1pPr algn="r">
              <a:defRPr sz="28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41EE4CB-68CF-4BF3-A891-8277AFD13D88}"/>
              </a:ext>
            </a:extLst>
          </p:cNvPr>
          <p:cNvSpPr>
            <a:spLocks noGrp="1"/>
          </p:cNvSpPr>
          <p:nvPr>
            <p:ph idx="1"/>
          </p:nvPr>
        </p:nvSpPr>
        <p:spPr>
          <a:xfrm>
            <a:off x="5334000" y="762000"/>
            <a:ext cx="5333999" cy="5334000"/>
          </a:xfrm>
        </p:spPr>
        <p:txBody>
          <a:bodyPr anchor="ct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292E72-B66D-40EE-B182-5585382A6DC9}"/>
              </a:ext>
            </a:extLst>
          </p:cNvPr>
          <p:cNvSpPr>
            <a:spLocks noGrp="1"/>
          </p:cNvSpPr>
          <p:nvPr>
            <p:ph type="body" sz="half" idx="2"/>
          </p:nvPr>
        </p:nvSpPr>
        <p:spPr>
          <a:xfrm>
            <a:off x="1443741" y="3649682"/>
            <a:ext cx="3233096" cy="1933605"/>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3B694-B050-45F3-AE6F-A86A129F1C64}"/>
              </a:ext>
            </a:extLst>
          </p:cNvPr>
          <p:cNvSpPr>
            <a:spLocks noGrp="1"/>
          </p:cNvSpPr>
          <p:nvPr>
            <p:ph type="dt" sz="half" idx="10"/>
          </p:nvPr>
        </p:nvSpPr>
        <p:spPr/>
        <p:txBody>
          <a:bodyPr/>
          <a:lstStyle/>
          <a:p>
            <a:fld id="{3C2B07E4-CDF9-4C88-A2F3-04620E58224D}" type="datetimeFigureOut">
              <a:rPr lang="en-US" smtClean="0"/>
              <a:t>5/29/23</a:t>
            </a:fld>
            <a:endParaRPr lang="en-US"/>
          </a:p>
        </p:txBody>
      </p:sp>
      <p:sp>
        <p:nvSpPr>
          <p:cNvPr id="6" name="Footer Placeholder 5">
            <a:extLst>
              <a:ext uri="{FF2B5EF4-FFF2-40B4-BE49-F238E27FC236}">
                <a16:creationId xmlns:a16="http://schemas.microsoft.com/office/drawing/2014/main" id="{7E8AE423-9CA5-46B3-96B1-7586AD0208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4B973D-F1F7-47BC-996D-6100B7C89520}"/>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913759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9949-4A1F-4DA9-9B75-A6180F954B8D}"/>
              </a:ext>
            </a:extLst>
          </p:cNvPr>
          <p:cNvSpPr>
            <a:spLocks noGrp="1"/>
          </p:cNvSpPr>
          <p:nvPr>
            <p:ph type="title"/>
          </p:nvPr>
        </p:nvSpPr>
        <p:spPr>
          <a:xfrm>
            <a:off x="1433543" y="1383126"/>
            <a:ext cx="3289886" cy="2045874"/>
          </a:xfrm>
        </p:spPr>
        <p:txBody>
          <a:bodyPr anchor="b"/>
          <a:lstStyle>
            <a:lvl1pPr algn="r">
              <a:defRPr sz="2800">
                <a:solidFill>
                  <a:schemeClr val="tx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79A8D794-C670-4569-93D9-0FF8B35AA7AE}"/>
              </a:ext>
            </a:extLst>
          </p:cNvPr>
          <p:cNvSpPr>
            <a:spLocks noGrp="1"/>
          </p:cNvSpPr>
          <p:nvPr>
            <p:ph type="pic" idx="1"/>
          </p:nvPr>
        </p:nvSpPr>
        <p:spPr>
          <a:xfrm>
            <a:off x="5334001" y="762000"/>
            <a:ext cx="5333999" cy="53340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2486F6-AE67-4B34-B8E2-0B7576DC2E3A}"/>
              </a:ext>
            </a:extLst>
          </p:cNvPr>
          <p:cNvSpPr>
            <a:spLocks noGrp="1"/>
          </p:cNvSpPr>
          <p:nvPr>
            <p:ph type="body" sz="half" idx="2"/>
          </p:nvPr>
        </p:nvSpPr>
        <p:spPr>
          <a:xfrm>
            <a:off x="1433544" y="3649682"/>
            <a:ext cx="3243292" cy="1684317"/>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98B11C-BB63-49A6-B488-29D4FBF8E107}"/>
              </a:ext>
            </a:extLst>
          </p:cNvPr>
          <p:cNvSpPr>
            <a:spLocks noGrp="1"/>
          </p:cNvSpPr>
          <p:nvPr>
            <p:ph type="dt" sz="half" idx="10"/>
          </p:nvPr>
        </p:nvSpPr>
        <p:spPr/>
        <p:txBody>
          <a:bodyPr/>
          <a:lstStyle/>
          <a:p>
            <a:fld id="{3C2B07E4-CDF9-4C88-A2F3-04620E58224D}" type="datetimeFigureOut">
              <a:rPr lang="en-US" smtClean="0"/>
              <a:t>5/29/23</a:t>
            </a:fld>
            <a:endParaRPr lang="en-US"/>
          </a:p>
        </p:txBody>
      </p:sp>
      <p:sp>
        <p:nvSpPr>
          <p:cNvPr id="6" name="Footer Placeholder 5">
            <a:extLst>
              <a:ext uri="{FF2B5EF4-FFF2-40B4-BE49-F238E27FC236}">
                <a16:creationId xmlns:a16="http://schemas.microsoft.com/office/drawing/2014/main" id="{324B9166-6D36-4F0A-9ADD-33D49A0C3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B22B8F-7760-41B3-9053-DD90255B9EE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54085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84152A-7FE0-4708-B7C1-DBEC8F133766}"/>
              </a:ext>
            </a:extLst>
          </p:cNvPr>
          <p:cNvSpPr>
            <a:spLocks noGrp="1"/>
          </p:cNvSpPr>
          <p:nvPr>
            <p:ph type="title"/>
          </p:nvPr>
        </p:nvSpPr>
        <p:spPr>
          <a:xfrm>
            <a:off x="1429566" y="1041621"/>
            <a:ext cx="9238434" cy="861383"/>
          </a:xfrm>
          <a:prstGeom prst="rect">
            <a:avLst/>
          </a:prstGeom>
        </p:spPr>
        <p:txBody>
          <a:bodyPr vert="horz" lIns="91440" tIns="45720" rIns="91440" bIns="45720" rtlCol="0" anchor="b">
            <a:noAutofit/>
          </a:bodyPr>
          <a:lstStyle/>
          <a:p>
            <a:r>
              <a:rPr lang="en-US"/>
              <a:t>Click to edit Master title style</a:t>
            </a:r>
          </a:p>
        </p:txBody>
      </p:sp>
      <p:sp>
        <p:nvSpPr>
          <p:cNvPr id="3" name="Text Placeholder 2">
            <a:extLst>
              <a:ext uri="{FF2B5EF4-FFF2-40B4-BE49-F238E27FC236}">
                <a16:creationId xmlns:a16="http://schemas.microsoft.com/office/drawing/2014/main" id="{B911AB53-BAF9-439D-9451-47193CF2FF8E}"/>
              </a:ext>
            </a:extLst>
          </p:cNvPr>
          <p:cNvSpPr>
            <a:spLocks noGrp="1"/>
          </p:cNvSpPr>
          <p:nvPr>
            <p:ph type="body" idx="1"/>
          </p:nvPr>
        </p:nvSpPr>
        <p:spPr>
          <a:xfrm>
            <a:off x="1429566" y="2285999"/>
            <a:ext cx="9238434" cy="3810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B96D9F-562A-496F-A530-A561994DC5EF}"/>
              </a:ext>
            </a:extLst>
          </p:cNvPr>
          <p:cNvSpPr>
            <a:spLocks noGrp="1"/>
          </p:cNvSpPr>
          <p:nvPr>
            <p:ph type="dt" sz="half" idx="2"/>
          </p:nvPr>
        </p:nvSpPr>
        <p:spPr>
          <a:xfrm rot="5400000">
            <a:off x="10471087" y="4891318"/>
            <a:ext cx="2673295"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3C2B07E4-CDF9-4C88-A2F3-04620E58224D}" type="datetimeFigureOut">
              <a:rPr lang="en-US" smtClean="0"/>
              <a:pPr/>
              <a:t>5/29/23</a:t>
            </a:fld>
            <a:endParaRPr lang="en-US"/>
          </a:p>
        </p:txBody>
      </p:sp>
      <p:sp>
        <p:nvSpPr>
          <p:cNvPr id="5" name="Footer Placeholder 4">
            <a:extLst>
              <a:ext uri="{FF2B5EF4-FFF2-40B4-BE49-F238E27FC236}">
                <a16:creationId xmlns:a16="http://schemas.microsoft.com/office/drawing/2014/main" id="{CC3060FE-AAC3-4FAE-9EB4-BCAE72D95670}"/>
              </a:ext>
            </a:extLst>
          </p:cNvPr>
          <p:cNvSpPr>
            <a:spLocks noGrp="1"/>
          </p:cNvSpPr>
          <p:nvPr>
            <p:ph type="ftr" sz="quarter" idx="3"/>
          </p:nvPr>
        </p:nvSpPr>
        <p:spPr>
          <a:xfrm rot="5400000">
            <a:off x="10473021" y="1609893"/>
            <a:ext cx="2669427" cy="365125"/>
          </a:xfrm>
          <a:prstGeom prst="rect">
            <a:avLst/>
          </a:prstGeom>
        </p:spPr>
        <p:txBody>
          <a:bodyPr vert="horz" lIns="91440" tIns="45720" rIns="91440" bIns="45720" rtlCol="0" anchor="ctr"/>
          <a:lstStyle>
            <a:lvl1pPr algn="r">
              <a:defRPr sz="700" b="1" cap="all" spc="3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4777EDB2-8F31-42FA-B253-62D241466385}"/>
              </a:ext>
            </a:extLst>
          </p:cNvPr>
          <p:cNvSpPr>
            <a:spLocks noGrp="1"/>
          </p:cNvSpPr>
          <p:nvPr>
            <p:ph type="sldNum" sz="quarter" idx="4"/>
          </p:nvPr>
        </p:nvSpPr>
        <p:spPr>
          <a:xfrm>
            <a:off x="11492908" y="3219853"/>
            <a:ext cx="629653" cy="429830"/>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fld id="{EFE71E98-A417-4ECC-ACEB-C0490C20DB04}" type="slidenum">
              <a:rPr lang="en-US" smtClean="0"/>
              <a:pPr/>
              <a:t>‹#›</a:t>
            </a:fld>
            <a:endParaRPr lang="en-US"/>
          </a:p>
        </p:txBody>
      </p:sp>
    </p:spTree>
    <p:extLst>
      <p:ext uri="{BB962C8B-B14F-4D97-AF65-F5344CB8AC3E}">
        <p14:creationId xmlns:p14="http://schemas.microsoft.com/office/powerpoint/2010/main" val="873049015"/>
      </p:ext>
    </p:extLst>
  </p:cSld>
  <p:clrMap bg1="dk1" tx1="lt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50" r:id="rId6"/>
    <p:sldLayoutId id="2147483745" r:id="rId7"/>
    <p:sldLayoutId id="2147483746" r:id="rId8"/>
    <p:sldLayoutId id="2147483747" r:id="rId9"/>
    <p:sldLayoutId id="2147483749" r:id="rId10"/>
    <p:sldLayoutId id="2147483748" r:id="rId11"/>
  </p:sldLayoutIdLst>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apply.commonapp.org/createaccount"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ustomXml" Target="../ink/ink4.xml"/><Relationship Id="rId7" Type="http://schemas.openxmlformats.org/officeDocument/2006/relationships/customXml" Target="../ink/ink6.xml"/><Relationship Id="rId12"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customXml" Target="../ink/ink8.xml"/><Relationship Id="rId5" Type="http://schemas.openxmlformats.org/officeDocument/2006/relationships/customXml" Target="../ink/ink5.xml"/><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customXml" Target="../ink/ink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customXml" Target="../ink/ink10.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ustomXml" Target="../ink/ink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customXml" Target="../ink/ink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ustomXml" Target="../ink/ink1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customXml" Target="../ink/ink1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ustomXml" Target="../ink/ink1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8.png"/><Relationship Id="rId4" Type="http://schemas.openxmlformats.org/officeDocument/2006/relationships/customXml" Target="../ink/ink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ustomXml" Target="../ink/ink1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8.png"/><Relationship Id="rId4" Type="http://schemas.openxmlformats.org/officeDocument/2006/relationships/customXml" Target="../ink/ink18.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1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customXml" Target="../ink/ink20.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ustomXml" Target="../ink/ink2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8.png"/><Relationship Id="rId4" Type="http://schemas.openxmlformats.org/officeDocument/2006/relationships/customXml" Target="../ink/ink22.xml"/></Relationships>
</file>

<file path=ppt/slides/_rels/slide23.xml.rels><?xml version="1.0" encoding="UTF-8" standalone="yes"?>
<Relationships xmlns="http://schemas.openxmlformats.org/package/2006/relationships"><Relationship Id="rId3" Type="http://schemas.openxmlformats.org/officeDocument/2006/relationships/hyperlink" Target="https://www.fiu.edu/"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ustomXml" Target="../ink/ink23.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customXml" Target="../ink/ink24.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20.png"/><Relationship Id="rId3" Type="http://schemas.openxmlformats.org/officeDocument/2006/relationships/customXml" Target="../ink/ink25.xml"/><Relationship Id="rId7" Type="http://schemas.openxmlformats.org/officeDocument/2006/relationships/customXml" Target="../ink/ink27.xml"/><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10.png"/><Relationship Id="rId5" Type="http://schemas.openxmlformats.org/officeDocument/2006/relationships/customXml" Target="../ink/ink26.xml"/><Relationship Id="rId10" Type="http://schemas.openxmlformats.org/officeDocument/2006/relationships/image" Target="../media/image230.png"/><Relationship Id="rId4" Type="http://schemas.openxmlformats.org/officeDocument/2006/relationships/image" Target="../media/image200.png"/><Relationship Id="rId9" Type="http://schemas.openxmlformats.org/officeDocument/2006/relationships/customXml" Target="../ink/ink28.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ustomXml" Target="../ink/ink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customXml" Target="../ink/ink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36ACF6A-FC06-4E10-819E-2E7BC6978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760E4C7-47B8-4356-ABCA-CC9C79E2D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Oval 12">
            <a:extLst>
              <a:ext uri="{FF2B5EF4-FFF2-40B4-BE49-F238E27FC236}">
                <a16:creationId xmlns:a16="http://schemas.microsoft.com/office/drawing/2014/main" id="{5C3A0317-07C5-421D-8353-23737ABDC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3411"/>
            <a:ext cx="4629606" cy="462960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414C5C93-B9E9-4392-ADCF-ABF21209DD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62423" y="396058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text, screenshot, logo, brand&#10;&#10;Description automatically generated">
            <a:extLst>
              <a:ext uri="{FF2B5EF4-FFF2-40B4-BE49-F238E27FC236}">
                <a16:creationId xmlns:a16="http://schemas.microsoft.com/office/drawing/2014/main" id="{B89EE3AC-02CF-100F-3611-0BD3BA3F3356}"/>
              </a:ext>
            </a:extLst>
          </p:cNvPr>
          <p:cNvPicPr>
            <a:picLocks noChangeAspect="1"/>
          </p:cNvPicPr>
          <p:nvPr/>
        </p:nvPicPr>
        <p:blipFill>
          <a:blip r:embed="rId2"/>
          <a:stretch>
            <a:fillRect/>
          </a:stretch>
        </p:blipFill>
        <p:spPr>
          <a:xfrm>
            <a:off x="6096000" y="0"/>
            <a:ext cx="6096000" cy="6858000"/>
          </a:xfrm>
          <a:prstGeom prst="foldedCorner">
            <a:avLst/>
          </a:prstGeom>
        </p:spPr>
      </p:pic>
      <mc:AlternateContent xmlns:mc="http://schemas.openxmlformats.org/markup-compatibility/2006" xmlns:p14="http://schemas.microsoft.com/office/powerpoint/2010/main">
        <mc:Choice Requires="p14">
          <p:contentPart p14:bwMode="auto" r:id="rId3">
            <p14:nvContentPartPr>
              <p14:cNvPr id="10" name="Ink 9">
                <a:extLst>
                  <a:ext uri="{FF2B5EF4-FFF2-40B4-BE49-F238E27FC236}">
                    <a16:creationId xmlns:a16="http://schemas.microsoft.com/office/drawing/2014/main" id="{FC3626A1-23A4-A837-65F7-00C4980EF69B}"/>
                  </a:ext>
                </a:extLst>
              </p14:cNvPr>
              <p14:cNvContentPartPr/>
              <p14:nvPr/>
            </p14:nvContentPartPr>
            <p14:xfrm>
              <a:off x="2528008" y="3997330"/>
              <a:ext cx="1049400" cy="33840"/>
            </p14:xfrm>
          </p:contentPart>
        </mc:Choice>
        <mc:Fallback xmlns="">
          <p:pic>
            <p:nvPicPr>
              <p:cNvPr id="10" name="Ink 9">
                <a:extLst>
                  <a:ext uri="{FF2B5EF4-FFF2-40B4-BE49-F238E27FC236}">
                    <a16:creationId xmlns:a16="http://schemas.microsoft.com/office/drawing/2014/main" id="{FC3626A1-23A4-A837-65F7-00C4980EF69B}"/>
                  </a:ext>
                </a:extLst>
              </p:cNvPr>
              <p:cNvPicPr/>
              <p:nvPr/>
            </p:nvPicPr>
            <p:blipFill>
              <a:blip r:embed="rId4"/>
              <a:stretch>
                <a:fillRect/>
              </a:stretch>
            </p:blipFill>
            <p:spPr>
              <a:xfrm>
                <a:off x="2465008" y="3934330"/>
                <a:ext cx="1175040" cy="159480"/>
              </a:xfrm>
              <a:prstGeom prst="rect">
                <a:avLst/>
              </a:prstGeom>
            </p:spPr>
          </p:pic>
        </mc:Fallback>
      </mc:AlternateContent>
      <p:sp>
        <p:nvSpPr>
          <p:cNvPr id="2" name="Title 1">
            <a:extLst>
              <a:ext uri="{FF2B5EF4-FFF2-40B4-BE49-F238E27FC236}">
                <a16:creationId xmlns:a16="http://schemas.microsoft.com/office/drawing/2014/main" id="{4F2D9135-762A-0A5C-B8F2-3EE658684B00}"/>
              </a:ext>
            </a:extLst>
          </p:cNvPr>
          <p:cNvSpPr>
            <a:spLocks noGrp="1"/>
          </p:cNvSpPr>
          <p:nvPr>
            <p:ph type="ctrTitle"/>
          </p:nvPr>
        </p:nvSpPr>
        <p:spPr>
          <a:xfrm>
            <a:off x="577228" y="2243463"/>
            <a:ext cx="4941544" cy="2071687"/>
          </a:xfrm>
          <a:noFill/>
          <a:effectLst/>
        </p:spPr>
        <p:txBody>
          <a:bodyPr anchor="b">
            <a:noAutofit/>
          </a:bodyPr>
          <a:lstStyle/>
          <a:p>
            <a:pPr algn="ctr"/>
            <a:r>
              <a:rPr lang="en-US" sz="4400" spc="0">
                <a:solidFill>
                  <a:srgbClr val="FF5E4C"/>
                </a:solidFill>
                <a:latin typeface="Aharoni" panose="02010803020104030203" pitchFamily="2" charset="-79"/>
                <a:ea typeface="Heiti SC Medium" pitchFamily="2" charset="-128"/>
                <a:cs typeface="Aharoni" panose="02010803020104030203" pitchFamily="2" charset="-79"/>
              </a:rPr>
              <a:t>COLLEGE APPLICATIONS:</a:t>
            </a:r>
            <a:br>
              <a:rPr lang="en-US" sz="4400" spc="0">
                <a:latin typeface="Aharoni" panose="02010803020104030203" pitchFamily="2" charset="-79"/>
                <a:ea typeface="Heiti SC Medium" pitchFamily="2" charset="-128"/>
                <a:cs typeface="Aharoni" panose="02010803020104030203" pitchFamily="2" charset="-79"/>
              </a:rPr>
            </a:br>
            <a:r>
              <a:rPr lang="en-US" sz="4400" spc="0">
                <a:solidFill>
                  <a:srgbClr val="002060"/>
                </a:solidFill>
                <a:latin typeface="Aharoni" panose="02010803020104030203" pitchFamily="2" charset="-79"/>
                <a:ea typeface="Heiti SC Medium" pitchFamily="2" charset="-128"/>
                <a:cs typeface="Aharoni" panose="02010803020104030203" pitchFamily="2" charset="-79"/>
              </a:rPr>
              <a:t>THE ESSENTIALS</a:t>
            </a:r>
          </a:p>
        </p:txBody>
      </p:sp>
    </p:spTree>
    <p:extLst>
      <p:ext uri="{BB962C8B-B14F-4D97-AF65-F5344CB8AC3E}">
        <p14:creationId xmlns:p14="http://schemas.microsoft.com/office/powerpoint/2010/main" val="378914263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C8B38D4-9D92-4608-A16B-260E8CC21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49475E1-967E-B8BB-EC62-1947B3858B4E}"/>
              </a:ext>
            </a:extLst>
          </p:cNvPr>
          <p:cNvPicPr>
            <a:picLocks noChangeAspect="1"/>
          </p:cNvPicPr>
          <p:nvPr/>
        </p:nvPicPr>
        <p:blipFill>
          <a:blip r:embed="rId2"/>
          <a:stretch>
            <a:fillRect/>
          </a:stretch>
        </p:blipFill>
        <p:spPr>
          <a:xfrm>
            <a:off x="838653" y="553673"/>
            <a:ext cx="4890220" cy="5947794"/>
          </a:xfrm>
          <a:prstGeom prst="rect">
            <a:avLst/>
          </a:prstGeom>
        </p:spPr>
      </p:pic>
      <p:sp>
        <p:nvSpPr>
          <p:cNvPr id="6" name="Oval 5">
            <a:extLst>
              <a:ext uri="{FF2B5EF4-FFF2-40B4-BE49-F238E27FC236}">
                <a16:creationId xmlns:a16="http://schemas.microsoft.com/office/drawing/2014/main" id="{E38E3217-1E08-74A7-7C34-336DAB5488AA}"/>
              </a:ext>
            </a:extLst>
          </p:cNvPr>
          <p:cNvSpPr/>
          <p:nvPr/>
        </p:nvSpPr>
        <p:spPr>
          <a:xfrm>
            <a:off x="1798970" y="3649211"/>
            <a:ext cx="2471026" cy="654341"/>
          </a:xfrm>
          <a:prstGeom prst="ellipse">
            <a:avLst/>
          </a:prstGeom>
          <a:noFill/>
          <a:ln w="38100">
            <a:solidFill>
              <a:srgbClr val="F39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AEFB5D9-80D3-5005-05F6-4A235F62757D}"/>
              </a:ext>
            </a:extLst>
          </p:cNvPr>
          <p:cNvSpPr/>
          <p:nvPr/>
        </p:nvSpPr>
        <p:spPr>
          <a:xfrm>
            <a:off x="6979094" y="1098290"/>
            <a:ext cx="4375446" cy="4401085"/>
          </a:xfrm>
          <a:prstGeom prst="ellipse">
            <a:avLst/>
          </a:prstGeom>
          <a:solidFill>
            <a:srgbClr val="FF5E4C"/>
          </a:solidFill>
          <a:ln>
            <a:solidFill>
              <a:srgbClr val="FF5E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261BA85F-0A47-B87C-51FF-D0A6BCF0EC55}"/>
              </a:ext>
            </a:extLst>
          </p:cNvPr>
          <p:cNvSpPr txBox="1">
            <a:spLocks/>
          </p:cNvSpPr>
          <p:nvPr/>
        </p:nvSpPr>
        <p:spPr>
          <a:xfrm>
            <a:off x="7289506" y="2380159"/>
            <a:ext cx="3754621" cy="1837345"/>
          </a:xfrm>
          <a:prstGeom prst="rect">
            <a:avLst/>
          </a:prstGeom>
          <a:solidFill>
            <a:srgbClr val="FF5E4C"/>
          </a:solidFill>
        </p:spPr>
        <p:txBody>
          <a:bodyPr vert="horz" lIns="91440" tIns="45720" rIns="91440" bIns="45720" rtlCol="0" anchor="b">
            <a:normAutofit/>
          </a:bodyPr>
          <a:lst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a:lstStyle>
          <a:p>
            <a:pPr algn="ctr"/>
            <a:r>
              <a:rPr lang="en-US" sz="4400" spc="0">
                <a:latin typeface="Aharoni" panose="02010803020104030203" pitchFamily="2" charset="-79"/>
                <a:cs typeface="Aharoni" panose="02010803020104030203" pitchFamily="2" charset="-79"/>
                <a:hlinkClick r:id="rId3"/>
              </a:rPr>
              <a:t>Create an account</a:t>
            </a:r>
            <a:endParaRPr lang="en-US" sz="4400" spc="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557160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C8B38D4-9D92-4608-A16B-260E8CC21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EF9D69A1-AC9F-27B6-8B47-0386E3276841}"/>
              </a:ext>
            </a:extLst>
          </p:cNvPr>
          <p:cNvSpPr txBox="1">
            <a:spLocks/>
          </p:cNvSpPr>
          <p:nvPr/>
        </p:nvSpPr>
        <p:spPr>
          <a:xfrm>
            <a:off x="1721141" y="490488"/>
            <a:ext cx="8749717" cy="890588"/>
          </a:xfrm>
          <a:prstGeom prst="rect">
            <a:avLst/>
          </a:prstGeom>
          <a:solidFill>
            <a:srgbClr val="FF5E4C"/>
          </a:solidFill>
        </p:spPr>
        <p:txBody>
          <a:bodyPr anchor="ctr">
            <a:normAutofit/>
          </a:bodyPr>
          <a:lst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a:lstStyle>
          <a:p>
            <a:r>
              <a:rPr lang="en-US" sz="4400" spc="0">
                <a:solidFill>
                  <a:schemeClr val="bg1"/>
                </a:solidFill>
                <a:latin typeface="Aharoni" panose="02010803020104030203" pitchFamily="2" charset="-79"/>
                <a:cs typeface="Aharoni" panose="02010803020104030203" pitchFamily="2" charset="-79"/>
              </a:rPr>
              <a:t> </a:t>
            </a:r>
          </a:p>
        </p:txBody>
      </p:sp>
      <p:sp>
        <p:nvSpPr>
          <p:cNvPr id="2" name="Title 1">
            <a:extLst>
              <a:ext uri="{FF2B5EF4-FFF2-40B4-BE49-F238E27FC236}">
                <a16:creationId xmlns:a16="http://schemas.microsoft.com/office/drawing/2014/main" id="{7F45D72D-E57F-1E7A-306D-F24BB4E36646}"/>
              </a:ext>
            </a:extLst>
          </p:cNvPr>
          <p:cNvSpPr>
            <a:spLocks noGrp="1"/>
          </p:cNvSpPr>
          <p:nvPr>
            <p:ph type="title" idx="4294967295"/>
          </p:nvPr>
        </p:nvSpPr>
        <p:spPr>
          <a:xfrm>
            <a:off x="1523999" y="394241"/>
            <a:ext cx="9144000" cy="931178"/>
          </a:xfrm>
        </p:spPr>
        <p:txBody>
          <a:bodyPr vert="horz" lIns="91440" tIns="45720" rIns="91440" bIns="45720" rtlCol="0" anchor="b">
            <a:normAutofit/>
          </a:bodyPr>
          <a:lstStyle/>
          <a:p>
            <a:pPr algn="ctr"/>
            <a:r>
              <a:rPr lang="en-US" sz="4400" spc="0">
                <a:latin typeface="Aharoni" panose="02010803020104030203" pitchFamily="2" charset="-79"/>
                <a:cs typeface="Aharoni" panose="02010803020104030203" pitchFamily="2" charset="-79"/>
              </a:rPr>
              <a:t>The common app dashboard</a:t>
            </a:r>
          </a:p>
        </p:txBody>
      </p:sp>
      <p:pic>
        <p:nvPicPr>
          <p:cNvPr id="9" name="Google Shape;5212;p8" descr="Graphical user interface, website">
            <a:extLst>
              <a:ext uri="{FF2B5EF4-FFF2-40B4-BE49-F238E27FC236}">
                <a16:creationId xmlns:a16="http://schemas.microsoft.com/office/drawing/2014/main" id="{E46238F3-D09C-3E4D-EAF5-AE5F23140815}"/>
              </a:ext>
            </a:extLst>
          </p:cNvPr>
          <p:cNvPicPr preferRelativeResize="0"/>
          <p:nvPr/>
        </p:nvPicPr>
        <p:blipFill rotWithShape="1">
          <a:blip r:embed="rId2">
            <a:alphaModFix/>
          </a:blip>
          <a:srcRect t="9394" b="6600"/>
          <a:stretch/>
        </p:blipFill>
        <p:spPr>
          <a:xfrm>
            <a:off x="1718255" y="1607454"/>
            <a:ext cx="8677616" cy="4704826"/>
          </a:xfrm>
          <a:prstGeom prst="rect">
            <a:avLst/>
          </a:prstGeom>
          <a:noFill/>
          <a:ln>
            <a:noFill/>
          </a:ln>
        </p:spPr>
      </p:pic>
      <mc:AlternateContent xmlns:mc="http://schemas.openxmlformats.org/markup-compatibility/2006" xmlns:p14="http://schemas.microsoft.com/office/powerpoint/2010/main">
        <mc:Choice Requires="p14">
          <p:contentPart p14:bwMode="auto" r:id="rId3">
            <p14:nvContentPartPr>
              <p14:cNvPr id="21" name="Ink 20">
                <a:extLst>
                  <a:ext uri="{FF2B5EF4-FFF2-40B4-BE49-F238E27FC236}">
                    <a16:creationId xmlns:a16="http://schemas.microsoft.com/office/drawing/2014/main" id="{D1875FA7-5571-1527-CEB9-A5DC7D28912D}"/>
                  </a:ext>
                </a:extLst>
              </p14:cNvPr>
              <p14:cNvContentPartPr/>
              <p14:nvPr/>
            </p14:nvContentPartPr>
            <p14:xfrm>
              <a:off x="7337688" y="1969507"/>
              <a:ext cx="1230480" cy="356400"/>
            </p14:xfrm>
          </p:contentPart>
        </mc:Choice>
        <mc:Fallback xmlns="">
          <p:pic>
            <p:nvPicPr>
              <p:cNvPr id="21" name="Ink 20">
                <a:extLst>
                  <a:ext uri="{FF2B5EF4-FFF2-40B4-BE49-F238E27FC236}">
                    <a16:creationId xmlns:a16="http://schemas.microsoft.com/office/drawing/2014/main" id="{D1875FA7-5571-1527-CEB9-A5DC7D28912D}"/>
                  </a:ext>
                </a:extLst>
              </p:cNvPr>
              <p:cNvPicPr/>
              <p:nvPr/>
            </p:nvPicPr>
            <p:blipFill>
              <a:blip r:embed="rId4"/>
              <a:stretch>
                <a:fillRect/>
              </a:stretch>
            </p:blipFill>
            <p:spPr>
              <a:xfrm>
                <a:off x="7274706" y="1906507"/>
                <a:ext cx="1356083" cy="482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2" name="Ink 21">
                <a:extLst>
                  <a:ext uri="{FF2B5EF4-FFF2-40B4-BE49-F238E27FC236}">
                    <a16:creationId xmlns:a16="http://schemas.microsoft.com/office/drawing/2014/main" id="{D3ACBBF8-AF8C-C654-6020-B4A76B8F4C42}"/>
                  </a:ext>
                </a:extLst>
              </p14:cNvPr>
              <p14:cNvContentPartPr/>
              <p14:nvPr/>
            </p14:nvContentPartPr>
            <p14:xfrm>
              <a:off x="7642248" y="1982827"/>
              <a:ext cx="1587600" cy="487440"/>
            </p14:xfrm>
          </p:contentPart>
        </mc:Choice>
        <mc:Fallback xmlns="">
          <p:pic>
            <p:nvPicPr>
              <p:cNvPr id="22" name="Ink 21">
                <a:extLst>
                  <a:ext uri="{FF2B5EF4-FFF2-40B4-BE49-F238E27FC236}">
                    <a16:creationId xmlns:a16="http://schemas.microsoft.com/office/drawing/2014/main" id="{D3ACBBF8-AF8C-C654-6020-B4A76B8F4C42}"/>
                  </a:ext>
                </a:extLst>
              </p:cNvPr>
              <p:cNvPicPr/>
              <p:nvPr/>
            </p:nvPicPr>
            <p:blipFill>
              <a:blip r:embed="rId6"/>
              <a:stretch>
                <a:fillRect/>
              </a:stretch>
            </p:blipFill>
            <p:spPr>
              <a:xfrm>
                <a:off x="7579248" y="1919827"/>
                <a:ext cx="1713240" cy="613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3" name="Ink 22">
                <a:extLst>
                  <a:ext uri="{FF2B5EF4-FFF2-40B4-BE49-F238E27FC236}">
                    <a16:creationId xmlns:a16="http://schemas.microsoft.com/office/drawing/2014/main" id="{C3955AE8-E703-767F-B39C-88621E0D90F2}"/>
                  </a:ext>
                </a:extLst>
              </p14:cNvPr>
              <p14:cNvContentPartPr/>
              <p14:nvPr/>
            </p14:nvContentPartPr>
            <p14:xfrm>
              <a:off x="8850048" y="2009827"/>
              <a:ext cx="1008360" cy="523800"/>
            </p14:xfrm>
          </p:contentPart>
        </mc:Choice>
        <mc:Fallback xmlns="">
          <p:pic>
            <p:nvPicPr>
              <p:cNvPr id="23" name="Ink 22">
                <a:extLst>
                  <a:ext uri="{FF2B5EF4-FFF2-40B4-BE49-F238E27FC236}">
                    <a16:creationId xmlns:a16="http://schemas.microsoft.com/office/drawing/2014/main" id="{C3955AE8-E703-767F-B39C-88621E0D90F2}"/>
                  </a:ext>
                </a:extLst>
              </p:cNvPr>
              <p:cNvPicPr/>
              <p:nvPr/>
            </p:nvPicPr>
            <p:blipFill>
              <a:blip r:embed="rId8"/>
              <a:stretch>
                <a:fillRect/>
              </a:stretch>
            </p:blipFill>
            <p:spPr>
              <a:xfrm>
                <a:off x="8787025" y="1946870"/>
                <a:ext cx="1134045" cy="649354"/>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Ink 2">
                <a:extLst>
                  <a:ext uri="{FF2B5EF4-FFF2-40B4-BE49-F238E27FC236}">
                    <a16:creationId xmlns:a16="http://schemas.microsoft.com/office/drawing/2014/main" id="{0B6BC282-E157-FCEE-F49E-C54C39985B5F}"/>
                  </a:ext>
                </a:extLst>
              </p14:cNvPr>
              <p14:cNvContentPartPr/>
              <p14:nvPr/>
            </p14:nvContentPartPr>
            <p14:xfrm>
              <a:off x="8444507" y="2020810"/>
              <a:ext cx="1484404" cy="260723"/>
            </p14:xfrm>
          </p:contentPart>
        </mc:Choice>
        <mc:Fallback xmlns="">
          <p:pic>
            <p:nvPicPr>
              <p:cNvPr id="3" name="Ink 2">
                <a:extLst>
                  <a:ext uri="{FF2B5EF4-FFF2-40B4-BE49-F238E27FC236}">
                    <a16:creationId xmlns:a16="http://schemas.microsoft.com/office/drawing/2014/main" id="{0B6BC282-E157-FCEE-F49E-C54C39985B5F}"/>
                  </a:ext>
                </a:extLst>
              </p:cNvPr>
              <p:cNvPicPr/>
              <p:nvPr/>
            </p:nvPicPr>
            <p:blipFill>
              <a:blip r:embed="rId10"/>
              <a:stretch>
                <a:fillRect/>
              </a:stretch>
            </p:blipFill>
            <p:spPr>
              <a:xfrm>
                <a:off x="8408521" y="1984848"/>
                <a:ext cx="1556015" cy="332287"/>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 name="Ink 3">
                <a:extLst>
                  <a:ext uri="{FF2B5EF4-FFF2-40B4-BE49-F238E27FC236}">
                    <a16:creationId xmlns:a16="http://schemas.microsoft.com/office/drawing/2014/main" id="{CD616897-C77B-A97A-B311-815E893D69C9}"/>
                  </a:ext>
                </a:extLst>
              </p14:cNvPr>
              <p14:cNvContentPartPr/>
              <p14:nvPr/>
            </p14:nvContentPartPr>
            <p14:xfrm>
              <a:off x="7648101" y="1741248"/>
              <a:ext cx="2564617" cy="829103"/>
            </p14:xfrm>
          </p:contentPart>
        </mc:Choice>
        <mc:Fallback xmlns="">
          <p:pic>
            <p:nvPicPr>
              <p:cNvPr id="4" name="Ink 3">
                <a:extLst>
                  <a:ext uri="{FF2B5EF4-FFF2-40B4-BE49-F238E27FC236}">
                    <a16:creationId xmlns:a16="http://schemas.microsoft.com/office/drawing/2014/main" id="{CD616897-C77B-A97A-B311-815E893D69C9}"/>
                  </a:ext>
                </a:extLst>
              </p:cNvPr>
              <p:cNvPicPr/>
              <p:nvPr/>
            </p:nvPicPr>
            <p:blipFill>
              <a:blip r:embed="rId12"/>
              <a:stretch>
                <a:fillRect/>
              </a:stretch>
            </p:blipFill>
            <p:spPr>
              <a:xfrm>
                <a:off x="7612106" y="1705263"/>
                <a:ext cx="2636246" cy="900714"/>
              </a:xfrm>
              <a:prstGeom prst="rect">
                <a:avLst/>
              </a:prstGeom>
            </p:spPr>
          </p:pic>
        </mc:Fallback>
      </mc:AlternateContent>
    </p:spTree>
    <p:extLst>
      <p:ext uri="{BB962C8B-B14F-4D97-AF65-F5344CB8AC3E}">
        <p14:creationId xmlns:p14="http://schemas.microsoft.com/office/powerpoint/2010/main" val="4047049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C8B38D4-9D92-4608-A16B-260E8CC21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EF9D69A1-AC9F-27B6-8B47-0386E3276841}"/>
              </a:ext>
            </a:extLst>
          </p:cNvPr>
          <p:cNvSpPr txBox="1">
            <a:spLocks/>
          </p:cNvSpPr>
          <p:nvPr/>
        </p:nvSpPr>
        <p:spPr>
          <a:xfrm>
            <a:off x="1721141" y="490488"/>
            <a:ext cx="8749717" cy="890588"/>
          </a:xfrm>
          <a:prstGeom prst="rect">
            <a:avLst/>
          </a:prstGeom>
          <a:solidFill>
            <a:srgbClr val="FF5E4C"/>
          </a:solidFill>
        </p:spPr>
        <p:txBody>
          <a:bodyPr anchor="ctr">
            <a:normAutofit/>
          </a:bodyPr>
          <a:lst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a:lstStyle>
          <a:p>
            <a:r>
              <a:rPr lang="en-US" sz="4400" spc="0">
                <a:solidFill>
                  <a:schemeClr val="bg1"/>
                </a:solidFill>
                <a:latin typeface="Aharoni" panose="02010803020104030203" pitchFamily="2" charset="-79"/>
                <a:cs typeface="Aharoni" panose="02010803020104030203" pitchFamily="2" charset="-79"/>
              </a:rPr>
              <a:t> </a:t>
            </a:r>
          </a:p>
        </p:txBody>
      </p:sp>
      <p:sp>
        <p:nvSpPr>
          <p:cNvPr id="2" name="Title 1">
            <a:extLst>
              <a:ext uri="{FF2B5EF4-FFF2-40B4-BE49-F238E27FC236}">
                <a16:creationId xmlns:a16="http://schemas.microsoft.com/office/drawing/2014/main" id="{7F45D72D-E57F-1E7A-306D-F24BB4E36646}"/>
              </a:ext>
            </a:extLst>
          </p:cNvPr>
          <p:cNvSpPr>
            <a:spLocks noGrp="1"/>
          </p:cNvSpPr>
          <p:nvPr>
            <p:ph type="title" idx="4294967295"/>
          </p:nvPr>
        </p:nvSpPr>
        <p:spPr>
          <a:xfrm>
            <a:off x="1523999" y="469080"/>
            <a:ext cx="9144000" cy="931178"/>
          </a:xfrm>
        </p:spPr>
        <p:txBody>
          <a:bodyPr vert="horz" lIns="91440" tIns="45720" rIns="91440" bIns="45720" rtlCol="0" anchor="b">
            <a:normAutofit/>
          </a:bodyPr>
          <a:lstStyle/>
          <a:p>
            <a:pPr algn="ctr"/>
            <a:r>
              <a:rPr lang="en-US" sz="4400" spc="0">
                <a:latin typeface="Aharoni" panose="02010803020104030203" pitchFamily="2" charset="-79"/>
                <a:cs typeface="Aharoni" panose="02010803020104030203" pitchFamily="2" charset="-79"/>
              </a:rPr>
              <a:t>The common app dashboard</a:t>
            </a:r>
          </a:p>
        </p:txBody>
      </p:sp>
      <p:pic>
        <p:nvPicPr>
          <p:cNvPr id="25" name="Picture 24">
            <a:extLst>
              <a:ext uri="{FF2B5EF4-FFF2-40B4-BE49-F238E27FC236}">
                <a16:creationId xmlns:a16="http://schemas.microsoft.com/office/drawing/2014/main" id="{F5492CD4-E906-946C-6BEC-0A45F068179B}"/>
              </a:ext>
            </a:extLst>
          </p:cNvPr>
          <p:cNvPicPr>
            <a:picLocks noChangeAspect="1"/>
          </p:cNvPicPr>
          <p:nvPr/>
        </p:nvPicPr>
        <p:blipFill>
          <a:blip r:embed="rId2"/>
          <a:stretch>
            <a:fillRect/>
          </a:stretch>
        </p:blipFill>
        <p:spPr>
          <a:xfrm>
            <a:off x="763399" y="1543533"/>
            <a:ext cx="10954149" cy="4743152"/>
          </a:xfrm>
          <a:prstGeom prst="rect">
            <a:avLst/>
          </a:prstGeom>
        </p:spPr>
      </p:pic>
    </p:spTree>
    <p:extLst>
      <p:ext uri="{BB962C8B-B14F-4D97-AF65-F5344CB8AC3E}">
        <p14:creationId xmlns:p14="http://schemas.microsoft.com/office/powerpoint/2010/main" val="3866461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6A027DD1-A31E-4BED-83B8-ED31F386F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9">
            <a:extLst>
              <a:ext uri="{FF2B5EF4-FFF2-40B4-BE49-F238E27FC236}">
                <a16:creationId xmlns:a16="http://schemas.microsoft.com/office/drawing/2014/main" id="{74195ED9-15F9-4A18-B356-696821BFF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6"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1">
            <a:extLst>
              <a:ext uri="{FF2B5EF4-FFF2-40B4-BE49-F238E27FC236}">
                <a16:creationId xmlns:a16="http://schemas.microsoft.com/office/drawing/2014/main" id="{961C2FB6-1414-4D9D-BE7A-1FF2A7AAE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999" y="762000"/>
            <a:ext cx="10664151" cy="5334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45D72D-E57F-1E7A-306D-F24BB4E36646}"/>
              </a:ext>
            </a:extLst>
          </p:cNvPr>
          <p:cNvSpPr>
            <a:spLocks noGrp="1"/>
          </p:cNvSpPr>
          <p:nvPr>
            <p:ph type="title"/>
          </p:nvPr>
        </p:nvSpPr>
        <p:spPr>
          <a:xfrm>
            <a:off x="1018250" y="992982"/>
            <a:ext cx="6822932" cy="890588"/>
          </a:xfrm>
          <a:solidFill>
            <a:srgbClr val="FF5E4C"/>
          </a:solidFill>
        </p:spPr>
        <p:txBody>
          <a:bodyPr anchor="ctr">
            <a:normAutofit/>
          </a:bodyPr>
          <a:lstStyle/>
          <a:p>
            <a:r>
              <a:rPr lang="en-US" sz="4400" spc="0">
                <a:solidFill>
                  <a:schemeClr val="bg1"/>
                </a:solidFill>
                <a:latin typeface="Aharoni" panose="02010803020104030203" pitchFamily="2" charset="-79"/>
                <a:cs typeface="Aharoni" panose="02010803020104030203" pitchFamily="2" charset="-79"/>
              </a:rPr>
              <a:t>Parts of common app</a:t>
            </a:r>
          </a:p>
        </p:txBody>
      </p:sp>
      <p:sp>
        <p:nvSpPr>
          <p:cNvPr id="3" name="Content Placeholder 2">
            <a:extLst>
              <a:ext uri="{FF2B5EF4-FFF2-40B4-BE49-F238E27FC236}">
                <a16:creationId xmlns:a16="http://schemas.microsoft.com/office/drawing/2014/main" id="{8236455D-389A-1530-F0BD-34814A996960}"/>
              </a:ext>
            </a:extLst>
          </p:cNvPr>
          <p:cNvSpPr>
            <a:spLocks noGrp="1"/>
          </p:cNvSpPr>
          <p:nvPr>
            <p:ph idx="1"/>
          </p:nvPr>
        </p:nvSpPr>
        <p:spPr>
          <a:xfrm>
            <a:off x="1268963" y="1993900"/>
            <a:ext cx="9399037" cy="3871118"/>
          </a:xfrm>
        </p:spPr>
        <p:txBody>
          <a:bodyPr anchor="ctr">
            <a:normAutofit/>
          </a:bodyPr>
          <a:lstStyle/>
          <a:p>
            <a:pPr>
              <a:buSzPct val="102000"/>
            </a:pPr>
            <a:r>
              <a:rPr lang="en-US" sz="2400" b="1" dirty="0">
                <a:solidFill>
                  <a:srgbClr val="002060"/>
                </a:solidFill>
                <a:latin typeface="Arial Nova" panose="020B0504020202020204" pitchFamily="34" charset="0"/>
                <a:ea typeface="UD Digi Kyokasho NP-B" panose="02020700000000000000" pitchFamily="18" charset="-128"/>
              </a:rPr>
              <a:t>Dashboard:</a:t>
            </a:r>
            <a:r>
              <a:rPr lang="en-US" sz="2400" dirty="0">
                <a:solidFill>
                  <a:srgbClr val="002060"/>
                </a:solidFill>
                <a:latin typeface="Arial Nova" panose="020B0504020202020204" pitchFamily="34" charset="0"/>
                <a:ea typeface="UD Digi Kyokasho NP-B" panose="02020700000000000000" pitchFamily="18" charset="-128"/>
              </a:rPr>
              <a:t> summary of your applications</a:t>
            </a:r>
          </a:p>
          <a:p>
            <a:pPr>
              <a:buSzPct val="102000"/>
            </a:pPr>
            <a:r>
              <a:rPr lang="en-US" sz="2400" b="1" dirty="0">
                <a:solidFill>
                  <a:srgbClr val="002060"/>
                </a:solidFill>
                <a:latin typeface="Arial Nova" panose="020B0504020202020204" pitchFamily="34" charset="0"/>
                <a:ea typeface="UD Digi Kyokasho NP-B" panose="02020700000000000000" pitchFamily="18" charset="-128"/>
              </a:rPr>
              <a:t>My Colleges: </a:t>
            </a:r>
            <a:r>
              <a:rPr lang="en-US" sz="2400" dirty="0">
                <a:solidFill>
                  <a:srgbClr val="002060"/>
                </a:solidFill>
                <a:latin typeface="Arial Nova" panose="020B0504020202020204" pitchFamily="34" charset="0"/>
                <a:ea typeface="UD Digi Kyokasho NP-B" panose="02020700000000000000" pitchFamily="18" charset="-128"/>
              </a:rPr>
              <a:t>your college applications. Every school may have different questions, supplements, or other requirements. This is where you will find that. You can submit different colleges at different times.</a:t>
            </a:r>
          </a:p>
          <a:p>
            <a:pPr>
              <a:buSzPct val="102000"/>
            </a:pPr>
            <a:r>
              <a:rPr lang="en-US" sz="2400" b="1" dirty="0">
                <a:solidFill>
                  <a:srgbClr val="002060"/>
                </a:solidFill>
                <a:latin typeface="Arial Nova" panose="020B0504020202020204" pitchFamily="34" charset="0"/>
                <a:ea typeface="UD Digi Kyokasho NP-B" panose="02020700000000000000" pitchFamily="18" charset="-128"/>
              </a:rPr>
              <a:t>Common App: </a:t>
            </a:r>
            <a:r>
              <a:rPr lang="en-US" sz="2400" dirty="0">
                <a:solidFill>
                  <a:srgbClr val="002060"/>
                </a:solidFill>
                <a:latin typeface="Arial Nova" panose="020B0504020202020204" pitchFamily="34" charset="0"/>
                <a:ea typeface="UD Digi Kyokasho NP-B" panose="02020700000000000000" pitchFamily="18" charset="-128"/>
              </a:rPr>
              <a:t>general information that is used for every school will require.</a:t>
            </a:r>
            <a:endParaRPr lang="en-US" sz="2400" b="1" dirty="0">
              <a:solidFill>
                <a:srgbClr val="002060"/>
              </a:solidFill>
              <a:latin typeface="Arial Nova" panose="020B0504020202020204" pitchFamily="34" charset="0"/>
              <a:ea typeface="UD Digi Kyokasho NP-B" panose="02020700000000000000" pitchFamily="18" charset="-128"/>
            </a:endParaRPr>
          </a:p>
        </p:txBody>
      </p:sp>
    </p:spTree>
    <p:extLst>
      <p:ext uri="{BB962C8B-B14F-4D97-AF65-F5344CB8AC3E}">
        <p14:creationId xmlns:p14="http://schemas.microsoft.com/office/powerpoint/2010/main" val="3420297318"/>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AEED5540-64E5-4258-ABA4-753F07B71B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0760E4C7-47B8-4356-ABCA-CC9C79E2D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24F4927-E645-48C1-B709-AC214B1B7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78FE2B8E-BE58-F953-05EC-DAF0AF004ED9}"/>
              </a:ext>
            </a:extLst>
          </p:cNvPr>
          <p:cNvPicPr>
            <a:picLocks noGrp="1" noChangeAspect="1"/>
          </p:cNvPicPr>
          <p:nvPr>
            <p:ph idx="1"/>
          </p:nvPr>
        </p:nvPicPr>
        <p:blipFill rotWithShape="1">
          <a:blip r:embed="rId2">
            <a:alphaModFix/>
          </a:blip>
          <a:srcRect l="11897" r="23793"/>
          <a:stretch/>
        </p:blipFill>
        <p:spPr>
          <a:xfrm>
            <a:off x="6317659" y="498850"/>
            <a:ext cx="5667306" cy="5860299"/>
          </a:xfrm>
          <a:prstGeom prst="rect">
            <a:avLst/>
          </a:prstGeom>
        </p:spPr>
      </p:pic>
      <p:cxnSp>
        <p:nvCxnSpPr>
          <p:cNvPr id="31" name="Straight Connector 30">
            <a:extLst>
              <a:ext uri="{FF2B5EF4-FFF2-40B4-BE49-F238E27FC236}">
                <a16:creationId xmlns:a16="http://schemas.microsoft.com/office/drawing/2014/main" id="{414C5C93-B9E9-4392-ADCF-ABF21209DD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62423" y="396058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19A51610-FBBC-DBDD-07A4-03396DFCDB4A}"/>
              </a:ext>
            </a:extLst>
          </p:cNvPr>
          <p:cNvSpPr>
            <a:spLocks noGrp="1"/>
          </p:cNvSpPr>
          <p:nvPr>
            <p:ph type="title"/>
          </p:nvPr>
        </p:nvSpPr>
        <p:spPr>
          <a:xfrm>
            <a:off x="923000" y="1931875"/>
            <a:ext cx="4023533" cy="3269599"/>
          </a:xfrm>
          <a:solidFill>
            <a:srgbClr val="FF5E4C"/>
          </a:solidFill>
        </p:spPr>
        <p:txBody>
          <a:bodyPr anchor="ctr">
            <a:normAutofit/>
          </a:bodyPr>
          <a:lstStyle/>
          <a:p>
            <a:pPr algn="ctr"/>
            <a:r>
              <a:rPr lang="en-US" sz="5400" spc="0" dirty="0">
                <a:latin typeface="Aharoni"/>
                <a:cs typeface="Aharoni"/>
              </a:rPr>
              <a:t>common app sections</a:t>
            </a:r>
            <a:endParaRPr lang="en-US" sz="5400" spc="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144564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AEED5540-64E5-4258-ABA4-753F07B71B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0760E4C7-47B8-4356-ABCA-CC9C79E2D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24F4927-E645-48C1-B709-AC214B1B7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414C5C93-B9E9-4392-ADCF-ABF21209DD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62423" y="396058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19A51610-FBBC-DBDD-07A4-03396DFCDB4A}"/>
              </a:ext>
            </a:extLst>
          </p:cNvPr>
          <p:cNvSpPr>
            <a:spLocks noGrp="1"/>
          </p:cNvSpPr>
          <p:nvPr>
            <p:ph type="title"/>
          </p:nvPr>
        </p:nvSpPr>
        <p:spPr>
          <a:xfrm>
            <a:off x="637674" y="1259175"/>
            <a:ext cx="4644189" cy="3942300"/>
          </a:xfrm>
          <a:solidFill>
            <a:srgbClr val="FF5E4C"/>
          </a:solidFill>
        </p:spPr>
        <p:txBody>
          <a:bodyPr anchor="ctr">
            <a:normAutofit fontScale="90000"/>
          </a:bodyPr>
          <a:lstStyle/>
          <a:p>
            <a:r>
              <a:rPr lang="en-US" sz="3000" cap="none" spc="0" dirty="0">
                <a:latin typeface="Aharoni" panose="02010803020104030203" pitchFamily="2" charset="-79"/>
                <a:cs typeface="Aharoni" panose="02010803020104030203" pitchFamily="2" charset="-79"/>
              </a:rPr>
              <a:t>PROFILE SECTION:</a:t>
            </a:r>
            <a:br>
              <a:rPr lang="en-US" sz="2700" b="0" i="0" u="none" strike="noStrike" cap="none" spc="0" dirty="0">
                <a:effectLst/>
                <a:latin typeface="Arial Nova" panose="020B0504020202020204" pitchFamily="34" charset="0"/>
              </a:rPr>
            </a:br>
            <a:r>
              <a:rPr lang="en-US" sz="2700" b="0" i="0" u="none" strike="noStrike" cap="none" spc="0" dirty="0">
                <a:effectLst/>
                <a:latin typeface="Arial Nova" panose="020B0504020202020204" pitchFamily="34" charset="0"/>
              </a:rPr>
              <a:t>Each part of the common app profile is up-front and easy. </a:t>
            </a:r>
            <a:br>
              <a:rPr lang="en-US" sz="2700" b="0" i="0" u="none" strike="noStrike" cap="none" spc="0" dirty="0">
                <a:effectLst/>
                <a:latin typeface="Arial Nova" panose="020B0504020202020204" pitchFamily="34" charset="0"/>
              </a:rPr>
            </a:br>
            <a:r>
              <a:rPr lang="en-US" sz="2700" b="0" i="0" u="none" strike="noStrike" cap="none" spc="0" dirty="0">
                <a:effectLst/>
                <a:latin typeface="Arial Nova" panose="020B0504020202020204" pitchFamily="34" charset="0"/>
              </a:rPr>
              <a:t>Not all of it is required as you will see by the red asterisk. If you feel uncomfortable answering something that is optional, you may omit it. </a:t>
            </a:r>
            <a:br>
              <a:rPr lang="en-US" sz="1400" cap="none" spc="0" dirty="0"/>
            </a:br>
            <a:endParaRPr lang="en-US" sz="2000" cap="none" spc="0" dirty="0">
              <a:latin typeface="Arial Nova" panose="020B0504020202020204" pitchFamily="34" charset="0"/>
              <a:cs typeface="Aharoni" panose="02010803020104030203" pitchFamily="2" charset="-79"/>
            </a:endParaRPr>
          </a:p>
        </p:txBody>
      </p:sp>
      <p:pic>
        <p:nvPicPr>
          <p:cNvPr id="1026" name="Picture 2">
            <a:extLst>
              <a:ext uri="{FF2B5EF4-FFF2-40B4-BE49-F238E27FC236}">
                <a16:creationId xmlns:a16="http://schemas.microsoft.com/office/drawing/2014/main" id="{B22C69CE-512C-88DF-B443-E05037DD45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0987" y="1259174"/>
            <a:ext cx="6091013" cy="46820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3">
            <p14:nvContentPartPr>
              <p14:cNvPr id="7" name="Ink 6">
                <a:extLst>
                  <a:ext uri="{FF2B5EF4-FFF2-40B4-BE49-F238E27FC236}">
                    <a16:creationId xmlns:a16="http://schemas.microsoft.com/office/drawing/2014/main" id="{F292C989-F60A-96BC-1284-CE8D346F7630}"/>
                  </a:ext>
                </a:extLst>
              </p14:cNvPr>
              <p14:cNvContentPartPr/>
              <p14:nvPr/>
            </p14:nvContentPartPr>
            <p14:xfrm>
              <a:off x="8044674" y="4876977"/>
              <a:ext cx="332640" cy="6120"/>
            </p14:xfrm>
          </p:contentPart>
        </mc:Choice>
        <mc:Fallback>
          <p:pic>
            <p:nvPicPr>
              <p:cNvPr id="7" name="Ink 6">
                <a:extLst>
                  <a:ext uri="{FF2B5EF4-FFF2-40B4-BE49-F238E27FC236}">
                    <a16:creationId xmlns:a16="http://schemas.microsoft.com/office/drawing/2014/main" id="{F292C989-F60A-96BC-1284-CE8D346F7630}"/>
                  </a:ext>
                </a:extLst>
              </p:cNvPr>
              <p:cNvPicPr/>
              <p:nvPr/>
            </p:nvPicPr>
            <p:blipFill>
              <a:blip r:embed="rId4"/>
              <a:stretch>
                <a:fillRect/>
              </a:stretch>
            </p:blipFill>
            <p:spPr>
              <a:xfrm>
                <a:off x="7981674" y="4813977"/>
                <a:ext cx="4582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 name="Ink 8">
                <a:extLst>
                  <a:ext uri="{FF2B5EF4-FFF2-40B4-BE49-F238E27FC236}">
                    <a16:creationId xmlns:a16="http://schemas.microsoft.com/office/drawing/2014/main" id="{EFBC1609-4166-980F-EC86-80C1C890CB86}"/>
                  </a:ext>
                </a:extLst>
              </p14:cNvPr>
              <p14:cNvContentPartPr/>
              <p14:nvPr/>
            </p14:nvContentPartPr>
            <p14:xfrm>
              <a:off x="8042874" y="5543697"/>
              <a:ext cx="333360" cy="360"/>
            </p14:xfrm>
          </p:contentPart>
        </mc:Choice>
        <mc:Fallback>
          <p:pic>
            <p:nvPicPr>
              <p:cNvPr id="9" name="Ink 8">
                <a:extLst>
                  <a:ext uri="{FF2B5EF4-FFF2-40B4-BE49-F238E27FC236}">
                    <a16:creationId xmlns:a16="http://schemas.microsoft.com/office/drawing/2014/main" id="{EFBC1609-4166-980F-EC86-80C1C890CB86}"/>
                  </a:ext>
                </a:extLst>
              </p:cNvPr>
              <p:cNvPicPr/>
              <p:nvPr/>
            </p:nvPicPr>
            <p:blipFill>
              <a:blip r:embed="rId6"/>
              <a:stretch>
                <a:fillRect/>
              </a:stretch>
            </p:blipFill>
            <p:spPr>
              <a:xfrm>
                <a:off x="7980234" y="5481057"/>
                <a:ext cx="459000" cy="126000"/>
              </a:xfrm>
              <a:prstGeom prst="rect">
                <a:avLst/>
              </a:prstGeom>
            </p:spPr>
          </p:pic>
        </mc:Fallback>
      </mc:AlternateContent>
    </p:spTree>
    <p:extLst>
      <p:ext uri="{BB962C8B-B14F-4D97-AF65-F5344CB8AC3E}">
        <p14:creationId xmlns:p14="http://schemas.microsoft.com/office/powerpoint/2010/main" val="2125794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AEED5540-64E5-4258-ABA4-753F07B71B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0760E4C7-47B8-4356-ABCA-CC9C79E2D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24F4927-E645-48C1-B709-AC214B1B7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414C5C93-B9E9-4392-ADCF-ABF21209DD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62423" y="396058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19A51610-FBBC-DBDD-07A4-03396DFCDB4A}"/>
              </a:ext>
            </a:extLst>
          </p:cNvPr>
          <p:cNvSpPr>
            <a:spLocks noGrp="1"/>
          </p:cNvSpPr>
          <p:nvPr>
            <p:ph type="title"/>
          </p:nvPr>
        </p:nvSpPr>
        <p:spPr>
          <a:xfrm>
            <a:off x="637674" y="1515979"/>
            <a:ext cx="4644189" cy="3482741"/>
          </a:xfrm>
          <a:solidFill>
            <a:srgbClr val="FF5E4C"/>
          </a:solidFill>
        </p:spPr>
        <p:txBody>
          <a:bodyPr anchor="ctr">
            <a:normAutofit/>
          </a:bodyPr>
          <a:lstStyle/>
          <a:p>
            <a:r>
              <a:rPr lang="en-US" sz="2700" b="0" i="0" u="none" strike="noStrike" cap="none" spc="0" dirty="0">
                <a:effectLst/>
                <a:latin typeface="Aharoni" panose="02010803020104030203" pitchFamily="2" charset="-79"/>
                <a:cs typeface="Aharoni" panose="02010803020104030203" pitchFamily="2" charset="-79"/>
              </a:rPr>
              <a:t>FAMILY SECTION:</a:t>
            </a:r>
            <a:br>
              <a:rPr lang="en-US" sz="2700" b="0" i="0" u="none" strike="noStrike" cap="none" spc="0" dirty="0">
                <a:effectLst/>
                <a:latin typeface="Aharoni" panose="02010803020104030203" pitchFamily="2" charset="-79"/>
                <a:cs typeface="Aharoni" panose="02010803020104030203" pitchFamily="2" charset="-79"/>
              </a:rPr>
            </a:br>
            <a:r>
              <a:rPr lang="en-US" sz="2700" b="0" i="0" u="none" strike="noStrike" cap="none" spc="0" dirty="0">
                <a:effectLst/>
                <a:latin typeface="Arial Nova" panose="020B0504020202020204" pitchFamily="34" charset="0"/>
                <a:cs typeface="Aharoni" panose="02010803020104030203" pitchFamily="2" charset="-79"/>
              </a:rPr>
              <a:t>Asks for information about your parents’ and (if applicable) any siblings level of education and occupation.</a:t>
            </a:r>
            <a:endParaRPr lang="en-US" sz="2000" cap="none" spc="0" dirty="0">
              <a:latin typeface="Aharoni" panose="02010803020104030203" pitchFamily="2" charset="-79"/>
              <a:cs typeface="Aharoni" panose="02010803020104030203" pitchFamily="2" charset="-79"/>
            </a:endParaRPr>
          </a:p>
        </p:txBody>
      </p:sp>
      <mc:AlternateContent xmlns:mc="http://schemas.openxmlformats.org/markup-compatibility/2006">
        <mc:Choice xmlns:p14="http://schemas.microsoft.com/office/powerpoint/2010/main" Requires="p14">
          <p:contentPart p14:bwMode="auto" r:id="rId2">
            <p14:nvContentPartPr>
              <p14:cNvPr id="7" name="Ink 6">
                <a:extLst>
                  <a:ext uri="{FF2B5EF4-FFF2-40B4-BE49-F238E27FC236}">
                    <a16:creationId xmlns:a16="http://schemas.microsoft.com/office/drawing/2014/main" id="{F292C989-F60A-96BC-1284-CE8D346F7630}"/>
                  </a:ext>
                </a:extLst>
              </p14:cNvPr>
              <p14:cNvContentPartPr/>
              <p14:nvPr/>
            </p14:nvContentPartPr>
            <p14:xfrm>
              <a:off x="8044674" y="4876977"/>
              <a:ext cx="332640" cy="6120"/>
            </p14:xfrm>
          </p:contentPart>
        </mc:Choice>
        <mc:Fallback>
          <p:pic>
            <p:nvPicPr>
              <p:cNvPr id="7" name="Ink 6">
                <a:extLst>
                  <a:ext uri="{FF2B5EF4-FFF2-40B4-BE49-F238E27FC236}">
                    <a16:creationId xmlns:a16="http://schemas.microsoft.com/office/drawing/2014/main" id="{F292C989-F60A-96BC-1284-CE8D346F7630}"/>
                  </a:ext>
                </a:extLst>
              </p:cNvPr>
              <p:cNvPicPr/>
              <p:nvPr/>
            </p:nvPicPr>
            <p:blipFill>
              <a:blip r:embed="rId3"/>
              <a:stretch>
                <a:fillRect/>
              </a:stretch>
            </p:blipFill>
            <p:spPr>
              <a:xfrm>
                <a:off x="7981674" y="4817477"/>
                <a:ext cx="458280" cy="1247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9" name="Ink 8">
                <a:extLst>
                  <a:ext uri="{FF2B5EF4-FFF2-40B4-BE49-F238E27FC236}">
                    <a16:creationId xmlns:a16="http://schemas.microsoft.com/office/drawing/2014/main" id="{EFBC1609-4166-980F-EC86-80C1C890CB86}"/>
                  </a:ext>
                </a:extLst>
              </p14:cNvPr>
              <p14:cNvContentPartPr/>
              <p14:nvPr/>
            </p14:nvContentPartPr>
            <p14:xfrm>
              <a:off x="8042874" y="5543697"/>
              <a:ext cx="333360" cy="360"/>
            </p14:xfrm>
          </p:contentPart>
        </mc:Choice>
        <mc:Fallback>
          <p:pic>
            <p:nvPicPr>
              <p:cNvPr id="9" name="Ink 8">
                <a:extLst>
                  <a:ext uri="{FF2B5EF4-FFF2-40B4-BE49-F238E27FC236}">
                    <a16:creationId xmlns:a16="http://schemas.microsoft.com/office/drawing/2014/main" id="{EFBC1609-4166-980F-EC86-80C1C890CB86}"/>
                  </a:ext>
                </a:extLst>
              </p:cNvPr>
              <p:cNvPicPr/>
              <p:nvPr/>
            </p:nvPicPr>
            <p:blipFill>
              <a:blip r:embed="rId5"/>
              <a:stretch>
                <a:fillRect/>
              </a:stretch>
            </p:blipFill>
            <p:spPr>
              <a:xfrm>
                <a:off x="7979874" y="5480697"/>
                <a:ext cx="459000" cy="126000"/>
              </a:xfrm>
              <a:prstGeom prst="rect">
                <a:avLst/>
              </a:prstGeom>
            </p:spPr>
          </p:pic>
        </mc:Fallback>
      </mc:AlternateContent>
      <p:pic>
        <p:nvPicPr>
          <p:cNvPr id="3074" name="Picture 2">
            <a:extLst>
              <a:ext uri="{FF2B5EF4-FFF2-40B4-BE49-F238E27FC236}">
                <a16:creationId xmlns:a16="http://schemas.microsoft.com/office/drawing/2014/main" id="{86B75DA5-467A-ABAE-CDDC-0A01EC59B8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1534" y="757989"/>
            <a:ext cx="5764931" cy="5342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349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AEED5540-64E5-4258-ABA4-753F07B71B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0760E4C7-47B8-4356-ABCA-CC9C79E2D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24F4927-E645-48C1-B709-AC214B1B7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414C5C93-B9E9-4392-ADCF-ABF21209DD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62423" y="396058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19A51610-FBBC-DBDD-07A4-03396DFCDB4A}"/>
              </a:ext>
            </a:extLst>
          </p:cNvPr>
          <p:cNvSpPr>
            <a:spLocks noGrp="1"/>
          </p:cNvSpPr>
          <p:nvPr>
            <p:ph type="title"/>
          </p:nvPr>
        </p:nvSpPr>
        <p:spPr>
          <a:xfrm>
            <a:off x="625482" y="1084125"/>
            <a:ext cx="4644189" cy="4689749"/>
          </a:xfrm>
          <a:solidFill>
            <a:srgbClr val="FF5E4C"/>
          </a:solidFill>
        </p:spPr>
        <p:txBody>
          <a:bodyPr anchor="ctr">
            <a:normAutofit fontScale="90000"/>
          </a:bodyPr>
          <a:lstStyle/>
          <a:p>
            <a:r>
              <a:rPr lang="en-US" sz="3000" b="0" cap="none" spc="0" dirty="0">
                <a:latin typeface="Aharoni" panose="02010803020104030203" pitchFamily="2" charset="-79"/>
                <a:cs typeface="Aharoni" panose="02010803020104030203" pitchFamily="2" charset="-79"/>
              </a:rPr>
              <a:t>EDUCATION</a:t>
            </a:r>
            <a:r>
              <a:rPr lang="en-US" sz="3000" b="0" i="0" u="none" strike="noStrike" cap="none" spc="0" dirty="0">
                <a:effectLst/>
                <a:latin typeface="Aharoni" panose="02010803020104030203" pitchFamily="2" charset="-79"/>
                <a:cs typeface="Aharoni" panose="02010803020104030203" pitchFamily="2" charset="-79"/>
              </a:rPr>
              <a:t> SECTION:</a:t>
            </a:r>
            <a:br>
              <a:rPr lang="en-US" sz="2700" b="0" i="0" u="none" strike="noStrike" cap="none" spc="0" dirty="0">
                <a:effectLst/>
                <a:latin typeface="Aharoni" panose="02010803020104030203" pitchFamily="2" charset="-79"/>
                <a:cs typeface="Aharoni" panose="02010803020104030203" pitchFamily="2" charset="-79"/>
              </a:rPr>
            </a:br>
            <a:r>
              <a:rPr lang="en-US" sz="2700" b="0" cap="none" spc="0" dirty="0">
                <a:latin typeface="Arial Nova" panose="020B0504020202020204" pitchFamily="34" charset="0"/>
                <a:cs typeface="Aharoni" panose="02010803020104030203" pitchFamily="2" charset="-79"/>
              </a:rPr>
              <a:t>A</a:t>
            </a:r>
            <a:r>
              <a:rPr lang="en-US" sz="2700" b="0" i="0" u="none" strike="noStrike" cap="none" spc="0" dirty="0">
                <a:effectLst/>
                <a:latin typeface="Arial Nova" panose="020B0504020202020204" pitchFamily="34" charset="0"/>
                <a:cs typeface="Aharoni" panose="02010803020104030203" pitchFamily="2" charset="-79"/>
              </a:rPr>
              <a:t>nswer questions about the school you are in currently (Gables), any other schools you may have attended including colleges (dual enrollment), senior year courses, any honors you may have received, and your career or education plans. </a:t>
            </a:r>
            <a:endParaRPr lang="en-US" sz="2000" cap="none" spc="0" dirty="0">
              <a:latin typeface="Aharoni" panose="02010803020104030203" pitchFamily="2" charset="-79"/>
              <a:cs typeface="Aharoni" panose="02010803020104030203" pitchFamily="2" charset="-79"/>
            </a:endParaRPr>
          </a:p>
        </p:txBody>
      </p:sp>
      <mc:AlternateContent xmlns:mc="http://schemas.openxmlformats.org/markup-compatibility/2006">
        <mc:Choice xmlns:p14="http://schemas.microsoft.com/office/powerpoint/2010/main" Requires="p14">
          <p:contentPart p14:bwMode="auto" r:id="rId2">
            <p14:nvContentPartPr>
              <p14:cNvPr id="7" name="Ink 6">
                <a:extLst>
                  <a:ext uri="{FF2B5EF4-FFF2-40B4-BE49-F238E27FC236}">
                    <a16:creationId xmlns:a16="http://schemas.microsoft.com/office/drawing/2014/main" id="{F292C989-F60A-96BC-1284-CE8D346F7630}"/>
                  </a:ext>
                </a:extLst>
              </p14:cNvPr>
              <p14:cNvContentPartPr/>
              <p14:nvPr/>
            </p14:nvContentPartPr>
            <p14:xfrm>
              <a:off x="8044674" y="4876977"/>
              <a:ext cx="332640" cy="6120"/>
            </p14:xfrm>
          </p:contentPart>
        </mc:Choice>
        <mc:Fallback>
          <p:pic>
            <p:nvPicPr>
              <p:cNvPr id="7" name="Ink 6">
                <a:extLst>
                  <a:ext uri="{FF2B5EF4-FFF2-40B4-BE49-F238E27FC236}">
                    <a16:creationId xmlns:a16="http://schemas.microsoft.com/office/drawing/2014/main" id="{F292C989-F60A-96BC-1284-CE8D346F7630}"/>
                  </a:ext>
                </a:extLst>
              </p:cNvPr>
              <p:cNvPicPr/>
              <p:nvPr/>
            </p:nvPicPr>
            <p:blipFill>
              <a:blip r:embed="rId3"/>
              <a:stretch>
                <a:fillRect/>
              </a:stretch>
            </p:blipFill>
            <p:spPr>
              <a:xfrm>
                <a:off x="7981674" y="4817477"/>
                <a:ext cx="458280" cy="1247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9" name="Ink 8">
                <a:extLst>
                  <a:ext uri="{FF2B5EF4-FFF2-40B4-BE49-F238E27FC236}">
                    <a16:creationId xmlns:a16="http://schemas.microsoft.com/office/drawing/2014/main" id="{EFBC1609-4166-980F-EC86-80C1C890CB86}"/>
                  </a:ext>
                </a:extLst>
              </p14:cNvPr>
              <p14:cNvContentPartPr/>
              <p14:nvPr/>
            </p14:nvContentPartPr>
            <p14:xfrm>
              <a:off x="8042874" y="5543697"/>
              <a:ext cx="333360" cy="360"/>
            </p14:xfrm>
          </p:contentPart>
        </mc:Choice>
        <mc:Fallback>
          <p:pic>
            <p:nvPicPr>
              <p:cNvPr id="9" name="Ink 8">
                <a:extLst>
                  <a:ext uri="{FF2B5EF4-FFF2-40B4-BE49-F238E27FC236}">
                    <a16:creationId xmlns:a16="http://schemas.microsoft.com/office/drawing/2014/main" id="{EFBC1609-4166-980F-EC86-80C1C890CB86}"/>
                  </a:ext>
                </a:extLst>
              </p:cNvPr>
              <p:cNvPicPr/>
              <p:nvPr/>
            </p:nvPicPr>
            <p:blipFill>
              <a:blip r:embed="rId5"/>
              <a:stretch>
                <a:fillRect/>
              </a:stretch>
            </p:blipFill>
            <p:spPr>
              <a:xfrm>
                <a:off x="7979874" y="5480697"/>
                <a:ext cx="459000" cy="126000"/>
              </a:xfrm>
              <a:prstGeom prst="rect">
                <a:avLst/>
              </a:prstGeom>
            </p:spPr>
          </p:pic>
        </mc:Fallback>
      </mc:AlternateContent>
      <p:pic>
        <p:nvPicPr>
          <p:cNvPr id="5122" name="Picture 2">
            <a:extLst>
              <a:ext uri="{FF2B5EF4-FFF2-40B4-BE49-F238E27FC236}">
                <a16:creationId xmlns:a16="http://schemas.microsoft.com/office/drawing/2014/main" id="{432ADF22-43B1-58C1-DF1E-3126DE7B48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9100" y="-1"/>
            <a:ext cx="66929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676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0783BF39-95C5-2EEE-7309-07B2E2D8F0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9803"/>
            <a:ext cx="5545610" cy="587614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432AEA83-929D-DD69-0FFC-35F85C13A1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5847" y="2100497"/>
            <a:ext cx="5331684" cy="475750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E785EBB9-B8A0-74AD-452A-77B48B1CBFFE}"/>
              </a:ext>
            </a:extLst>
          </p:cNvPr>
          <p:cNvSpPr>
            <a:spLocks noGrp="1"/>
          </p:cNvSpPr>
          <p:nvPr>
            <p:ph type="title"/>
          </p:nvPr>
        </p:nvSpPr>
        <p:spPr>
          <a:xfrm>
            <a:off x="7569390" y="3627620"/>
            <a:ext cx="4622610" cy="2758077"/>
          </a:xfrm>
          <a:solidFill>
            <a:srgbClr val="FF5E4C"/>
          </a:solidFill>
        </p:spPr>
        <p:txBody>
          <a:bodyPr anchor="ctr">
            <a:normAutofit/>
          </a:bodyPr>
          <a:lstStyle/>
          <a:p>
            <a:pPr algn="ctr"/>
            <a:r>
              <a:rPr lang="en-US" sz="5400" spc="0" dirty="0">
                <a:latin typeface="Aharoni"/>
                <a:cs typeface="Aharoni"/>
              </a:rPr>
              <a:t>DUAL ENROLLMENT</a:t>
            </a:r>
            <a:endParaRPr lang="en-US" sz="5400" spc="0" dirty="0">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100801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AEED5540-64E5-4258-ABA4-753F07B71B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0760E4C7-47B8-4356-ABCA-CC9C79E2D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24F4927-E645-48C1-B709-AC214B1B7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414C5C93-B9E9-4392-ADCF-ABF21209DD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62423" y="396058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19A51610-FBBC-DBDD-07A4-03396DFCDB4A}"/>
              </a:ext>
            </a:extLst>
          </p:cNvPr>
          <p:cNvSpPr>
            <a:spLocks noGrp="1"/>
          </p:cNvSpPr>
          <p:nvPr>
            <p:ph type="title"/>
          </p:nvPr>
        </p:nvSpPr>
        <p:spPr>
          <a:xfrm>
            <a:off x="625482" y="1084125"/>
            <a:ext cx="4644189" cy="4621731"/>
          </a:xfrm>
          <a:solidFill>
            <a:srgbClr val="FF5E4C"/>
          </a:solidFill>
        </p:spPr>
        <p:txBody>
          <a:bodyPr anchor="ctr">
            <a:normAutofit/>
          </a:bodyPr>
          <a:lstStyle/>
          <a:p>
            <a:pPr>
              <a:buClr>
                <a:schemeClr val="tx1"/>
              </a:buClr>
            </a:pPr>
            <a:r>
              <a:rPr lang="en-US" sz="2700" b="0" cap="none" spc="0" dirty="0">
                <a:latin typeface="Aharoni" panose="02010803020104030203" pitchFamily="2" charset="-79"/>
                <a:cs typeface="Aharoni" panose="02010803020104030203" pitchFamily="2" charset="-79"/>
              </a:rPr>
              <a:t>CLASS STATS:</a:t>
            </a:r>
            <a:br>
              <a:rPr lang="en-US" sz="2400" b="0" cap="none" spc="0" dirty="0">
                <a:latin typeface="Arial Nova" panose="020B0504020202020204" pitchFamily="34" charset="0"/>
                <a:cs typeface="Aharoni" panose="02010803020104030203" pitchFamily="2" charset="-79"/>
              </a:rPr>
            </a:br>
            <a:r>
              <a:rPr lang="en-US" sz="2400" b="0" cap="none" spc="0" dirty="0">
                <a:latin typeface="Arial Nova" panose="020B0504020202020204" pitchFamily="34" charset="0"/>
                <a:cs typeface="Aharoni" panose="02010803020104030203" pitchFamily="2" charset="-79"/>
              </a:rPr>
              <a:t>Class size will be announced in August. </a:t>
            </a:r>
            <a:br>
              <a:rPr lang="en-US" sz="2400" b="0" cap="none" spc="0" dirty="0">
                <a:latin typeface="Arial Nova" panose="020B0504020202020204" pitchFamily="34" charset="0"/>
                <a:cs typeface="Aharoni" panose="02010803020104030203" pitchFamily="2" charset="-79"/>
              </a:rPr>
            </a:br>
            <a:r>
              <a:rPr lang="en-US" sz="2400" b="0" cap="none" spc="0" dirty="0">
                <a:latin typeface="Arial Nova" panose="020B0504020202020204" pitchFamily="34" charset="0"/>
                <a:cs typeface="Aharoni" panose="02010803020104030203" pitchFamily="2" charset="-79"/>
              </a:rPr>
              <a:t>Gables does not rank students, we only haver percentile ranking, so you’ll select </a:t>
            </a:r>
            <a:r>
              <a:rPr lang="en-US" sz="2400" cap="none" spc="0" dirty="0">
                <a:latin typeface="Arial Nova" panose="020B0504020202020204" pitchFamily="34" charset="0"/>
                <a:cs typeface="Aharoni" panose="02010803020104030203" pitchFamily="2" charset="-79"/>
              </a:rPr>
              <a:t>DECILE. </a:t>
            </a:r>
            <a:r>
              <a:rPr lang="en-US" sz="2400" b="0" cap="none" spc="0" dirty="0">
                <a:latin typeface="Arial Nova" panose="020B0504020202020204" pitchFamily="34" charset="0"/>
                <a:cs typeface="Aharoni" panose="02010803020104030203" pitchFamily="2" charset="-79"/>
              </a:rPr>
              <a:t>Percentages will be announced around mid-September. </a:t>
            </a:r>
            <a:endParaRPr lang="en-US" sz="2000" cap="none" spc="0" dirty="0">
              <a:latin typeface="Aharoni" panose="02010803020104030203" pitchFamily="2" charset="-79"/>
              <a:cs typeface="Aharoni" panose="02010803020104030203" pitchFamily="2" charset="-79"/>
            </a:endParaRPr>
          </a:p>
        </p:txBody>
      </p:sp>
      <mc:AlternateContent xmlns:mc="http://schemas.openxmlformats.org/markup-compatibility/2006">
        <mc:Choice xmlns:p14="http://schemas.microsoft.com/office/powerpoint/2010/main" Requires="p14">
          <p:contentPart p14:bwMode="auto" r:id="rId2">
            <p14:nvContentPartPr>
              <p14:cNvPr id="7" name="Ink 6">
                <a:extLst>
                  <a:ext uri="{FF2B5EF4-FFF2-40B4-BE49-F238E27FC236}">
                    <a16:creationId xmlns:a16="http://schemas.microsoft.com/office/drawing/2014/main" id="{F292C989-F60A-96BC-1284-CE8D346F7630}"/>
                  </a:ext>
                </a:extLst>
              </p14:cNvPr>
              <p14:cNvContentPartPr/>
              <p14:nvPr/>
            </p14:nvContentPartPr>
            <p14:xfrm>
              <a:off x="8044674" y="4876977"/>
              <a:ext cx="332640" cy="6120"/>
            </p14:xfrm>
          </p:contentPart>
        </mc:Choice>
        <mc:Fallback>
          <p:pic>
            <p:nvPicPr>
              <p:cNvPr id="7" name="Ink 6">
                <a:extLst>
                  <a:ext uri="{FF2B5EF4-FFF2-40B4-BE49-F238E27FC236}">
                    <a16:creationId xmlns:a16="http://schemas.microsoft.com/office/drawing/2014/main" id="{F292C989-F60A-96BC-1284-CE8D346F7630}"/>
                  </a:ext>
                </a:extLst>
              </p:cNvPr>
              <p:cNvPicPr/>
              <p:nvPr/>
            </p:nvPicPr>
            <p:blipFill>
              <a:blip r:embed="rId3"/>
              <a:stretch>
                <a:fillRect/>
              </a:stretch>
            </p:blipFill>
            <p:spPr>
              <a:xfrm>
                <a:off x="7981674" y="4817477"/>
                <a:ext cx="458280" cy="1247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9" name="Ink 8">
                <a:extLst>
                  <a:ext uri="{FF2B5EF4-FFF2-40B4-BE49-F238E27FC236}">
                    <a16:creationId xmlns:a16="http://schemas.microsoft.com/office/drawing/2014/main" id="{EFBC1609-4166-980F-EC86-80C1C890CB86}"/>
                  </a:ext>
                </a:extLst>
              </p14:cNvPr>
              <p14:cNvContentPartPr/>
              <p14:nvPr/>
            </p14:nvContentPartPr>
            <p14:xfrm>
              <a:off x="8042874" y="5543697"/>
              <a:ext cx="333360" cy="360"/>
            </p14:xfrm>
          </p:contentPart>
        </mc:Choice>
        <mc:Fallback>
          <p:pic>
            <p:nvPicPr>
              <p:cNvPr id="9" name="Ink 8">
                <a:extLst>
                  <a:ext uri="{FF2B5EF4-FFF2-40B4-BE49-F238E27FC236}">
                    <a16:creationId xmlns:a16="http://schemas.microsoft.com/office/drawing/2014/main" id="{EFBC1609-4166-980F-EC86-80C1C890CB86}"/>
                  </a:ext>
                </a:extLst>
              </p:cNvPr>
              <p:cNvPicPr/>
              <p:nvPr/>
            </p:nvPicPr>
            <p:blipFill>
              <a:blip r:embed="rId5"/>
              <a:stretch>
                <a:fillRect/>
              </a:stretch>
            </p:blipFill>
            <p:spPr>
              <a:xfrm>
                <a:off x="7979874" y="5480697"/>
                <a:ext cx="459000" cy="126000"/>
              </a:xfrm>
              <a:prstGeom prst="rect">
                <a:avLst/>
              </a:prstGeom>
            </p:spPr>
          </p:pic>
        </mc:Fallback>
      </mc:AlternateContent>
      <p:pic>
        <p:nvPicPr>
          <p:cNvPr id="8194" name="Picture 2">
            <a:extLst>
              <a:ext uri="{FF2B5EF4-FFF2-40B4-BE49-F238E27FC236}">
                <a16:creationId xmlns:a16="http://schemas.microsoft.com/office/drawing/2014/main" id="{CB0BAC48-4D0D-575B-94D7-C6849075C5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1"/>
            <a:ext cx="60198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495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0DB4423-716D-4B40-9498-69F5F3E5E0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B339CD8-1850-4DF2-BCDF-1CAAE5F872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3197" y="1113411"/>
            <a:ext cx="4629606" cy="462960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A457935-4ADB-28A0-191F-98780C8B9701}"/>
              </a:ext>
            </a:extLst>
          </p:cNvPr>
          <p:cNvSpPr>
            <a:spLocks noGrp="1"/>
          </p:cNvSpPr>
          <p:nvPr>
            <p:ph idx="1"/>
          </p:nvPr>
        </p:nvSpPr>
        <p:spPr>
          <a:xfrm>
            <a:off x="5851071" y="585108"/>
            <a:ext cx="5732401" cy="5510892"/>
          </a:xfrm>
        </p:spPr>
        <p:txBody>
          <a:bodyPr anchor="ctr">
            <a:normAutofit/>
          </a:bodyPr>
          <a:lstStyle/>
          <a:p>
            <a:pPr marL="342900" indent="-342900">
              <a:lnSpc>
                <a:spcPct val="100000"/>
              </a:lnSpc>
              <a:buFont typeface="+mj-lt"/>
              <a:buAutoNum type="arabicPeriod"/>
            </a:pPr>
            <a:r>
              <a:rPr lang="en-US" sz="2400" b="1">
                <a:solidFill>
                  <a:srgbClr val="002060"/>
                </a:solidFill>
                <a:latin typeface="Arial Nova" panose="020B0504020202020204" pitchFamily="34" charset="0"/>
              </a:rPr>
              <a:t>Application: </a:t>
            </a:r>
            <a:r>
              <a:rPr lang="en-US" sz="2400">
                <a:solidFill>
                  <a:srgbClr val="002060"/>
                </a:solidFill>
                <a:latin typeface="Arial Nova" panose="020B0504020202020204" pitchFamily="34" charset="0"/>
              </a:rPr>
              <a:t>required everywhere </a:t>
            </a:r>
          </a:p>
          <a:p>
            <a:pPr marL="342900" indent="-342900">
              <a:lnSpc>
                <a:spcPct val="100000"/>
              </a:lnSpc>
              <a:buFont typeface="+mj-lt"/>
              <a:buAutoNum type="arabicPeriod"/>
            </a:pPr>
            <a:r>
              <a:rPr lang="en-US" sz="2400" b="1">
                <a:solidFill>
                  <a:srgbClr val="002060"/>
                </a:solidFill>
                <a:latin typeface="Arial Nova" panose="020B0504020202020204" pitchFamily="34" charset="0"/>
              </a:rPr>
              <a:t>Transcript or SSAR </a:t>
            </a:r>
          </a:p>
          <a:p>
            <a:pPr marL="342900" indent="-342900">
              <a:lnSpc>
                <a:spcPct val="100000"/>
              </a:lnSpc>
              <a:buFont typeface="+mj-lt"/>
              <a:buAutoNum type="arabicPeriod"/>
            </a:pPr>
            <a:r>
              <a:rPr lang="en-US" sz="2400" b="1">
                <a:solidFill>
                  <a:srgbClr val="002060"/>
                </a:solidFill>
                <a:latin typeface="Arial Nova" panose="020B0504020202020204" pitchFamily="34" charset="0"/>
              </a:rPr>
              <a:t>Essay/Personal Statement: </a:t>
            </a:r>
            <a:r>
              <a:rPr lang="en-US" sz="2400">
                <a:solidFill>
                  <a:srgbClr val="002060"/>
                </a:solidFill>
                <a:latin typeface="Arial Nova" panose="020B0504020202020204" pitchFamily="34" charset="0"/>
              </a:rPr>
              <a:t>(if applicable…share your voice!) </a:t>
            </a:r>
            <a:endParaRPr lang="en-US" sz="2400" b="1">
              <a:solidFill>
                <a:srgbClr val="002060"/>
              </a:solidFill>
              <a:latin typeface="Arial Nova" panose="020B0504020202020204" pitchFamily="34" charset="0"/>
            </a:endParaRPr>
          </a:p>
          <a:p>
            <a:pPr marL="342900" indent="-342900">
              <a:lnSpc>
                <a:spcPct val="100000"/>
              </a:lnSpc>
              <a:buFont typeface="+mj-lt"/>
              <a:buAutoNum type="arabicPeriod"/>
            </a:pPr>
            <a:r>
              <a:rPr lang="en-US" sz="2400" b="1">
                <a:solidFill>
                  <a:srgbClr val="002060"/>
                </a:solidFill>
                <a:latin typeface="Arial Nova" panose="020B0504020202020204" pitchFamily="34" charset="0"/>
              </a:rPr>
              <a:t>Application fee: </a:t>
            </a:r>
            <a:r>
              <a:rPr lang="en-US" sz="2400">
                <a:solidFill>
                  <a:srgbClr val="002060"/>
                </a:solidFill>
                <a:latin typeface="Arial Nova" panose="020B0504020202020204" pitchFamily="34" charset="0"/>
              </a:rPr>
              <a:t>(fee waiver(s) can be used, see me for more info.)</a:t>
            </a:r>
          </a:p>
          <a:p>
            <a:pPr marL="342900" indent="-342900">
              <a:lnSpc>
                <a:spcPct val="100000"/>
              </a:lnSpc>
              <a:buFont typeface="+mj-lt"/>
              <a:buAutoNum type="arabicPeriod"/>
            </a:pPr>
            <a:r>
              <a:rPr lang="en-US" sz="2400" b="1">
                <a:solidFill>
                  <a:srgbClr val="002060"/>
                </a:solidFill>
                <a:latin typeface="Arial Nova" panose="020B0504020202020204" pitchFamily="34" charset="0"/>
              </a:rPr>
              <a:t>SAT/ACT Scores:  </a:t>
            </a:r>
            <a:r>
              <a:rPr lang="en-US" sz="2400">
                <a:solidFill>
                  <a:srgbClr val="002060"/>
                </a:solidFill>
                <a:latin typeface="Arial Nova" panose="020B0504020202020204" pitchFamily="34" charset="0"/>
              </a:rPr>
              <a:t>required or test optional</a:t>
            </a:r>
          </a:p>
          <a:p>
            <a:pPr marL="342900" indent="-342900">
              <a:lnSpc>
                <a:spcPct val="100000"/>
              </a:lnSpc>
              <a:buFont typeface="+mj-lt"/>
              <a:buAutoNum type="arabicPeriod"/>
            </a:pPr>
            <a:r>
              <a:rPr lang="en-US" sz="2400" b="1">
                <a:solidFill>
                  <a:srgbClr val="002060"/>
                </a:solidFill>
                <a:latin typeface="Arial Nova" panose="020B0504020202020204" pitchFamily="34" charset="0"/>
              </a:rPr>
              <a:t>Letters of Recommendation: </a:t>
            </a:r>
            <a:r>
              <a:rPr lang="en-US" sz="2400">
                <a:solidFill>
                  <a:srgbClr val="002060"/>
                </a:solidFill>
                <a:latin typeface="Arial Nova" panose="020B0504020202020204" pitchFamily="34" charset="0"/>
              </a:rPr>
              <a:t>(if applicable)</a:t>
            </a:r>
            <a:endParaRPr lang="en-US" sz="2400" b="1">
              <a:solidFill>
                <a:srgbClr val="002060"/>
              </a:solidFill>
              <a:latin typeface="Arial Nova" panose="020B0504020202020204" pitchFamily="34" charset="0"/>
            </a:endParaRPr>
          </a:p>
          <a:p>
            <a:pPr marL="342900" indent="-342900">
              <a:lnSpc>
                <a:spcPct val="100000"/>
              </a:lnSpc>
              <a:buFont typeface="+mj-lt"/>
              <a:buAutoNum type="arabicPeriod"/>
            </a:pPr>
            <a:r>
              <a:rPr lang="en-US" sz="2400" b="1">
                <a:solidFill>
                  <a:srgbClr val="002060"/>
                </a:solidFill>
                <a:latin typeface="Arial Nova" panose="020B0504020202020204" pitchFamily="34" charset="0"/>
              </a:rPr>
              <a:t> Copy of other Required Documentation: </a:t>
            </a:r>
            <a:r>
              <a:rPr lang="en-US" sz="2400">
                <a:solidFill>
                  <a:srgbClr val="002060"/>
                </a:solidFill>
                <a:latin typeface="Arial Nova" panose="020B0504020202020204" pitchFamily="34" charset="0"/>
              </a:rPr>
              <a:t>(if applicable)</a:t>
            </a:r>
            <a:endParaRPr lang="en-US" sz="2400" b="1">
              <a:solidFill>
                <a:srgbClr val="002060"/>
              </a:solidFill>
              <a:latin typeface="Arial Nova" panose="020B0504020202020204" pitchFamily="34" charset="0"/>
            </a:endParaRPr>
          </a:p>
          <a:p>
            <a:endParaRPr lang="en-US"/>
          </a:p>
        </p:txBody>
      </p:sp>
      <p:sp>
        <p:nvSpPr>
          <p:cNvPr id="5" name="TextBox 4">
            <a:extLst>
              <a:ext uri="{FF2B5EF4-FFF2-40B4-BE49-F238E27FC236}">
                <a16:creationId xmlns:a16="http://schemas.microsoft.com/office/drawing/2014/main" id="{44A08525-7883-DC25-8A31-5E1F50538D0E}"/>
              </a:ext>
            </a:extLst>
          </p:cNvPr>
          <p:cNvSpPr txBox="1"/>
          <p:nvPr/>
        </p:nvSpPr>
        <p:spPr>
          <a:xfrm>
            <a:off x="1053132" y="2431504"/>
            <a:ext cx="3989734" cy="2123658"/>
          </a:xfrm>
          <a:prstGeom prst="rect">
            <a:avLst/>
          </a:prstGeom>
          <a:noFill/>
        </p:spPr>
        <p:txBody>
          <a:bodyPr wrap="square" lIns="91440" tIns="45720" rIns="91440" bIns="45720" anchor="t">
            <a:spAutoFit/>
          </a:bodyPr>
          <a:lstStyle/>
          <a:p>
            <a:pPr algn="ctr"/>
            <a:r>
              <a:rPr lang="en-US" sz="4400">
                <a:solidFill>
                  <a:srgbClr val="FF5E4C"/>
                </a:solidFill>
                <a:latin typeface="Aharoni"/>
                <a:cs typeface="Aharoni"/>
              </a:rPr>
              <a:t>GENERAL APPLICATION CHECKLIST</a:t>
            </a:r>
          </a:p>
        </p:txBody>
      </p:sp>
    </p:spTree>
    <p:extLst>
      <p:ext uri="{BB962C8B-B14F-4D97-AF65-F5344CB8AC3E}">
        <p14:creationId xmlns:p14="http://schemas.microsoft.com/office/powerpoint/2010/main" val="85568709"/>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AEED5540-64E5-4258-ABA4-753F07B71B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0760E4C7-47B8-4356-ABCA-CC9C79E2D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24F4927-E645-48C1-B709-AC214B1B7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414C5C93-B9E9-4392-ADCF-ABF21209DD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62423" y="396058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19A51610-FBBC-DBDD-07A4-03396DFCDB4A}"/>
              </a:ext>
            </a:extLst>
          </p:cNvPr>
          <p:cNvSpPr>
            <a:spLocks noGrp="1"/>
          </p:cNvSpPr>
          <p:nvPr>
            <p:ph type="title"/>
          </p:nvPr>
        </p:nvSpPr>
        <p:spPr>
          <a:xfrm>
            <a:off x="625482" y="1084125"/>
            <a:ext cx="4644189" cy="4689749"/>
          </a:xfrm>
          <a:solidFill>
            <a:srgbClr val="FF5E4C"/>
          </a:solidFill>
        </p:spPr>
        <p:txBody>
          <a:bodyPr anchor="ctr">
            <a:normAutofit/>
          </a:bodyPr>
          <a:lstStyle/>
          <a:p>
            <a:r>
              <a:rPr lang="en-US" sz="3000" b="0" cap="none" spc="0" dirty="0">
                <a:latin typeface="Aharoni" panose="02010803020104030203" pitchFamily="2" charset="-79"/>
                <a:cs typeface="Aharoni" panose="02010803020104030203" pitchFamily="2" charset="-79"/>
              </a:rPr>
              <a:t>TESTING SECTION:</a:t>
            </a:r>
            <a:br>
              <a:rPr lang="en-US" sz="3000" b="0" cap="none" spc="0" dirty="0">
                <a:latin typeface="Aharoni" panose="02010803020104030203" pitchFamily="2" charset="-79"/>
                <a:cs typeface="Aharoni" panose="02010803020104030203" pitchFamily="2" charset="-79"/>
              </a:rPr>
            </a:br>
            <a:r>
              <a:rPr lang="en-US" sz="3000" b="0" cap="none" spc="0" dirty="0">
                <a:latin typeface="Arial Nova" panose="020B0504020202020204" pitchFamily="34" charset="0"/>
                <a:cs typeface="Aharoni" panose="02010803020104030203" pitchFamily="2" charset="-79"/>
              </a:rPr>
              <a:t>Some of your schools may be test optional, while others may require them. Before submitting your application, make sure you edit this section. </a:t>
            </a:r>
            <a:br>
              <a:rPr lang="en-US" sz="2700" b="0" i="0" u="none" strike="noStrike" cap="none" spc="0" dirty="0">
                <a:effectLst/>
                <a:latin typeface="Aharoni" panose="02010803020104030203" pitchFamily="2" charset="-79"/>
                <a:cs typeface="Aharoni" panose="02010803020104030203" pitchFamily="2" charset="-79"/>
              </a:rPr>
            </a:br>
            <a:endParaRPr lang="en-US" sz="2000" cap="none" spc="0" dirty="0">
              <a:latin typeface="Aharoni" panose="02010803020104030203" pitchFamily="2" charset="-79"/>
              <a:cs typeface="Aharoni" panose="02010803020104030203" pitchFamily="2" charset="-79"/>
            </a:endParaRPr>
          </a:p>
        </p:txBody>
      </p:sp>
      <mc:AlternateContent xmlns:mc="http://schemas.openxmlformats.org/markup-compatibility/2006">
        <mc:Choice xmlns:p14="http://schemas.microsoft.com/office/powerpoint/2010/main" Requires="p14">
          <p:contentPart p14:bwMode="auto" r:id="rId2">
            <p14:nvContentPartPr>
              <p14:cNvPr id="7" name="Ink 6">
                <a:extLst>
                  <a:ext uri="{FF2B5EF4-FFF2-40B4-BE49-F238E27FC236}">
                    <a16:creationId xmlns:a16="http://schemas.microsoft.com/office/drawing/2014/main" id="{F292C989-F60A-96BC-1284-CE8D346F7630}"/>
                  </a:ext>
                </a:extLst>
              </p14:cNvPr>
              <p14:cNvContentPartPr/>
              <p14:nvPr/>
            </p14:nvContentPartPr>
            <p14:xfrm>
              <a:off x="8044674" y="4876977"/>
              <a:ext cx="332640" cy="6120"/>
            </p14:xfrm>
          </p:contentPart>
        </mc:Choice>
        <mc:Fallback>
          <p:pic>
            <p:nvPicPr>
              <p:cNvPr id="7" name="Ink 6">
                <a:extLst>
                  <a:ext uri="{FF2B5EF4-FFF2-40B4-BE49-F238E27FC236}">
                    <a16:creationId xmlns:a16="http://schemas.microsoft.com/office/drawing/2014/main" id="{F292C989-F60A-96BC-1284-CE8D346F7630}"/>
                  </a:ext>
                </a:extLst>
              </p:cNvPr>
              <p:cNvPicPr/>
              <p:nvPr/>
            </p:nvPicPr>
            <p:blipFill>
              <a:blip r:embed="rId3"/>
              <a:stretch>
                <a:fillRect/>
              </a:stretch>
            </p:blipFill>
            <p:spPr>
              <a:xfrm>
                <a:off x="7981674" y="4817477"/>
                <a:ext cx="458280" cy="1247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9" name="Ink 8">
                <a:extLst>
                  <a:ext uri="{FF2B5EF4-FFF2-40B4-BE49-F238E27FC236}">
                    <a16:creationId xmlns:a16="http://schemas.microsoft.com/office/drawing/2014/main" id="{EFBC1609-4166-980F-EC86-80C1C890CB86}"/>
                  </a:ext>
                </a:extLst>
              </p14:cNvPr>
              <p14:cNvContentPartPr/>
              <p14:nvPr/>
            </p14:nvContentPartPr>
            <p14:xfrm>
              <a:off x="8042874" y="5543697"/>
              <a:ext cx="333360" cy="360"/>
            </p14:xfrm>
          </p:contentPart>
        </mc:Choice>
        <mc:Fallback>
          <p:pic>
            <p:nvPicPr>
              <p:cNvPr id="9" name="Ink 8">
                <a:extLst>
                  <a:ext uri="{FF2B5EF4-FFF2-40B4-BE49-F238E27FC236}">
                    <a16:creationId xmlns:a16="http://schemas.microsoft.com/office/drawing/2014/main" id="{EFBC1609-4166-980F-EC86-80C1C890CB86}"/>
                  </a:ext>
                </a:extLst>
              </p:cNvPr>
              <p:cNvPicPr/>
              <p:nvPr/>
            </p:nvPicPr>
            <p:blipFill>
              <a:blip r:embed="rId5"/>
              <a:stretch>
                <a:fillRect/>
              </a:stretch>
            </p:blipFill>
            <p:spPr>
              <a:xfrm>
                <a:off x="7979874" y="5480697"/>
                <a:ext cx="459000" cy="126000"/>
              </a:xfrm>
              <a:prstGeom prst="rect">
                <a:avLst/>
              </a:prstGeom>
            </p:spPr>
          </p:pic>
        </mc:Fallback>
      </mc:AlternateContent>
      <p:pic>
        <p:nvPicPr>
          <p:cNvPr id="10242" name="Picture 2">
            <a:extLst>
              <a:ext uri="{FF2B5EF4-FFF2-40B4-BE49-F238E27FC236}">
                <a16:creationId xmlns:a16="http://schemas.microsoft.com/office/drawing/2014/main" id="{EA6A22C0-6D28-18D0-B8BC-C2A7FE6E69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68189" y="0"/>
            <a:ext cx="58213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004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B598DCE-49A4-46FC-89A2-87E971ABE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F448D61-FD92-4997-B065-2043341242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Oval 22">
            <a:extLst>
              <a:ext uri="{FF2B5EF4-FFF2-40B4-BE49-F238E27FC236}">
                <a16:creationId xmlns:a16="http://schemas.microsoft.com/office/drawing/2014/main" id="{ED903D6B-9D52-4138-9E24-EB3F7AFA8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7864" y="760144"/>
            <a:ext cx="5356272" cy="53562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E651A8F8-7445-4C49-926D-816D687651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10423" y="396058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23C0AA2C-2FAA-32F4-E915-DC0B4C33F707}"/>
                  </a:ext>
                </a:extLst>
              </p14:cNvPr>
              <p14:cNvContentPartPr/>
              <p14:nvPr/>
            </p14:nvContentPartPr>
            <p14:xfrm>
              <a:off x="5637048" y="3830707"/>
              <a:ext cx="601560" cy="86760"/>
            </p14:xfrm>
          </p:contentPart>
        </mc:Choice>
        <mc:Fallback xmlns="">
          <p:pic>
            <p:nvPicPr>
              <p:cNvPr id="5" name="Ink 4">
                <a:extLst>
                  <a:ext uri="{FF2B5EF4-FFF2-40B4-BE49-F238E27FC236}">
                    <a16:creationId xmlns:a16="http://schemas.microsoft.com/office/drawing/2014/main" id="{23C0AA2C-2FAA-32F4-E915-DC0B4C33F707}"/>
                  </a:ext>
                </a:extLst>
              </p:cNvPr>
              <p:cNvPicPr/>
              <p:nvPr/>
            </p:nvPicPr>
            <p:blipFill>
              <a:blip r:embed="rId3"/>
              <a:stretch>
                <a:fillRect/>
              </a:stretch>
            </p:blipFill>
            <p:spPr>
              <a:xfrm>
                <a:off x="5574048" y="3767707"/>
                <a:ext cx="7272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334B25BC-33A0-BBEC-0CC6-39E2685000A4}"/>
                  </a:ext>
                </a:extLst>
              </p14:cNvPr>
              <p14:cNvContentPartPr/>
              <p14:nvPr/>
            </p14:nvContentPartPr>
            <p14:xfrm>
              <a:off x="6115128" y="3927547"/>
              <a:ext cx="424080" cy="40680"/>
            </p14:xfrm>
          </p:contentPart>
        </mc:Choice>
        <mc:Fallback xmlns="">
          <p:pic>
            <p:nvPicPr>
              <p:cNvPr id="6" name="Ink 5">
                <a:extLst>
                  <a:ext uri="{FF2B5EF4-FFF2-40B4-BE49-F238E27FC236}">
                    <a16:creationId xmlns:a16="http://schemas.microsoft.com/office/drawing/2014/main" id="{334B25BC-33A0-BBEC-0CC6-39E2685000A4}"/>
                  </a:ext>
                </a:extLst>
              </p:cNvPr>
              <p:cNvPicPr/>
              <p:nvPr/>
            </p:nvPicPr>
            <p:blipFill>
              <a:blip r:embed="rId5"/>
              <a:stretch>
                <a:fillRect/>
              </a:stretch>
            </p:blipFill>
            <p:spPr>
              <a:xfrm>
                <a:off x="6052128" y="3864547"/>
                <a:ext cx="549720" cy="166320"/>
              </a:xfrm>
              <a:prstGeom prst="rect">
                <a:avLst/>
              </a:prstGeom>
            </p:spPr>
          </p:pic>
        </mc:Fallback>
      </mc:AlternateContent>
      <p:sp>
        <p:nvSpPr>
          <p:cNvPr id="3" name="Subtitle 2">
            <a:extLst>
              <a:ext uri="{FF2B5EF4-FFF2-40B4-BE49-F238E27FC236}">
                <a16:creationId xmlns:a16="http://schemas.microsoft.com/office/drawing/2014/main" id="{E41BC518-2674-AD22-A679-1C51531B682D}"/>
              </a:ext>
            </a:extLst>
          </p:cNvPr>
          <p:cNvSpPr>
            <a:spLocks noGrp="1"/>
          </p:cNvSpPr>
          <p:nvPr>
            <p:ph type="subTitle" idx="1"/>
          </p:nvPr>
        </p:nvSpPr>
        <p:spPr>
          <a:xfrm>
            <a:off x="3800475" y="1833262"/>
            <a:ext cx="4591050" cy="3397106"/>
          </a:xfrm>
        </p:spPr>
        <p:txBody>
          <a:bodyPr>
            <a:normAutofit/>
          </a:bodyPr>
          <a:lstStyle/>
          <a:p>
            <a:pPr algn="ctr">
              <a:lnSpc>
                <a:spcPct val="100000"/>
              </a:lnSpc>
            </a:pPr>
            <a:r>
              <a:rPr lang="en-US" sz="4000" b="1" dirty="0">
                <a:solidFill>
                  <a:srgbClr val="FF5E4C"/>
                </a:solidFill>
                <a:latin typeface="Aharoni" panose="02010803020104030203" pitchFamily="2" charset="-79"/>
                <a:cs typeface="Aharoni" panose="02010803020104030203" pitchFamily="2" charset="-79"/>
              </a:rPr>
              <a:t>MORE ON ACTIVITIES SECTION &amp; WRITING SECTIONS LATER…</a:t>
            </a:r>
          </a:p>
        </p:txBody>
      </p:sp>
    </p:spTree>
    <p:extLst>
      <p:ext uri="{BB962C8B-B14F-4D97-AF65-F5344CB8AC3E}">
        <p14:creationId xmlns:p14="http://schemas.microsoft.com/office/powerpoint/2010/main" val="3341592974"/>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5" name="Straight Connector 24">
            <a:extLst>
              <a:ext uri="{FF2B5EF4-FFF2-40B4-BE49-F238E27FC236}">
                <a16:creationId xmlns:a16="http://schemas.microsoft.com/office/drawing/2014/main" id="{AEED5540-64E5-4258-ABA4-753F07B71B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0760E4C7-47B8-4356-ABCA-CC9C79E2D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24F4927-E645-48C1-B709-AC214B1B7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414C5C93-B9E9-4392-ADCF-ABF21209DD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562423" y="396058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19A51610-FBBC-DBDD-07A4-03396DFCDB4A}"/>
              </a:ext>
            </a:extLst>
          </p:cNvPr>
          <p:cNvSpPr>
            <a:spLocks noGrp="1"/>
          </p:cNvSpPr>
          <p:nvPr>
            <p:ph type="title"/>
          </p:nvPr>
        </p:nvSpPr>
        <p:spPr>
          <a:xfrm>
            <a:off x="625111" y="1060705"/>
            <a:ext cx="4644189" cy="5059680"/>
          </a:xfrm>
          <a:solidFill>
            <a:srgbClr val="FF5E4C"/>
          </a:solidFill>
        </p:spPr>
        <p:txBody>
          <a:bodyPr anchor="ctr">
            <a:normAutofit fontScale="90000"/>
          </a:bodyPr>
          <a:lstStyle/>
          <a:p>
            <a:pPr rtl="0" fontAlgn="base">
              <a:spcBef>
                <a:spcPts val="0"/>
              </a:spcBef>
              <a:spcAft>
                <a:spcPts val="0"/>
              </a:spcAft>
            </a:pPr>
            <a:r>
              <a:rPr lang="en-US" sz="3000" b="0" cap="none" spc="0" dirty="0">
                <a:latin typeface="Aharoni" panose="02010803020104030203" pitchFamily="2" charset="-79"/>
                <a:cs typeface="Aharoni" panose="02010803020104030203" pitchFamily="2" charset="-79"/>
              </a:rPr>
              <a:t>ADDITIONAL INFO:</a:t>
            </a:r>
            <a:br>
              <a:rPr lang="en-US" sz="1800" b="0" i="0" u="none" strike="noStrike" cap="none" spc="0" dirty="0">
                <a:effectLst/>
                <a:latin typeface="Arial Nova" panose="020B0504020202020204" pitchFamily="34" charset="0"/>
              </a:rPr>
            </a:br>
            <a:r>
              <a:rPr lang="en-US" sz="2400" b="0" i="0" u="none" strike="noStrike" cap="none" spc="0" dirty="0">
                <a:effectLst/>
                <a:latin typeface="Arial Nova" panose="020B0504020202020204" pitchFamily="34" charset="0"/>
              </a:rPr>
              <a:t>The section is separated in 2: the long-lasting effects covid-19 may have had on your life for 250 words, and the second allowing you to expand on other circumstances or qualifications.</a:t>
            </a:r>
            <a:br>
              <a:rPr lang="en-US" sz="2400" b="0" i="0" u="none" strike="noStrike" cap="none" spc="0" dirty="0">
                <a:effectLst/>
                <a:latin typeface="Arial Nova" panose="020B0504020202020204" pitchFamily="34" charset="0"/>
              </a:rPr>
            </a:br>
            <a:br>
              <a:rPr lang="en-US" sz="2400" b="0" i="0" u="none" strike="noStrike" cap="none" spc="0" dirty="0">
                <a:effectLst/>
                <a:latin typeface="Arial Nova" panose="020B0504020202020204" pitchFamily="34" charset="0"/>
              </a:rPr>
            </a:br>
            <a:r>
              <a:rPr lang="en-US" sz="2400" b="0" i="0" u="none" strike="noStrike" cap="none" spc="0" dirty="0">
                <a:effectLst/>
                <a:latin typeface="Arial Nova" panose="020B0504020202020204" pitchFamily="34" charset="0"/>
              </a:rPr>
              <a:t>Avoid repeating anything from your essay. Only use this space if you feel like you need to. </a:t>
            </a:r>
            <a:br>
              <a:rPr lang="en-US" sz="2700" b="0" i="0" u="none" strike="noStrike" cap="none" spc="0" dirty="0">
                <a:effectLst/>
                <a:latin typeface="Aharoni" panose="02010803020104030203" pitchFamily="2" charset="-79"/>
                <a:cs typeface="Aharoni" panose="02010803020104030203" pitchFamily="2" charset="-79"/>
              </a:rPr>
            </a:br>
            <a:endParaRPr lang="en-US" sz="2000" cap="none" spc="0" dirty="0">
              <a:latin typeface="Aharoni" panose="02010803020104030203" pitchFamily="2" charset="-79"/>
              <a:cs typeface="Aharoni" panose="02010803020104030203" pitchFamily="2" charset="-79"/>
            </a:endParaRPr>
          </a:p>
        </p:txBody>
      </p:sp>
      <mc:AlternateContent xmlns:mc="http://schemas.openxmlformats.org/markup-compatibility/2006">
        <mc:Choice xmlns:p14="http://schemas.microsoft.com/office/powerpoint/2010/main" Requires="p14">
          <p:contentPart p14:bwMode="auto" r:id="rId2">
            <p14:nvContentPartPr>
              <p14:cNvPr id="7" name="Ink 6">
                <a:extLst>
                  <a:ext uri="{FF2B5EF4-FFF2-40B4-BE49-F238E27FC236}">
                    <a16:creationId xmlns:a16="http://schemas.microsoft.com/office/drawing/2014/main" id="{F292C989-F60A-96BC-1284-CE8D346F7630}"/>
                  </a:ext>
                </a:extLst>
              </p14:cNvPr>
              <p14:cNvContentPartPr/>
              <p14:nvPr/>
            </p14:nvContentPartPr>
            <p14:xfrm>
              <a:off x="8044674" y="4876977"/>
              <a:ext cx="332640" cy="6120"/>
            </p14:xfrm>
          </p:contentPart>
        </mc:Choice>
        <mc:Fallback>
          <p:pic>
            <p:nvPicPr>
              <p:cNvPr id="7" name="Ink 6">
                <a:extLst>
                  <a:ext uri="{FF2B5EF4-FFF2-40B4-BE49-F238E27FC236}">
                    <a16:creationId xmlns:a16="http://schemas.microsoft.com/office/drawing/2014/main" id="{F292C989-F60A-96BC-1284-CE8D346F7630}"/>
                  </a:ext>
                </a:extLst>
              </p:cNvPr>
              <p:cNvPicPr/>
              <p:nvPr/>
            </p:nvPicPr>
            <p:blipFill>
              <a:blip r:embed="rId3"/>
              <a:stretch>
                <a:fillRect/>
              </a:stretch>
            </p:blipFill>
            <p:spPr>
              <a:xfrm>
                <a:off x="7981674" y="4817477"/>
                <a:ext cx="458280" cy="1247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9" name="Ink 8">
                <a:extLst>
                  <a:ext uri="{FF2B5EF4-FFF2-40B4-BE49-F238E27FC236}">
                    <a16:creationId xmlns:a16="http://schemas.microsoft.com/office/drawing/2014/main" id="{EFBC1609-4166-980F-EC86-80C1C890CB86}"/>
                  </a:ext>
                </a:extLst>
              </p14:cNvPr>
              <p14:cNvContentPartPr/>
              <p14:nvPr/>
            </p14:nvContentPartPr>
            <p14:xfrm>
              <a:off x="8042874" y="5543697"/>
              <a:ext cx="333360" cy="360"/>
            </p14:xfrm>
          </p:contentPart>
        </mc:Choice>
        <mc:Fallback>
          <p:pic>
            <p:nvPicPr>
              <p:cNvPr id="9" name="Ink 8">
                <a:extLst>
                  <a:ext uri="{FF2B5EF4-FFF2-40B4-BE49-F238E27FC236}">
                    <a16:creationId xmlns:a16="http://schemas.microsoft.com/office/drawing/2014/main" id="{EFBC1609-4166-980F-EC86-80C1C890CB86}"/>
                  </a:ext>
                </a:extLst>
              </p:cNvPr>
              <p:cNvPicPr/>
              <p:nvPr/>
            </p:nvPicPr>
            <p:blipFill>
              <a:blip r:embed="rId5"/>
              <a:stretch>
                <a:fillRect/>
              </a:stretch>
            </p:blipFill>
            <p:spPr>
              <a:xfrm>
                <a:off x="7979874" y="5480697"/>
                <a:ext cx="459000" cy="126000"/>
              </a:xfrm>
              <a:prstGeom prst="rect">
                <a:avLst/>
              </a:prstGeom>
            </p:spPr>
          </p:pic>
        </mc:Fallback>
      </mc:AlternateContent>
      <p:pic>
        <p:nvPicPr>
          <p:cNvPr id="12290" name="Picture 2">
            <a:extLst>
              <a:ext uri="{FF2B5EF4-FFF2-40B4-BE49-F238E27FC236}">
                <a16:creationId xmlns:a16="http://schemas.microsoft.com/office/drawing/2014/main" id="{882552F8-BE84-3BB3-AD00-2B18800F4C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0"/>
            <a:ext cx="59975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741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6A027DD1-A31E-4BED-83B8-ED31F386F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9">
            <a:extLst>
              <a:ext uri="{FF2B5EF4-FFF2-40B4-BE49-F238E27FC236}">
                <a16:creationId xmlns:a16="http://schemas.microsoft.com/office/drawing/2014/main" id="{74195ED9-15F9-4A18-B356-696821BFF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6"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1">
            <a:extLst>
              <a:ext uri="{FF2B5EF4-FFF2-40B4-BE49-F238E27FC236}">
                <a16:creationId xmlns:a16="http://schemas.microsoft.com/office/drawing/2014/main" id="{961C2FB6-1414-4D9D-BE7A-1FF2A7AAE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999" y="762000"/>
            <a:ext cx="10664151" cy="5334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45D72D-E57F-1E7A-306D-F24BB4E36646}"/>
              </a:ext>
            </a:extLst>
          </p:cNvPr>
          <p:cNvSpPr>
            <a:spLocks noGrp="1"/>
          </p:cNvSpPr>
          <p:nvPr>
            <p:ph type="title"/>
          </p:nvPr>
        </p:nvSpPr>
        <p:spPr>
          <a:xfrm>
            <a:off x="1018250" y="992982"/>
            <a:ext cx="7448860" cy="890588"/>
          </a:xfrm>
          <a:solidFill>
            <a:srgbClr val="FF5E4C"/>
          </a:solidFill>
        </p:spPr>
        <p:txBody>
          <a:bodyPr anchor="ctr">
            <a:normAutofit fontScale="90000"/>
          </a:bodyPr>
          <a:lstStyle/>
          <a:p>
            <a:r>
              <a:rPr lang="en-US" sz="4400" spc="0" dirty="0">
                <a:solidFill>
                  <a:schemeClr val="bg1"/>
                </a:solidFill>
                <a:latin typeface="Aharoni"/>
                <a:cs typeface="Aharoni"/>
              </a:rPr>
              <a:t>Institutional APPLICATION</a:t>
            </a:r>
            <a:endParaRPr lang="en-US" sz="4400" spc="0" dirty="0">
              <a:solidFill>
                <a:schemeClr val="bg1"/>
              </a:solidFill>
              <a:latin typeface="Aharoni" panose="02010803020104030203" pitchFamily="2" charset="-79"/>
              <a:cs typeface="Aharoni" panose="02010803020104030203" pitchFamily="2" charset="-79"/>
            </a:endParaRPr>
          </a:p>
        </p:txBody>
      </p:sp>
      <p:pic>
        <p:nvPicPr>
          <p:cNvPr id="5" name="Picture 4" descr="A screenshot of a credit card payment&#10;&#10;Description automatically generated with medium confidence">
            <a:extLst>
              <a:ext uri="{FF2B5EF4-FFF2-40B4-BE49-F238E27FC236}">
                <a16:creationId xmlns:a16="http://schemas.microsoft.com/office/drawing/2014/main" id="{D8FF878B-2DEB-8985-2640-0ED431434086}"/>
              </a:ext>
            </a:extLst>
          </p:cNvPr>
          <p:cNvPicPr>
            <a:picLocks noChangeAspect="1"/>
          </p:cNvPicPr>
          <p:nvPr/>
        </p:nvPicPr>
        <p:blipFill>
          <a:blip r:embed="rId2"/>
          <a:stretch>
            <a:fillRect/>
          </a:stretch>
        </p:blipFill>
        <p:spPr>
          <a:xfrm>
            <a:off x="2265663" y="2764830"/>
            <a:ext cx="7656822" cy="3331170"/>
          </a:xfrm>
          <a:prstGeom prst="rect">
            <a:avLst/>
          </a:prstGeom>
        </p:spPr>
      </p:pic>
      <p:sp>
        <p:nvSpPr>
          <p:cNvPr id="3" name="Content Placeholder 2">
            <a:extLst>
              <a:ext uri="{FF2B5EF4-FFF2-40B4-BE49-F238E27FC236}">
                <a16:creationId xmlns:a16="http://schemas.microsoft.com/office/drawing/2014/main" id="{8236455D-389A-1530-F0BD-34814A996960}"/>
              </a:ext>
            </a:extLst>
          </p:cNvPr>
          <p:cNvSpPr>
            <a:spLocks noGrp="1"/>
          </p:cNvSpPr>
          <p:nvPr>
            <p:ph idx="1"/>
          </p:nvPr>
        </p:nvSpPr>
        <p:spPr>
          <a:xfrm>
            <a:off x="818349" y="2368131"/>
            <a:ext cx="10551450" cy="1621654"/>
          </a:xfrm>
        </p:spPr>
        <p:txBody>
          <a:bodyPr anchor="ctr">
            <a:normAutofit/>
          </a:bodyPr>
          <a:lstStyle/>
          <a:p>
            <a:pPr marL="0" indent="0">
              <a:buSzPct val="102000"/>
              <a:buNone/>
            </a:pPr>
            <a:r>
              <a:rPr lang="en-US" sz="2400" b="1" dirty="0">
                <a:solidFill>
                  <a:srgbClr val="002060"/>
                </a:solidFill>
                <a:latin typeface="Arial Nova"/>
                <a:ea typeface="UD Digi Kyokasho NP-B"/>
              </a:rPr>
              <a:t>Apply on the school's website.</a:t>
            </a:r>
            <a:endParaRPr lang="en-US" b="1" dirty="0"/>
          </a:p>
          <a:p>
            <a:pPr marL="617220" lvl="1" indent="-342900">
              <a:buSzPct val="102000"/>
              <a:buFont typeface="Arial"/>
              <a:buChar char="•"/>
            </a:pPr>
            <a:r>
              <a:rPr lang="en-US" sz="2400" b="0" dirty="0">
                <a:solidFill>
                  <a:srgbClr val="002060"/>
                </a:solidFill>
                <a:latin typeface="Arial Nova"/>
                <a:ea typeface="UD Digi Kyokasho NP-B"/>
              </a:rPr>
              <a:t>For example: </a:t>
            </a:r>
            <a:r>
              <a:rPr lang="en-US" sz="2400" b="0" dirty="0" err="1">
                <a:solidFill>
                  <a:srgbClr val="002060"/>
                </a:solidFill>
                <a:latin typeface="Arial Nova"/>
                <a:ea typeface="UD Digi Kyokasho NP-B"/>
              </a:rPr>
              <a:t>fiu.edu</a:t>
            </a:r>
            <a:r>
              <a:rPr lang="en-US" sz="2400" b="0" dirty="0">
                <a:solidFill>
                  <a:srgbClr val="002060"/>
                </a:solidFill>
                <a:latin typeface="Arial Nova"/>
                <a:ea typeface="UD Digi Kyokasho NP-B"/>
              </a:rPr>
              <a:t>. Typically found under the admissions tab---&gt; apply </a:t>
            </a:r>
            <a:r>
              <a:rPr lang="en-US" sz="2400" dirty="0">
                <a:solidFill>
                  <a:srgbClr val="FF5E4C"/>
                </a:solidFill>
                <a:latin typeface="Arial Nova"/>
                <a:ea typeface="+mn-lt"/>
                <a:cs typeface="+mn-lt"/>
                <a:hlinkClick r:id="rId3">
                  <a:extLst>
                    <a:ext uri="{A12FA001-AC4F-418D-AE19-62706E023703}">
                      <ahyp:hlinkClr xmlns:ahyp="http://schemas.microsoft.com/office/drawing/2018/hyperlinkcolor" val="tx"/>
                    </a:ext>
                  </a:extLst>
                </a:hlinkClick>
              </a:rPr>
              <a:t>https://www.fiu.edu/</a:t>
            </a:r>
            <a:endParaRPr lang="en-US" sz="2400" dirty="0">
              <a:solidFill>
                <a:srgbClr val="FF5E4C"/>
              </a:solidFill>
              <a:latin typeface="Arial Nova"/>
              <a:hlinkClick r:id="rId3">
                <a:extLst>
                  <a:ext uri="{A12FA001-AC4F-418D-AE19-62706E023703}">
                    <ahyp:hlinkClr xmlns:ahyp="http://schemas.microsoft.com/office/drawing/2018/hyperlinkcolor" val="tx"/>
                  </a:ext>
                </a:extLst>
              </a:hlinkClick>
            </a:endParaRPr>
          </a:p>
          <a:p>
            <a:pPr lvl="1" algn="ctr"/>
            <a:endParaRPr lang="en-US" sz="2200" dirty="0">
              <a:solidFill>
                <a:srgbClr val="9AC8E2"/>
              </a:solidFill>
              <a:latin typeface="Arial Nova"/>
              <a:ea typeface="UD Digi Kyokasho NP-B"/>
            </a:endParaRPr>
          </a:p>
          <a:p>
            <a:pPr lvl="1"/>
            <a:endParaRPr lang="en-US" sz="2200" b="0" dirty="0">
              <a:solidFill>
                <a:srgbClr val="002060"/>
              </a:solidFill>
              <a:latin typeface="Arial Nova"/>
              <a:ea typeface="UD Digi Kyokasho NP-B"/>
            </a:endParaRPr>
          </a:p>
        </p:txBody>
      </p:sp>
    </p:spTree>
    <p:extLst>
      <p:ext uri="{BB962C8B-B14F-4D97-AF65-F5344CB8AC3E}">
        <p14:creationId xmlns:p14="http://schemas.microsoft.com/office/powerpoint/2010/main" val="1482399596"/>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6A027DD1-A31E-4BED-83B8-ED31F386F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61C2FB6-1414-4D9D-BE7A-1FF2A7AAE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999" y="762000"/>
            <a:ext cx="10664151" cy="5334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236455D-389A-1530-F0BD-34814A996960}"/>
              </a:ext>
            </a:extLst>
          </p:cNvPr>
          <p:cNvSpPr>
            <a:spLocks noGrp="1"/>
          </p:cNvSpPr>
          <p:nvPr>
            <p:ph idx="1"/>
          </p:nvPr>
        </p:nvSpPr>
        <p:spPr>
          <a:xfrm>
            <a:off x="1299742" y="2593645"/>
            <a:ext cx="4666434" cy="2774820"/>
          </a:xfrm>
        </p:spPr>
        <p:txBody>
          <a:bodyPr>
            <a:normAutofit/>
          </a:bodyPr>
          <a:lstStyle/>
          <a:p>
            <a:pPr>
              <a:buSzPct val="102000"/>
            </a:pPr>
            <a:r>
              <a:rPr lang="en-US" sz="2400" b="1" dirty="0">
                <a:solidFill>
                  <a:srgbClr val="002060"/>
                </a:solidFill>
                <a:latin typeface="Arial Nova"/>
                <a:ea typeface="UD Digi Kyokasho NP-B"/>
              </a:rPr>
              <a:t>Type of application: </a:t>
            </a:r>
            <a:r>
              <a:rPr lang="en-US" sz="2400" dirty="0">
                <a:solidFill>
                  <a:srgbClr val="002060"/>
                </a:solidFill>
                <a:latin typeface="Arial Nova"/>
                <a:ea typeface="UD Digi Kyokasho NP-B"/>
              </a:rPr>
              <a:t>ALWAYS 1</a:t>
            </a:r>
            <a:r>
              <a:rPr lang="en-US" sz="2400" baseline="30000" dirty="0">
                <a:solidFill>
                  <a:srgbClr val="002060"/>
                </a:solidFill>
                <a:latin typeface="Arial Nova"/>
                <a:ea typeface="UD Digi Kyokasho NP-B"/>
              </a:rPr>
              <a:t>st</a:t>
            </a:r>
            <a:r>
              <a:rPr lang="en-US" sz="2400" dirty="0">
                <a:solidFill>
                  <a:srgbClr val="002060"/>
                </a:solidFill>
                <a:latin typeface="Arial Nova"/>
                <a:ea typeface="UD Digi Kyokasho NP-B"/>
              </a:rPr>
              <a:t> year, undergraduate. Even if you are graduating with an AA or have taken Dual Enrollment courses. </a:t>
            </a:r>
            <a:endParaRPr lang="en-US" sz="2400" dirty="0">
              <a:solidFill>
                <a:srgbClr val="002060"/>
              </a:solidFill>
            </a:endParaRPr>
          </a:p>
        </p:txBody>
      </p:sp>
      <p:pic>
        <p:nvPicPr>
          <p:cNvPr id="6" name="Picture 5" descr="A collage of images of students&#10;&#10;Description automatically generated with low confidence">
            <a:extLst>
              <a:ext uri="{FF2B5EF4-FFF2-40B4-BE49-F238E27FC236}">
                <a16:creationId xmlns:a16="http://schemas.microsoft.com/office/drawing/2014/main" id="{9753D4AE-CE63-F090-EDDE-14E3C0265712}"/>
              </a:ext>
            </a:extLst>
          </p:cNvPr>
          <p:cNvPicPr>
            <a:picLocks noChangeAspect="1"/>
          </p:cNvPicPr>
          <p:nvPr/>
        </p:nvPicPr>
        <p:blipFill rotWithShape="1">
          <a:blip r:embed="rId2"/>
          <a:srcRect l="2039" t="-7607" r="6469" b="-6584"/>
          <a:stretch/>
        </p:blipFill>
        <p:spPr>
          <a:xfrm>
            <a:off x="6225826" y="2114552"/>
            <a:ext cx="4827799" cy="3815498"/>
          </a:xfrm>
          <a:prstGeom prst="rect">
            <a:avLst/>
          </a:prstGeom>
        </p:spPr>
      </p:pic>
      <p:sp>
        <p:nvSpPr>
          <p:cNvPr id="7" name="Title 1">
            <a:extLst>
              <a:ext uri="{FF2B5EF4-FFF2-40B4-BE49-F238E27FC236}">
                <a16:creationId xmlns:a16="http://schemas.microsoft.com/office/drawing/2014/main" id="{E2F41AC0-D02D-D8F0-929E-674C0F686078}"/>
              </a:ext>
            </a:extLst>
          </p:cNvPr>
          <p:cNvSpPr txBox="1">
            <a:spLocks/>
          </p:cNvSpPr>
          <p:nvPr/>
        </p:nvSpPr>
        <p:spPr>
          <a:xfrm>
            <a:off x="1168291" y="1223964"/>
            <a:ext cx="7448860" cy="890588"/>
          </a:xfrm>
          <a:prstGeom prst="rect">
            <a:avLst/>
          </a:prstGeom>
          <a:solidFill>
            <a:srgbClr val="FF5E4C"/>
          </a:solidFill>
        </p:spPr>
        <p:txBody>
          <a:bodyPr vert="horz" lIns="91440" tIns="45720" rIns="91440" bIns="45720" rtlCol="0" anchor="ctr">
            <a:normAutofit fontScale="90000"/>
          </a:bodyPr>
          <a:lst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a:lstStyle>
          <a:p>
            <a:r>
              <a:rPr lang="en-US" sz="4400" spc="0" dirty="0">
                <a:latin typeface="Aharoni"/>
                <a:cs typeface="Aharoni"/>
              </a:rPr>
              <a:t>Institutional APPLICATION</a:t>
            </a:r>
            <a:endParaRPr lang="en-US" sz="4400" spc="0" dirty="0">
              <a:latin typeface="Aharoni" panose="02010803020104030203" pitchFamily="2" charset="-79"/>
              <a:cs typeface="Aharoni" panose="02010803020104030203" pitchFamily="2" charset="-79"/>
            </a:endParaRPr>
          </a:p>
        </p:txBody>
      </p:sp>
      <p:sp>
        <p:nvSpPr>
          <p:cNvPr id="10" name="Oval 9">
            <a:extLst>
              <a:ext uri="{FF2B5EF4-FFF2-40B4-BE49-F238E27FC236}">
                <a16:creationId xmlns:a16="http://schemas.microsoft.com/office/drawing/2014/main" id="{E376468C-9676-BC6E-36E8-B836CBACBF05}"/>
              </a:ext>
            </a:extLst>
          </p:cNvPr>
          <p:cNvSpPr/>
          <p:nvPr/>
        </p:nvSpPr>
        <p:spPr>
          <a:xfrm>
            <a:off x="6340126" y="2576516"/>
            <a:ext cx="1825974" cy="1719254"/>
          </a:xfrm>
          <a:prstGeom prst="ellipse">
            <a:avLst/>
          </a:prstGeom>
          <a:noFill/>
          <a:ln w="38100">
            <a:solidFill>
              <a:srgbClr val="F39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4020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B598DCE-49A4-46FC-89A2-87E971ABE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F448D61-FD92-4997-B065-2043341242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Oval 22">
            <a:extLst>
              <a:ext uri="{FF2B5EF4-FFF2-40B4-BE49-F238E27FC236}">
                <a16:creationId xmlns:a16="http://schemas.microsoft.com/office/drawing/2014/main" id="{ED903D6B-9D52-4138-9E24-EB3F7AFA8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7864" y="760144"/>
            <a:ext cx="5356272" cy="53562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E651A8F8-7445-4C49-926D-816D687651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10423" y="396058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23C0AA2C-2FAA-32F4-E915-DC0B4C33F707}"/>
                  </a:ext>
                </a:extLst>
              </p14:cNvPr>
              <p14:cNvContentPartPr/>
              <p14:nvPr/>
            </p14:nvContentPartPr>
            <p14:xfrm>
              <a:off x="5637048" y="3830707"/>
              <a:ext cx="601560" cy="86760"/>
            </p14:xfrm>
          </p:contentPart>
        </mc:Choice>
        <mc:Fallback>
          <p:pic>
            <p:nvPicPr>
              <p:cNvPr id="5" name="Ink 4">
                <a:extLst>
                  <a:ext uri="{FF2B5EF4-FFF2-40B4-BE49-F238E27FC236}">
                    <a16:creationId xmlns:a16="http://schemas.microsoft.com/office/drawing/2014/main" id="{23C0AA2C-2FAA-32F4-E915-DC0B4C33F707}"/>
                  </a:ext>
                </a:extLst>
              </p:cNvPr>
              <p:cNvPicPr/>
              <p:nvPr/>
            </p:nvPicPr>
            <p:blipFill>
              <a:blip r:embed="rId3"/>
              <a:stretch>
                <a:fillRect/>
              </a:stretch>
            </p:blipFill>
            <p:spPr>
              <a:xfrm>
                <a:off x="5574048" y="3767707"/>
                <a:ext cx="7272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334B25BC-33A0-BBEC-0CC6-39E2685000A4}"/>
                  </a:ext>
                </a:extLst>
              </p14:cNvPr>
              <p14:cNvContentPartPr/>
              <p14:nvPr/>
            </p14:nvContentPartPr>
            <p14:xfrm>
              <a:off x="6115128" y="3927547"/>
              <a:ext cx="424080" cy="40680"/>
            </p14:xfrm>
          </p:contentPart>
        </mc:Choice>
        <mc:Fallback>
          <p:pic>
            <p:nvPicPr>
              <p:cNvPr id="6" name="Ink 5">
                <a:extLst>
                  <a:ext uri="{FF2B5EF4-FFF2-40B4-BE49-F238E27FC236}">
                    <a16:creationId xmlns:a16="http://schemas.microsoft.com/office/drawing/2014/main" id="{334B25BC-33A0-BBEC-0CC6-39E2685000A4}"/>
                  </a:ext>
                </a:extLst>
              </p:cNvPr>
              <p:cNvPicPr/>
              <p:nvPr/>
            </p:nvPicPr>
            <p:blipFill>
              <a:blip r:embed="rId5"/>
              <a:stretch>
                <a:fillRect/>
              </a:stretch>
            </p:blipFill>
            <p:spPr>
              <a:xfrm>
                <a:off x="6052128" y="3864547"/>
                <a:ext cx="549720" cy="166320"/>
              </a:xfrm>
              <a:prstGeom prst="rect">
                <a:avLst/>
              </a:prstGeom>
            </p:spPr>
          </p:pic>
        </mc:Fallback>
      </mc:AlternateContent>
      <p:sp>
        <p:nvSpPr>
          <p:cNvPr id="7" name="Title 1">
            <a:extLst>
              <a:ext uri="{FF2B5EF4-FFF2-40B4-BE49-F238E27FC236}">
                <a16:creationId xmlns:a16="http://schemas.microsoft.com/office/drawing/2014/main" id="{07DC8318-2DC2-8541-90D0-6ECBFA7DF68D}"/>
              </a:ext>
            </a:extLst>
          </p:cNvPr>
          <p:cNvSpPr txBox="1">
            <a:spLocks/>
          </p:cNvSpPr>
          <p:nvPr/>
        </p:nvSpPr>
        <p:spPr>
          <a:xfrm>
            <a:off x="3394084" y="5386766"/>
            <a:ext cx="5441273" cy="890588"/>
          </a:xfrm>
          <a:prstGeom prst="rect">
            <a:avLst/>
          </a:prstGeom>
          <a:solidFill>
            <a:srgbClr val="FF5E4C"/>
          </a:solidFill>
        </p:spPr>
        <p:txBody>
          <a:bodyPr vert="horz" lIns="91440" tIns="45720" rIns="91440" bIns="45720" rtlCol="0" anchor="ctr">
            <a:normAutofit/>
          </a:bodyPr>
          <a:lst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a:lstStyle>
          <a:p>
            <a:pPr algn="ctr"/>
            <a:r>
              <a:rPr lang="en-US" sz="4400" spc="0" dirty="0">
                <a:solidFill>
                  <a:schemeClr val="bg1"/>
                </a:solidFill>
                <a:latin typeface="Aharoni" panose="02010803020104030203" pitchFamily="2" charset="-79"/>
                <a:cs typeface="Aharoni" panose="02010803020104030203" pitchFamily="2" charset="-79"/>
              </a:rPr>
              <a:t>WHAT NOW?</a:t>
            </a:r>
          </a:p>
        </p:txBody>
      </p:sp>
      <p:sp>
        <p:nvSpPr>
          <p:cNvPr id="3" name="Subtitle 2">
            <a:extLst>
              <a:ext uri="{FF2B5EF4-FFF2-40B4-BE49-F238E27FC236}">
                <a16:creationId xmlns:a16="http://schemas.microsoft.com/office/drawing/2014/main" id="{E41BC518-2674-AD22-A679-1C51531B682D}"/>
              </a:ext>
            </a:extLst>
          </p:cNvPr>
          <p:cNvSpPr>
            <a:spLocks noGrp="1"/>
          </p:cNvSpPr>
          <p:nvPr>
            <p:ph type="subTitle" idx="1"/>
          </p:nvPr>
        </p:nvSpPr>
        <p:spPr>
          <a:xfrm>
            <a:off x="3819195" y="2138062"/>
            <a:ext cx="4591050" cy="2813174"/>
          </a:xfrm>
        </p:spPr>
        <p:txBody>
          <a:bodyPr>
            <a:normAutofit fontScale="85000" lnSpcReduction="20000"/>
          </a:bodyPr>
          <a:lstStyle/>
          <a:p>
            <a:pPr algn="ctr">
              <a:lnSpc>
                <a:spcPct val="100000"/>
              </a:lnSpc>
            </a:pPr>
            <a:r>
              <a:rPr lang="en-US" sz="6000" b="1" dirty="0">
                <a:solidFill>
                  <a:srgbClr val="FF5E4C"/>
                </a:solidFill>
                <a:latin typeface="Aharoni" panose="02010803020104030203" pitchFamily="2" charset="-79"/>
                <a:cs typeface="Aharoni" panose="02010803020104030203" pitchFamily="2" charset="-79"/>
              </a:rPr>
              <a:t>AFTER SUBMITTING AN APPLICATION</a:t>
            </a:r>
          </a:p>
        </p:txBody>
      </p:sp>
    </p:spTree>
    <p:extLst>
      <p:ext uri="{BB962C8B-B14F-4D97-AF65-F5344CB8AC3E}">
        <p14:creationId xmlns:p14="http://schemas.microsoft.com/office/powerpoint/2010/main" val="734969034"/>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6A027DD1-A31E-4BED-83B8-ED31F386F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9">
            <a:extLst>
              <a:ext uri="{FF2B5EF4-FFF2-40B4-BE49-F238E27FC236}">
                <a16:creationId xmlns:a16="http://schemas.microsoft.com/office/drawing/2014/main" id="{74195ED9-15F9-4A18-B356-696821BFF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6"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1">
            <a:extLst>
              <a:ext uri="{FF2B5EF4-FFF2-40B4-BE49-F238E27FC236}">
                <a16:creationId xmlns:a16="http://schemas.microsoft.com/office/drawing/2014/main" id="{961C2FB6-1414-4D9D-BE7A-1FF2A7AAE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999" y="762000"/>
            <a:ext cx="10664151" cy="5334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45D72D-E57F-1E7A-306D-F24BB4E36646}"/>
              </a:ext>
            </a:extLst>
          </p:cNvPr>
          <p:cNvSpPr>
            <a:spLocks noGrp="1"/>
          </p:cNvSpPr>
          <p:nvPr>
            <p:ph type="title"/>
          </p:nvPr>
        </p:nvSpPr>
        <p:spPr>
          <a:xfrm>
            <a:off x="1018250" y="992982"/>
            <a:ext cx="3401350" cy="890588"/>
          </a:xfrm>
          <a:solidFill>
            <a:srgbClr val="FF5E4C"/>
          </a:solidFill>
        </p:spPr>
        <p:txBody>
          <a:bodyPr anchor="ctr">
            <a:normAutofit/>
          </a:bodyPr>
          <a:lstStyle/>
          <a:p>
            <a:r>
              <a:rPr lang="en-US" sz="4400" spc="0" dirty="0">
                <a:solidFill>
                  <a:schemeClr val="bg1"/>
                </a:solidFill>
                <a:latin typeface="Aharoni" panose="02010803020104030203" pitchFamily="2" charset="-79"/>
                <a:cs typeface="Aharoni" panose="02010803020104030203" pitchFamily="2" charset="-79"/>
              </a:rPr>
              <a:t>NEXT STEPS</a:t>
            </a:r>
          </a:p>
        </p:txBody>
      </p:sp>
      <p:sp>
        <p:nvSpPr>
          <p:cNvPr id="3" name="Content Placeholder 2">
            <a:extLst>
              <a:ext uri="{FF2B5EF4-FFF2-40B4-BE49-F238E27FC236}">
                <a16:creationId xmlns:a16="http://schemas.microsoft.com/office/drawing/2014/main" id="{8236455D-389A-1530-F0BD-34814A996960}"/>
              </a:ext>
            </a:extLst>
          </p:cNvPr>
          <p:cNvSpPr>
            <a:spLocks noGrp="1"/>
          </p:cNvSpPr>
          <p:nvPr>
            <p:ph idx="1"/>
          </p:nvPr>
        </p:nvSpPr>
        <p:spPr>
          <a:xfrm>
            <a:off x="876300" y="1993899"/>
            <a:ext cx="3284027" cy="3871119"/>
          </a:xfrm>
        </p:spPr>
        <p:txBody>
          <a:bodyPr anchor="ctr">
            <a:normAutofit/>
          </a:bodyPr>
          <a:lstStyle/>
          <a:p>
            <a:pPr marL="0" indent="0">
              <a:lnSpc>
                <a:spcPct val="100000"/>
              </a:lnSpc>
              <a:buSzPct val="102000"/>
              <a:buNone/>
            </a:pPr>
            <a:r>
              <a:rPr lang="en-US" sz="2400" b="1" dirty="0">
                <a:solidFill>
                  <a:srgbClr val="002060"/>
                </a:solidFill>
                <a:latin typeface="Arial Nova" panose="020B0504020202020204" pitchFamily="34" charset="0"/>
                <a:ea typeface="UD Digi Kyokasho NP-B" panose="02020700000000000000" pitchFamily="18" charset="-128"/>
              </a:rPr>
              <a:t>Step 1: </a:t>
            </a:r>
          </a:p>
          <a:p>
            <a:pPr>
              <a:lnSpc>
                <a:spcPct val="100000"/>
              </a:lnSpc>
              <a:buSzPct val="102000"/>
            </a:pPr>
            <a:r>
              <a:rPr lang="en-US" sz="2400" dirty="0">
                <a:solidFill>
                  <a:srgbClr val="002060"/>
                </a:solidFill>
                <a:latin typeface="Arial Nova" panose="020B0504020202020204" pitchFamily="34" charset="0"/>
                <a:ea typeface="UD Digi Kyokasho NP-B" panose="02020700000000000000" pitchFamily="18" charset="-128"/>
              </a:rPr>
              <a:t>Make sure your “applying” column is accurate. </a:t>
            </a:r>
          </a:p>
          <a:p>
            <a:pPr>
              <a:lnSpc>
                <a:spcPct val="100000"/>
              </a:lnSpc>
              <a:buSzPct val="102000"/>
            </a:pPr>
            <a:r>
              <a:rPr lang="en-US" sz="2400" dirty="0">
                <a:solidFill>
                  <a:srgbClr val="002060"/>
                </a:solidFill>
                <a:latin typeface="Arial Nova" panose="020B0504020202020204" pitchFamily="34" charset="0"/>
                <a:ea typeface="UD Digi Kyokasho NP-B" panose="02020700000000000000" pitchFamily="18" charset="-128"/>
              </a:rPr>
              <a:t>Add all the schools you plan to apply to. </a:t>
            </a:r>
          </a:p>
        </p:txBody>
      </p:sp>
      <p:pic>
        <p:nvPicPr>
          <p:cNvPr id="4" name="Content Placeholder 6" descr="A screenshot of a computer&#10;&#10;Description automatically generated with medium confidence">
            <a:extLst>
              <a:ext uri="{FF2B5EF4-FFF2-40B4-BE49-F238E27FC236}">
                <a16:creationId xmlns:a16="http://schemas.microsoft.com/office/drawing/2014/main" id="{C2733A50-8AC6-44FB-7175-DD45099DC27A}"/>
              </a:ext>
            </a:extLst>
          </p:cNvPr>
          <p:cNvPicPr>
            <a:picLocks noChangeAspect="1"/>
          </p:cNvPicPr>
          <p:nvPr/>
        </p:nvPicPr>
        <p:blipFill>
          <a:blip r:embed="rId2"/>
          <a:stretch>
            <a:fillRect/>
          </a:stretch>
        </p:blipFill>
        <p:spPr>
          <a:xfrm>
            <a:off x="4162254" y="1993899"/>
            <a:ext cx="7263896" cy="3802953"/>
          </a:xfrm>
          <a:prstGeom prst="rect">
            <a:avLst/>
          </a:prstGeom>
        </p:spPr>
      </p:pic>
    </p:spTree>
    <p:extLst>
      <p:ext uri="{BB962C8B-B14F-4D97-AF65-F5344CB8AC3E}">
        <p14:creationId xmlns:p14="http://schemas.microsoft.com/office/powerpoint/2010/main" val="4074539086"/>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6A027DD1-A31E-4BED-83B8-ED31F386F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9">
            <a:extLst>
              <a:ext uri="{FF2B5EF4-FFF2-40B4-BE49-F238E27FC236}">
                <a16:creationId xmlns:a16="http://schemas.microsoft.com/office/drawing/2014/main" id="{74195ED9-15F9-4A18-B356-696821BFF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6"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1">
            <a:extLst>
              <a:ext uri="{FF2B5EF4-FFF2-40B4-BE49-F238E27FC236}">
                <a16:creationId xmlns:a16="http://schemas.microsoft.com/office/drawing/2014/main" id="{961C2FB6-1414-4D9D-BE7A-1FF2A7AAE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999" y="762000"/>
            <a:ext cx="10664151" cy="5334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45D72D-E57F-1E7A-306D-F24BB4E36646}"/>
              </a:ext>
            </a:extLst>
          </p:cNvPr>
          <p:cNvSpPr>
            <a:spLocks noGrp="1"/>
          </p:cNvSpPr>
          <p:nvPr>
            <p:ph type="title"/>
          </p:nvPr>
        </p:nvSpPr>
        <p:spPr>
          <a:xfrm>
            <a:off x="999589" y="920531"/>
            <a:ext cx="3401350" cy="890588"/>
          </a:xfrm>
          <a:solidFill>
            <a:srgbClr val="FF5E4C"/>
          </a:solidFill>
        </p:spPr>
        <p:txBody>
          <a:bodyPr anchor="ctr">
            <a:normAutofit/>
          </a:bodyPr>
          <a:lstStyle/>
          <a:p>
            <a:r>
              <a:rPr lang="en-US" sz="4400" spc="0" dirty="0">
                <a:solidFill>
                  <a:schemeClr val="bg1"/>
                </a:solidFill>
                <a:latin typeface="Aharoni" panose="02010803020104030203" pitchFamily="2" charset="-79"/>
                <a:cs typeface="Aharoni" panose="02010803020104030203" pitchFamily="2" charset="-79"/>
              </a:rPr>
              <a:t>NEXT STEPS</a:t>
            </a:r>
          </a:p>
        </p:txBody>
      </p:sp>
      <p:pic>
        <p:nvPicPr>
          <p:cNvPr id="10" name="Google Shape;5400;p39">
            <a:extLst>
              <a:ext uri="{FF2B5EF4-FFF2-40B4-BE49-F238E27FC236}">
                <a16:creationId xmlns:a16="http://schemas.microsoft.com/office/drawing/2014/main" id="{0D66D9CE-D7E2-2A3D-F895-E911420E0857}"/>
              </a:ext>
            </a:extLst>
          </p:cNvPr>
          <p:cNvPicPr preferRelativeResize="0"/>
          <p:nvPr/>
        </p:nvPicPr>
        <p:blipFill rotWithShape="1">
          <a:blip r:embed="rId2">
            <a:alphaModFix/>
          </a:blip>
          <a:srcRect l="13087" t="10311" r="13405" b="18433"/>
          <a:stretch/>
        </p:blipFill>
        <p:spPr>
          <a:xfrm>
            <a:off x="2354571" y="1877431"/>
            <a:ext cx="7479005" cy="4218569"/>
          </a:xfrm>
          <a:prstGeom prst="rect">
            <a:avLst/>
          </a:prstGeom>
          <a:noFill/>
          <a:ln>
            <a:noFill/>
          </a:ln>
        </p:spPr>
      </p:pic>
    </p:spTree>
    <p:extLst>
      <p:ext uri="{BB962C8B-B14F-4D97-AF65-F5344CB8AC3E}">
        <p14:creationId xmlns:p14="http://schemas.microsoft.com/office/powerpoint/2010/main" val="510324041"/>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6A027DD1-A31E-4BED-83B8-ED31F386F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9">
            <a:extLst>
              <a:ext uri="{FF2B5EF4-FFF2-40B4-BE49-F238E27FC236}">
                <a16:creationId xmlns:a16="http://schemas.microsoft.com/office/drawing/2014/main" id="{74195ED9-15F9-4A18-B356-696821BFF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6"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1">
            <a:extLst>
              <a:ext uri="{FF2B5EF4-FFF2-40B4-BE49-F238E27FC236}">
                <a16:creationId xmlns:a16="http://schemas.microsoft.com/office/drawing/2014/main" id="{961C2FB6-1414-4D9D-BE7A-1FF2A7AAE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999" y="762000"/>
            <a:ext cx="10664151" cy="5334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45D72D-E57F-1E7A-306D-F24BB4E36646}"/>
              </a:ext>
            </a:extLst>
          </p:cNvPr>
          <p:cNvSpPr>
            <a:spLocks noGrp="1"/>
          </p:cNvSpPr>
          <p:nvPr>
            <p:ph type="title"/>
          </p:nvPr>
        </p:nvSpPr>
        <p:spPr>
          <a:xfrm>
            <a:off x="999589" y="920531"/>
            <a:ext cx="3401350" cy="890588"/>
          </a:xfrm>
          <a:solidFill>
            <a:srgbClr val="FF5E4C"/>
          </a:solidFill>
        </p:spPr>
        <p:txBody>
          <a:bodyPr anchor="ctr">
            <a:normAutofit/>
          </a:bodyPr>
          <a:lstStyle/>
          <a:p>
            <a:r>
              <a:rPr lang="en-US" sz="4400" spc="0" dirty="0">
                <a:solidFill>
                  <a:schemeClr val="bg1"/>
                </a:solidFill>
                <a:latin typeface="Aharoni" panose="02010803020104030203" pitchFamily="2" charset="-79"/>
                <a:cs typeface="Aharoni" panose="02010803020104030203" pitchFamily="2" charset="-79"/>
              </a:rPr>
              <a:t>NEXT STEPS</a:t>
            </a:r>
          </a:p>
        </p:txBody>
      </p:sp>
      <p:pic>
        <p:nvPicPr>
          <p:cNvPr id="4" name="Picture 3" descr="A screenshot of a computer&#10;&#10;Description automatically generated with medium confidence">
            <a:extLst>
              <a:ext uri="{FF2B5EF4-FFF2-40B4-BE49-F238E27FC236}">
                <a16:creationId xmlns:a16="http://schemas.microsoft.com/office/drawing/2014/main" id="{FB4D5F74-9F29-5998-B463-B295811A79D8}"/>
              </a:ext>
            </a:extLst>
          </p:cNvPr>
          <p:cNvPicPr>
            <a:picLocks noChangeAspect="1"/>
          </p:cNvPicPr>
          <p:nvPr/>
        </p:nvPicPr>
        <p:blipFill>
          <a:blip r:embed="rId2"/>
          <a:stretch>
            <a:fillRect/>
          </a:stretch>
        </p:blipFill>
        <p:spPr>
          <a:xfrm>
            <a:off x="2897243" y="2034292"/>
            <a:ext cx="6397514" cy="3903177"/>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A901BB11-F2D1-116A-CB4F-A9A3FF93C5D9}"/>
                  </a:ext>
                </a:extLst>
              </p14:cNvPr>
              <p14:cNvContentPartPr/>
              <p14:nvPr/>
            </p14:nvContentPartPr>
            <p14:xfrm>
              <a:off x="3411220" y="4002580"/>
              <a:ext cx="4930920" cy="470520"/>
            </p14:xfrm>
          </p:contentPart>
        </mc:Choice>
        <mc:Fallback xmlns="">
          <p:pic>
            <p:nvPicPr>
              <p:cNvPr id="5" name="Ink 4">
                <a:extLst>
                  <a:ext uri="{FF2B5EF4-FFF2-40B4-BE49-F238E27FC236}">
                    <a16:creationId xmlns:a16="http://schemas.microsoft.com/office/drawing/2014/main" id="{A901BB11-F2D1-116A-CB4F-A9A3FF93C5D9}"/>
                  </a:ext>
                </a:extLst>
              </p:cNvPr>
              <p:cNvPicPr/>
              <p:nvPr/>
            </p:nvPicPr>
            <p:blipFill>
              <a:blip r:embed="rId4"/>
              <a:stretch>
                <a:fillRect/>
              </a:stretch>
            </p:blipFill>
            <p:spPr>
              <a:xfrm>
                <a:off x="3348220" y="3939580"/>
                <a:ext cx="5056560" cy="596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C0EFD22B-B64B-C6BA-005B-90F937E430E9}"/>
                  </a:ext>
                </a:extLst>
              </p14:cNvPr>
              <p14:cNvContentPartPr/>
              <p14:nvPr/>
            </p14:nvContentPartPr>
            <p14:xfrm>
              <a:off x="3456220" y="4091140"/>
              <a:ext cx="5000400" cy="326160"/>
            </p14:xfrm>
          </p:contentPart>
        </mc:Choice>
        <mc:Fallback xmlns="">
          <p:pic>
            <p:nvPicPr>
              <p:cNvPr id="6" name="Ink 5">
                <a:extLst>
                  <a:ext uri="{FF2B5EF4-FFF2-40B4-BE49-F238E27FC236}">
                    <a16:creationId xmlns:a16="http://schemas.microsoft.com/office/drawing/2014/main" id="{C0EFD22B-B64B-C6BA-005B-90F937E430E9}"/>
                  </a:ext>
                </a:extLst>
              </p:cNvPr>
              <p:cNvPicPr/>
              <p:nvPr/>
            </p:nvPicPr>
            <p:blipFill>
              <a:blip r:embed="rId6"/>
              <a:stretch>
                <a:fillRect/>
              </a:stretch>
            </p:blipFill>
            <p:spPr>
              <a:xfrm>
                <a:off x="3393220" y="4028140"/>
                <a:ext cx="5126040" cy="451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AC51A279-97C3-23B9-BFC2-E6D73C7D1052}"/>
                  </a:ext>
                </a:extLst>
              </p14:cNvPr>
              <p14:cNvContentPartPr/>
              <p14:nvPr/>
            </p14:nvContentPartPr>
            <p14:xfrm>
              <a:off x="6600820" y="4129300"/>
              <a:ext cx="2277000" cy="477360"/>
            </p14:xfrm>
          </p:contentPart>
        </mc:Choice>
        <mc:Fallback xmlns="">
          <p:pic>
            <p:nvPicPr>
              <p:cNvPr id="7" name="Ink 6">
                <a:extLst>
                  <a:ext uri="{FF2B5EF4-FFF2-40B4-BE49-F238E27FC236}">
                    <a16:creationId xmlns:a16="http://schemas.microsoft.com/office/drawing/2014/main" id="{AC51A279-97C3-23B9-BFC2-E6D73C7D1052}"/>
                  </a:ext>
                </a:extLst>
              </p:cNvPr>
              <p:cNvPicPr/>
              <p:nvPr/>
            </p:nvPicPr>
            <p:blipFill>
              <a:blip r:embed="rId8"/>
              <a:stretch>
                <a:fillRect/>
              </a:stretch>
            </p:blipFill>
            <p:spPr>
              <a:xfrm>
                <a:off x="6537820" y="4066660"/>
                <a:ext cx="2402640" cy="603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76A77D2E-C56A-74C6-BFAF-3036C859E257}"/>
                  </a:ext>
                </a:extLst>
              </p14:cNvPr>
              <p14:cNvContentPartPr/>
              <p14:nvPr/>
            </p14:nvContentPartPr>
            <p14:xfrm>
              <a:off x="3914140" y="4476700"/>
              <a:ext cx="3476520" cy="83520"/>
            </p14:xfrm>
          </p:contentPart>
        </mc:Choice>
        <mc:Fallback xmlns="">
          <p:pic>
            <p:nvPicPr>
              <p:cNvPr id="8" name="Ink 7">
                <a:extLst>
                  <a:ext uri="{FF2B5EF4-FFF2-40B4-BE49-F238E27FC236}">
                    <a16:creationId xmlns:a16="http://schemas.microsoft.com/office/drawing/2014/main" id="{76A77D2E-C56A-74C6-BFAF-3036C859E257}"/>
                  </a:ext>
                </a:extLst>
              </p:cNvPr>
              <p:cNvPicPr/>
              <p:nvPr/>
            </p:nvPicPr>
            <p:blipFill>
              <a:blip r:embed="rId10"/>
              <a:stretch>
                <a:fillRect/>
              </a:stretch>
            </p:blipFill>
            <p:spPr>
              <a:xfrm>
                <a:off x="3851500" y="4413700"/>
                <a:ext cx="3602160" cy="209160"/>
              </a:xfrm>
              <a:prstGeom prst="rect">
                <a:avLst/>
              </a:prstGeom>
            </p:spPr>
          </p:pic>
        </mc:Fallback>
      </mc:AlternateContent>
    </p:spTree>
    <p:extLst>
      <p:ext uri="{BB962C8B-B14F-4D97-AF65-F5344CB8AC3E}">
        <p14:creationId xmlns:p14="http://schemas.microsoft.com/office/powerpoint/2010/main" val="3898200405"/>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6A027DD1-A31E-4BED-83B8-ED31F386F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9">
            <a:extLst>
              <a:ext uri="{FF2B5EF4-FFF2-40B4-BE49-F238E27FC236}">
                <a16:creationId xmlns:a16="http://schemas.microsoft.com/office/drawing/2014/main" id="{74195ED9-15F9-4A18-B356-696821BFF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6"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1">
            <a:extLst>
              <a:ext uri="{FF2B5EF4-FFF2-40B4-BE49-F238E27FC236}">
                <a16:creationId xmlns:a16="http://schemas.microsoft.com/office/drawing/2014/main" id="{961C2FB6-1414-4D9D-BE7A-1FF2A7AAE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999" y="762000"/>
            <a:ext cx="10664151" cy="5334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45D72D-E57F-1E7A-306D-F24BB4E36646}"/>
              </a:ext>
            </a:extLst>
          </p:cNvPr>
          <p:cNvSpPr>
            <a:spLocks noGrp="1"/>
          </p:cNvSpPr>
          <p:nvPr>
            <p:ph type="title"/>
          </p:nvPr>
        </p:nvSpPr>
        <p:spPr>
          <a:xfrm>
            <a:off x="1018250" y="992982"/>
            <a:ext cx="3401350" cy="890588"/>
          </a:xfrm>
          <a:solidFill>
            <a:srgbClr val="FF5E4C"/>
          </a:solidFill>
        </p:spPr>
        <p:txBody>
          <a:bodyPr anchor="ctr">
            <a:normAutofit/>
          </a:bodyPr>
          <a:lstStyle/>
          <a:p>
            <a:r>
              <a:rPr lang="en-US" sz="4400" spc="0" dirty="0">
                <a:solidFill>
                  <a:schemeClr val="bg1"/>
                </a:solidFill>
                <a:latin typeface="Aharoni" panose="02010803020104030203" pitchFamily="2" charset="-79"/>
                <a:cs typeface="Aharoni" panose="02010803020104030203" pitchFamily="2" charset="-79"/>
              </a:rPr>
              <a:t>NEXT STEPS</a:t>
            </a:r>
          </a:p>
        </p:txBody>
      </p:sp>
      <p:sp>
        <p:nvSpPr>
          <p:cNvPr id="3" name="Content Placeholder 2">
            <a:extLst>
              <a:ext uri="{FF2B5EF4-FFF2-40B4-BE49-F238E27FC236}">
                <a16:creationId xmlns:a16="http://schemas.microsoft.com/office/drawing/2014/main" id="{8236455D-389A-1530-F0BD-34814A996960}"/>
              </a:ext>
            </a:extLst>
          </p:cNvPr>
          <p:cNvSpPr>
            <a:spLocks noGrp="1"/>
          </p:cNvSpPr>
          <p:nvPr>
            <p:ph idx="1"/>
          </p:nvPr>
        </p:nvSpPr>
        <p:spPr>
          <a:xfrm>
            <a:off x="876300" y="1993899"/>
            <a:ext cx="3284027" cy="3871119"/>
          </a:xfrm>
        </p:spPr>
        <p:txBody>
          <a:bodyPr anchor="ctr">
            <a:normAutofit/>
          </a:bodyPr>
          <a:lstStyle/>
          <a:p>
            <a:pPr marL="0" indent="0">
              <a:lnSpc>
                <a:spcPct val="100000"/>
              </a:lnSpc>
              <a:buSzPct val="102000"/>
              <a:buNone/>
            </a:pPr>
            <a:r>
              <a:rPr lang="en-US" sz="2400" b="1" dirty="0">
                <a:solidFill>
                  <a:srgbClr val="002060"/>
                </a:solidFill>
                <a:latin typeface="Arial Nova" panose="020B0504020202020204" pitchFamily="34" charset="0"/>
                <a:ea typeface="UD Digi Kyokasho NP-B" panose="02020700000000000000" pitchFamily="18" charset="-128"/>
              </a:rPr>
              <a:t>Step 2: </a:t>
            </a:r>
          </a:p>
          <a:p>
            <a:pPr>
              <a:lnSpc>
                <a:spcPct val="100000"/>
              </a:lnSpc>
              <a:buSzPct val="102000"/>
            </a:pPr>
            <a:r>
              <a:rPr lang="en-US" sz="2400" dirty="0">
                <a:solidFill>
                  <a:srgbClr val="002060"/>
                </a:solidFill>
                <a:latin typeface="Arial Nova" panose="020B0504020202020204" pitchFamily="34" charset="0"/>
                <a:ea typeface="UD Digi Kyokasho NP-B" panose="02020700000000000000" pitchFamily="18" charset="-128"/>
              </a:rPr>
              <a:t>Move the college from the applying to applied column. This acts as your notice to me to send your documents. No need to see me/email me for this. </a:t>
            </a:r>
          </a:p>
        </p:txBody>
      </p:sp>
      <p:pic>
        <p:nvPicPr>
          <p:cNvPr id="5" name="Google Shape;5414;p41">
            <a:extLst>
              <a:ext uri="{FF2B5EF4-FFF2-40B4-BE49-F238E27FC236}">
                <a16:creationId xmlns:a16="http://schemas.microsoft.com/office/drawing/2014/main" id="{3954B7A8-E50D-157E-2923-24226E9FA396}"/>
              </a:ext>
            </a:extLst>
          </p:cNvPr>
          <p:cNvPicPr preferRelativeResize="0"/>
          <p:nvPr/>
        </p:nvPicPr>
        <p:blipFill rotWithShape="1">
          <a:blip r:embed="rId2">
            <a:alphaModFix/>
          </a:blip>
          <a:srcRect l="1692" t="21168" r="31561" b="7109"/>
          <a:stretch/>
        </p:blipFill>
        <p:spPr>
          <a:xfrm>
            <a:off x="4572000" y="1883570"/>
            <a:ext cx="6654800" cy="3981447"/>
          </a:xfrm>
          <a:prstGeom prst="rect">
            <a:avLst/>
          </a:prstGeom>
          <a:noFill/>
          <a:ln>
            <a:noFill/>
          </a:ln>
        </p:spPr>
      </p:pic>
    </p:spTree>
    <p:extLst>
      <p:ext uri="{BB962C8B-B14F-4D97-AF65-F5344CB8AC3E}">
        <p14:creationId xmlns:p14="http://schemas.microsoft.com/office/powerpoint/2010/main" val="62793801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6A027DD1-A31E-4BED-83B8-ED31F386F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9">
            <a:extLst>
              <a:ext uri="{FF2B5EF4-FFF2-40B4-BE49-F238E27FC236}">
                <a16:creationId xmlns:a16="http://schemas.microsoft.com/office/drawing/2014/main" id="{74195ED9-15F9-4A18-B356-696821BFF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6"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1">
            <a:extLst>
              <a:ext uri="{FF2B5EF4-FFF2-40B4-BE49-F238E27FC236}">
                <a16:creationId xmlns:a16="http://schemas.microsoft.com/office/drawing/2014/main" id="{961C2FB6-1414-4D9D-BE7A-1FF2A7AAE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999" y="762000"/>
            <a:ext cx="10664151" cy="5334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45D72D-E57F-1E7A-306D-F24BB4E36646}"/>
              </a:ext>
            </a:extLst>
          </p:cNvPr>
          <p:cNvSpPr>
            <a:spLocks noGrp="1"/>
          </p:cNvSpPr>
          <p:nvPr>
            <p:ph type="title"/>
          </p:nvPr>
        </p:nvSpPr>
        <p:spPr>
          <a:xfrm>
            <a:off x="1018250" y="992982"/>
            <a:ext cx="7251810" cy="890588"/>
          </a:xfrm>
          <a:solidFill>
            <a:srgbClr val="FF5E4C"/>
          </a:solidFill>
        </p:spPr>
        <p:txBody>
          <a:bodyPr anchor="ctr">
            <a:normAutofit/>
          </a:bodyPr>
          <a:lstStyle/>
          <a:p>
            <a:r>
              <a:rPr lang="en-US" sz="4400" spc="0">
                <a:solidFill>
                  <a:schemeClr val="bg1"/>
                </a:solidFill>
                <a:latin typeface="Aharoni" panose="02010803020104030203" pitchFamily="2" charset="-79"/>
                <a:cs typeface="Aharoni" panose="02010803020104030203" pitchFamily="2" charset="-79"/>
              </a:rPr>
              <a:t>TYPES OF APPLICATIONS</a:t>
            </a:r>
          </a:p>
        </p:txBody>
      </p:sp>
      <p:sp>
        <p:nvSpPr>
          <p:cNvPr id="3" name="Content Placeholder 2">
            <a:extLst>
              <a:ext uri="{FF2B5EF4-FFF2-40B4-BE49-F238E27FC236}">
                <a16:creationId xmlns:a16="http://schemas.microsoft.com/office/drawing/2014/main" id="{8236455D-389A-1530-F0BD-34814A996960}"/>
              </a:ext>
            </a:extLst>
          </p:cNvPr>
          <p:cNvSpPr>
            <a:spLocks noGrp="1"/>
          </p:cNvSpPr>
          <p:nvPr>
            <p:ph idx="1"/>
          </p:nvPr>
        </p:nvSpPr>
        <p:spPr>
          <a:xfrm>
            <a:off x="1268963" y="1993900"/>
            <a:ext cx="9399037" cy="3871118"/>
          </a:xfrm>
        </p:spPr>
        <p:txBody>
          <a:bodyPr anchor="ctr">
            <a:normAutofit fontScale="92500" lnSpcReduction="20000"/>
          </a:bodyPr>
          <a:lstStyle/>
          <a:p>
            <a:pPr>
              <a:buSzPct val="102000"/>
            </a:pPr>
            <a:r>
              <a:rPr lang="en-US" sz="2400" b="1">
                <a:solidFill>
                  <a:srgbClr val="002060"/>
                </a:solidFill>
                <a:latin typeface="Arial Nova" panose="020B0504020202020204" pitchFamily="34" charset="0"/>
                <a:ea typeface="UD Digi Kyokasho NP-B" panose="02020700000000000000" pitchFamily="18" charset="-128"/>
              </a:rPr>
              <a:t>Rolling Admission:</a:t>
            </a:r>
            <a:r>
              <a:rPr lang="en-US" sz="2400">
                <a:solidFill>
                  <a:srgbClr val="002060"/>
                </a:solidFill>
                <a:latin typeface="Arial Nova" panose="020B0504020202020204" pitchFamily="34" charset="0"/>
                <a:ea typeface="UD Digi Kyokasho NP-B" panose="02020700000000000000" pitchFamily="18" charset="-128"/>
              </a:rPr>
              <a:t> accepts students as applications come in, and until they run out of spots, so apply early!</a:t>
            </a:r>
          </a:p>
          <a:p>
            <a:pPr>
              <a:buSzPct val="102000"/>
            </a:pPr>
            <a:r>
              <a:rPr lang="en-US" sz="2400" b="1">
                <a:solidFill>
                  <a:srgbClr val="002060"/>
                </a:solidFill>
                <a:latin typeface="Arial Nova" panose="020B0504020202020204" pitchFamily="34" charset="0"/>
                <a:ea typeface="UD Digi Kyokasho NP-B" panose="02020700000000000000" pitchFamily="18" charset="-128"/>
              </a:rPr>
              <a:t>Early Action: </a:t>
            </a:r>
            <a:r>
              <a:rPr lang="en-US" sz="2400" b="1">
                <a:solidFill>
                  <a:srgbClr val="FF5E4C"/>
                </a:solidFill>
                <a:latin typeface="Arial Nova" panose="020B0504020202020204" pitchFamily="34" charset="0"/>
                <a:ea typeface="UD Digi Kyokasho NP-B" panose="02020700000000000000" pitchFamily="18" charset="-128"/>
              </a:rPr>
              <a:t>NON-BINDING! </a:t>
            </a:r>
            <a:r>
              <a:rPr lang="en-US" sz="2400">
                <a:solidFill>
                  <a:srgbClr val="002060"/>
                </a:solidFill>
                <a:latin typeface="Arial Nova" panose="020B0504020202020204" pitchFamily="34" charset="0"/>
                <a:ea typeface="UD Digi Kyokasho NP-B" panose="02020700000000000000" pitchFamily="18" charset="-128"/>
              </a:rPr>
              <a:t>Students can apply to multiple schools as EA. Apply early (October-November) and receive notice by December.</a:t>
            </a:r>
            <a:endParaRPr lang="en-US" sz="2400" b="1">
              <a:solidFill>
                <a:srgbClr val="002060"/>
              </a:solidFill>
              <a:latin typeface="Arial Nova" panose="020B0504020202020204" pitchFamily="34" charset="0"/>
              <a:ea typeface="UD Digi Kyokasho NP-B" panose="02020700000000000000" pitchFamily="18" charset="-128"/>
            </a:endParaRPr>
          </a:p>
          <a:p>
            <a:pPr>
              <a:buSzPct val="102000"/>
            </a:pPr>
            <a:r>
              <a:rPr lang="en-US" sz="2400" b="1">
                <a:solidFill>
                  <a:srgbClr val="002060"/>
                </a:solidFill>
                <a:latin typeface="Arial Nova" panose="020B0504020202020204" pitchFamily="34" charset="0"/>
                <a:ea typeface="UD Digi Kyokasho NP-B" panose="02020700000000000000" pitchFamily="18" charset="-128"/>
              </a:rPr>
              <a:t>Early Decision: </a:t>
            </a:r>
            <a:r>
              <a:rPr lang="en-US" sz="2400">
                <a:solidFill>
                  <a:srgbClr val="002060"/>
                </a:solidFill>
                <a:latin typeface="Arial Nova" panose="020B0504020202020204" pitchFamily="34" charset="0"/>
                <a:ea typeface="UD Digi Kyokasho NP-B" panose="02020700000000000000" pitchFamily="18" charset="-128"/>
              </a:rPr>
              <a:t>If the student is accepted, this is a </a:t>
            </a:r>
            <a:r>
              <a:rPr lang="en-US" sz="2400" b="1">
                <a:solidFill>
                  <a:srgbClr val="FF5E4C"/>
                </a:solidFill>
                <a:latin typeface="Arial Nova" panose="020B0504020202020204" pitchFamily="34" charset="0"/>
                <a:ea typeface="UD Digi Kyokasho NP-B" panose="02020700000000000000" pitchFamily="18" charset="-128"/>
              </a:rPr>
              <a:t>BINDING</a:t>
            </a:r>
            <a:r>
              <a:rPr lang="en-US" sz="2400">
                <a:solidFill>
                  <a:srgbClr val="002060"/>
                </a:solidFill>
                <a:latin typeface="Arial Nova" panose="020B0504020202020204" pitchFamily="34" charset="0"/>
                <a:ea typeface="UD Digi Kyokasho NP-B" panose="02020700000000000000" pitchFamily="18" charset="-128"/>
              </a:rPr>
              <a:t> decision, regardless of any financial aid packages. </a:t>
            </a:r>
            <a:r>
              <a:rPr lang="en-US" sz="2400" b="1">
                <a:solidFill>
                  <a:srgbClr val="FF5E4C"/>
                </a:solidFill>
                <a:latin typeface="Arial Nova" panose="020B0504020202020204" pitchFamily="34" charset="0"/>
                <a:ea typeface="UD Digi Kyokasho NP-B" panose="02020700000000000000" pitchFamily="18" charset="-128"/>
              </a:rPr>
              <a:t>You can only apply to one ED school and must sign a contract, along with your parents &amp; myself.</a:t>
            </a:r>
          </a:p>
          <a:p>
            <a:pPr>
              <a:buSzPct val="102000"/>
            </a:pPr>
            <a:r>
              <a:rPr lang="en-US" sz="2400" b="1">
                <a:solidFill>
                  <a:srgbClr val="002060"/>
                </a:solidFill>
                <a:latin typeface="Arial Nova" panose="020B0504020202020204" pitchFamily="34" charset="0"/>
                <a:ea typeface="UD Digi Kyokasho NP-B" panose="02020700000000000000" pitchFamily="18" charset="-128"/>
              </a:rPr>
              <a:t>Regular Decision: </a:t>
            </a:r>
            <a:r>
              <a:rPr lang="en-US" sz="2400">
                <a:solidFill>
                  <a:srgbClr val="002060"/>
                </a:solidFill>
                <a:latin typeface="Arial Nova" panose="020B0504020202020204" pitchFamily="34" charset="0"/>
                <a:ea typeface="UD Digi Kyokasho NP-B" panose="02020700000000000000" pitchFamily="18" charset="-128"/>
              </a:rPr>
              <a:t>most deadlines are around January and decisions are made by mid-March-April.</a:t>
            </a:r>
          </a:p>
        </p:txBody>
      </p:sp>
    </p:spTree>
    <p:extLst>
      <p:ext uri="{BB962C8B-B14F-4D97-AF65-F5344CB8AC3E}">
        <p14:creationId xmlns:p14="http://schemas.microsoft.com/office/powerpoint/2010/main" val="2143395172"/>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6A027DD1-A31E-4BED-83B8-ED31F386F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9">
            <a:extLst>
              <a:ext uri="{FF2B5EF4-FFF2-40B4-BE49-F238E27FC236}">
                <a16:creationId xmlns:a16="http://schemas.microsoft.com/office/drawing/2014/main" id="{74195ED9-15F9-4A18-B356-696821BFF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6"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1">
            <a:extLst>
              <a:ext uri="{FF2B5EF4-FFF2-40B4-BE49-F238E27FC236}">
                <a16:creationId xmlns:a16="http://schemas.microsoft.com/office/drawing/2014/main" id="{961C2FB6-1414-4D9D-BE7A-1FF2A7AAE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999" y="762000"/>
            <a:ext cx="10664151" cy="5334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45D72D-E57F-1E7A-306D-F24BB4E36646}"/>
              </a:ext>
            </a:extLst>
          </p:cNvPr>
          <p:cNvSpPr>
            <a:spLocks noGrp="1"/>
          </p:cNvSpPr>
          <p:nvPr>
            <p:ph type="title"/>
          </p:nvPr>
        </p:nvSpPr>
        <p:spPr>
          <a:xfrm>
            <a:off x="955620" y="899976"/>
            <a:ext cx="3401350" cy="890588"/>
          </a:xfrm>
          <a:solidFill>
            <a:srgbClr val="FF5E4C"/>
          </a:solidFill>
        </p:spPr>
        <p:txBody>
          <a:bodyPr anchor="ctr">
            <a:normAutofit/>
          </a:bodyPr>
          <a:lstStyle/>
          <a:p>
            <a:r>
              <a:rPr lang="en-US" sz="4400" spc="0" dirty="0">
                <a:solidFill>
                  <a:schemeClr val="bg1"/>
                </a:solidFill>
                <a:latin typeface="Aharoni" panose="02010803020104030203" pitchFamily="2" charset="-79"/>
                <a:cs typeface="Aharoni" panose="02010803020104030203" pitchFamily="2" charset="-79"/>
              </a:rPr>
              <a:t>NEXT STEPS</a:t>
            </a:r>
          </a:p>
        </p:txBody>
      </p:sp>
      <p:sp>
        <p:nvSpPr>
          <p:cNvPr id="3" name="Content Placeholder 2">
            <a:extLst>
              <a:ext uri="{FF2B5EF4-FFF2-40B4-BE49-F238E27FC236}">
                <a16:creationId xmlns:a16="http://schemas.microsoft.com/office/drawing/2014/main" id="{8236455D-389A-1530-F0BD-34814A996960}"/>
              </a:ext>
            </a:extLst>
          </p:cNvPr>
          <p:cNvSpPr>
            <a:spLocks noGrp="1"/>
          </p:cNvSpPr>
          <p:nvPr>
            <p:ph idx="1"/>
          </p:nvPr>
        </p:nvSpPr>
        <p:spPr>
          <a:xfrm>
            <a:off x="1337924" y="1928540"/>
            <a:ext cx="9512300" cy="4404519"/>
          </a:xfrm>
        </p:spPr>
        <p:txBody>
          <a:bodyPr anchor="ctr">
            <a:normAutofit/>
          </a:bodyPr>
          <a:lstStyle/>
          <a:p>
            <a:pPr marL="0" indent="0">
              <a:lnSpc>
                <a:spcPct val="100000"/>
              </a:lnSpc>
              <a:buSzPct val="102000"/>
              <a:buNone/>
            </a:pPr>
            <a:r>
              <a:rPr lang="en-US" sz="2400" b="1" dirty="0">
                <a:solidFill>
                  <a:srgbClr val="002060"/>
                </a:solidFill>
                <a:latin typeface="Arial Nova" panose="020B0504020202020204" pitchFamily="34" charset="0"/>
                <a:ea typeface="UD Digi Kyokasho NP-B" panose="02020700000000000000" pitchFamily="18" charset="-128"/>
              </a:rPr>
              <a:t>Step 3: </a:t>
            </a:r>
          </a:p>
          <a:p>
            <a:pPr>
              <a:lnSpc>
                <a:spcPct val="100000"/>
              </a:lnSpc>
              <a:buSzPct val="102000"/>
            </a:pPr>
            <a:r>
              <a:rPr lang="en-US" sz="2400" dirty="0">
                <a:solidFill>
                  <a:srgbClr val="002060"/>
                </a:solidFill>
                <a:latin typeface="Arial Nova" panose="020B0504020202020204" pitchFamily="34" charset="0"/>
                <a:ea typeface="UD Digi Kyokasho NP-B" panose="02020700000000000000" pitchFamily="18" charset="-128"/>
              </a:rPr>
              <a:t>Keep track of your applications and action items. </a:t>
            </a:r>
          </a:p>
          <a:p>
            <a:pPr>
              <a:lnSpc>
                <a:spcPct val="100000"/>
              </a:lnSpc>
              <a:buSzPct val="102000"/>
            </a:pPr>
            <a:r>
              <a:rPr lang="en-US" sz="2400" dirty="0">
                <a:solidFill>
                  <a:srgbClr val="002060"/>
                </a:solidFill>
                <a:latin typeface="Arial Nova" panose="020B0504020202020204" pitchFamily="34" charset="0"/>
                <a:ea typeface="UD Digi Kyokasho NP-B" panose="02020700000000000000" pitchFamily="18" charset="-128"/>
              </a:rPr>
              <a:t>ALWAYS check your email for next steps. </a:t>
            </a:r>
          </a:p>
          <a:p>
            <a:pPr>
              <a:lnSpc>
                <a:spcPct val="100000"/>
              </a:lnSpc>
              <a:buSzPct val="102000"/>
            </a:pPr>
            <a:r>
              <a:rPr lang="en-US" sz="2400" dirty="0">
                <a:solidFill>
                  <a:srgbClr val="002060"/>
                </a:solidFill>
                <a:latin typeface="Arial Nova" panose="020B0504020202020204" pitchFamily="34" charset="0"/>
                <a:ea typeface="UD Digi Kyokasho NP-B" panose="02020700000000000000" pitchFamily="18" charset="-128"/>
              </a:rPr>
              <a:t>Some things you may need to do after applying:</a:t>
            </a:r>
          </a:p>
          <a:p>
            <a:pPr marL="925830" lvl="4" indent="-285750">
              <a:lnSpc>
                <a:spcPct val="100000"/>
              </a:lnSpc>
              <a:buSzPct val="102000"/>
            </a:pPr>
            <a:r>
              <a:rPr lang="en-US" sz="2000" dirty="0">
                <a:solidFill>
                  <a:srgbClr val="002060"/>
                </a:solidFill>
                <a:latin typeface="Arial Nova" panose="020B0504020202020204" pitchFamily="34" charset="0"/>
                <a:ea typeface="UD Digi Kyokasho NP-B" panose="02020700000000000000" pitchFamily="18" charset="-128"/>
              </a:rPr>
              <a:t>Creating an account to see your outcome (</a:t>
            </a:r>
            <a:r>
              <a:rPr lang="en-US" sz="2000" dirty="0" err="1">
                <a:solidFill>
                  <a:srgbClr val="002060"/>
                </a:solidFill>
                <a:latin typeface="Arial Nova" panose="020B0504020202020204" pitchFamily="34" charset="0"/>
                <a:ea typeface="UD Digi Kyokasho NP-B" panose="02020700000000000000" pitchFamily="18" charset="-128"/>
              </a:rPr>
              <a:t>myfiu</a:t>
            </a:r>
            <a:r>
              <a:rPr lang="en-US" sz="2000" dirty="0">
                <a:solidFill>
                  <a:srgbClr val="002060"/>
                </a:solidFill>
                <a:latin typeface="Arial Nova" panose="020B0504020202020204" pitchFamily="34" charset="0"/>
                <a:ea typeface="UD Digi Kyokasho NP-B" panose="02020700000000000000" pitchFamily="18" charset="-128"/>
              </a:rPr>
              <a:t> portal, </a:t>
            </a:r>
            <a:r>
              <a:rPr lang="en-US" sz="2000" dirty="0" err="1">
                <a:solidFill>
                  <a:srgbClr val="002060"/>
                </a:solidFill>
                <a:latin typeface="Arial Nova" panose="020B0504020202020204" pitchFamily="34" charset="0"/>
                <a:ea typeface="UD Digi Kyokasho NP-B" panose="02020700000000000000" pitchFamily="18" charset="-128"/>
              </a:rPr>
              <a:t>myfsu</a:t>
            </a:r>
            <a:r>
              <a:rPr lang="en-US" sz="2000" dirty="0">
                <a:solidFill>
                  <a:srgbClr val="002060"/>
                </a:solidFill>
                <a:latin typeface="Arial Nova" panose="020B0504020202020204" pitchFamily="34" charset="0"/>
                <a:ea typeface="UD Digi Kyokasho NP-B" panose="02020700000000000000" pitchFamily="18" charset="-128"/>
              </a:rPr>
              <a:t>, cane id, etc.)</a:t>
            </a:r>
          </a:p>
          <a:p>
            <a:pPr marL="925830" lvl="4" indent="-285750">
              <a:lnSpc>
                <a:spcPct val="100000"/>
              </a:lnSpc>
              <a:buSzPct val="102000"/>
            </a:pPr>
            <a:r>
              <a:rPr lang="en-US" sz="2000" dirty="0">
                <a:solidFill>
                  <a:srgbClr val="002060"/>
                </a:solidFill>
                <a:latin typeface="Arial Nova" panose="020B0504020202020204" pitchFamily="34" charset="0"/>
                <a:ea typeface="UD Digi Kyokasho NP-B" panose="02020700000000000000" pitchFamily="18" charset="-128"/>
              </a:rPr>
              <a:t>Submitting Florida residency form</a:t>
            </a:r>
          </a:p>
          <a:p>
            <a:pPr marL="925830" lvl="4" indent="-285750">
              <a:lnSpc>
                <a:spcPct val="100000"/>
              </a:lnSpc>
              <a:buSzPct val="102000"/>
            </a:pPr>
            <a:r>
              <a:rPr lang="en-US" sz="2000" dirty="0">
                <a:solidFill>
                  <a:srgbClr val="002060"/>
                </a:solidFill>
                <a:latin typeface="Arial Nova" panose="020B0504020202020204" pitchFamily="34" charset="0"/>
                <a:ea typeface="UD Digi Kyokasho NP-B" panose="02020700000000000000" pitchFamily="18" charset="-128"/>
              </a:rPr>
              <a:t>Paying the application fee or submitting a fee waiver</a:t>
            </a:r>
          </a:p>
          <a:p>
            <a:pPr marL="925830" lvl="4" indent="-285750">
              <a:lnSpc>
                <a:spcPct val="100000"/>
              </a:lnSpc>
              <a:buSzPct val="102000"/>
            </a:pPr>
            <a:r>
              <a:rPr lang="en-US" sz="2000" dirty="0">
                <a:solidFill>
                  <a:srgbClr val="002060"/>
                </a:solidFill>
                <a:latin typeface="Arial Nova" panose="020B0504020202020204" pitchFamily="34" charset="0"/>
                <a:ea typeface="UD Digi Kyokasho NP-B" panose="02020700000000000000" pitchFamily="18" charset="-128"/>
              </a:rPr>
              <a:t>Financial aid applications</a:t>
            </a:r>
          </a:p>
          <a:p>
            <a:pPr marL="925830" lvl="4" indent="-285750">
              <a:lnSpc>
                <a:spcPct val="100000"/>
              </a:lnSpc>
              <a:buSzPct val="102000"/>
            </a:pPr>
            <a:r>
              <a:rPr lang="en-US" sz="2000" dirty="0">
                <a:solidFill>
                  <a:srgbClr val="002060"/>
                </a:solidFill>
                <a:latin typeface="Arial Nova" panose="020B0504020202020204" pitchFamily="34" charset="0"/>
                <a:ea typeface="UD Digi Kyokasho NP-B" panose="02020700000000000000" pitchFamily="18" charset="-128"/>
              </a:rPr>
              <a:t>Keeping track of your documents</a:t>
            </a:r>
          </a:p>
          <a:p>
            <a:pPr>
              <a:lnSpc>
                <a:spcPct val="100000"/>
              </a:lnSpc>
              <a:buSzPct val="102000"/>
            </a:pPr>
            <a:endParaRPr lang="en-US" sz="2400" dirty="0">
              <a:solidFill>
                <a:srgbClr val="002060"/>
              </a:solidFill>
              <a:latin typeface="Arial Nova" panose="020B0504020202020204" pitchFamily="34" charset="0"/>
              <a:ea typeface="UD Digi Kyokasho NP-B" panose="02020700000000000000" pitchFamily="18" charset="-128"/>
            </a:endParaRPr>
          </a:p>
        </p:txBody>
      </p:sp>
    </p:spTree>
    <p:extLst>
      <p:ext uri="{BB962C8B-B14F-4D97-AF65-F5344CB8AC3E}">
        <p14:creationId xmlns:p14="http://schemas.microsoft.com/office/powerpoint/2010/main" val="178170096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6A027DD1-A31E-4BED-83B8-ED31F386F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9">
            <a:extLst>
              <a:ext uri="{FF2B5EF4-FFF2-40B4-BE49-F238E27FC236}">
                <a16:creationId xmlns:a16="http://schemas.microsoft.com/office/drawing/2014/main" id="{74195ED9-15F9-4A18-B356-696821BFF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6"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1">
            <a:extLst>
              <a:ext uri="{FF2B5EF4-FFF2-40B4-BE49-F238E27FC236}">
                <a16:creationId xmlns:a16="http://schemas.microsoft.com/office/drawing/2014/main" id="{961C2FB6-1414-4D9D-BE7A-1FF2A7AAE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999" y="762000"/>
            <a:ext cx="10664151" cy="5334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45D72D-E57F-1E7A-306D-F24BB4E36646}"/>
              </a:ext>
            </a:extLst>
          </p:cNvPr>
          <p:cNvSpPr>
            <a:spLocks noGrp="1"/>
          </p:cNvSpPr>
          <p:nvPr>
            <p:ph type="title"/>
          </p:nvPr>
        </p:nvSpPr>
        <p:spPr>
          <a:xfrm>
            <a:off x="1041467" y="1167606"/>
            <a:ext cx="6418331" cy="890588"/>
          </a:xfrm>
          <a:solidFill>
            <a:srgbClr val="FF5E4C"/>
          </a:solidFill>
        </p:spPr>
        <p:txBody>
          <a:bodyPr anchor="ctr">
            <a:normAutofit/>
          </a:bodyPr>
          <a:lstStyle/>
          <a:p>
            <a:r>
              <a:rPr lang="en-US" sz="4400" spc="0">
                <a:solidFill>
                  <a:schemeClr val="bg1"/>
                </a:solidFill>
                <a:latin typeface="Aharoni" panose="02010803020104030203" pitchFamily="2" charset="-79"/>
                <a:cs typeface="Aharoni" panose="02010803020104030203" pitchFamily="2" charset="-79"/>
              </a:rPr>
              <a:t>Meet your deadlines</a:t>
            </a:r>
          </a:p>
        </p:txBody>
      </p:sp>
      <p:sp>
        <p:nvSpPr>
          <p:cNvPr id="3" name="Content Placeholder 2">
            <a:extLst>
              <a:ext uri="{FF2B5EF4-FFF2-40B4-BE49-F238E27FC236}">
                <a16:creationId xmlns:a16="http://schemas.microsoft.com/office/drawing/2014/main" id="{8236455D-389A-1530-F0BD-34814A996960}"/>
              </a:ext>
            </a:extLst>
          </p:cNvPr>
          <p:cNvSpPr>
            <a:spLocks noGrp="1"/>
          </p:cNvSpPr>
          <p:nvPr>
            <p:ph idx="1"/>
          </p:nvPr>
        </p:nvSpPr>
        <p:spPr>
          <a:xfrm>
            <a:off x="1268963" y="1993900"/>
            <a:ext cx="9399037" cy="3871118"/>
          </a:xfrm>
        </p:spPr>
        <p:txBody>
          <a:bodyPr anchor="ctr">
            <a:normAutofit/>
          </a:bodyPr>
          <a:lstStyle/>
          <a:p>
            <a:pPr>
              <a:buSzPct val="102000"/>
            </a:pPr>
            <a:r>
              <a:rPr lang="en-US" sz="2400" b="1">
                <a:solidFill>
                  <a:srgbClr val="002060"/>
                </a:solidFill>
                <a:latin typeface="Arial Nova" panose="020B0504020202020204" pitchFamily="34" charset="0"/>
                <a:ea typeface="UD Digi Kyokasho NP-B" panose="02020700000000000000" pitchFamily="18" charset="-128"/>
              </a:rPr>
              <a:t>Rolling Admission:</a:t>
            </a:r>
            <a:r>
              <a:rPr lang="en-US" sz="2400">
                <a:solidFill>
                  <a:srgbClr val="002060"/>
                </a:solidFill>
                <a:latin typeface="Arial Nova" panose="020B0504020202020204" pitchFamily="34" charset="0"/>
                <a:ea typeface="UD Digi Kyokasho NP-B" panose="02020700000000000000" pitchFamily="18" charset="-128"/>
              </a:rPr>
              <a:t> normally open in August and end in April</a:t>
            </a:r>
          </a:p>
          <a:p>
            <a:pPr>
              <a:buSzPct val="102000"/>
            </a:pPr>
            <a:r>
              <a:rPr lang="en-US" sz="2400" b="1">
                <a:solidFill>
                  <a:srgbClr val="002060"/>
                </a:solidFill>
                <a:latin typeface="Arial Nova" panose="020B0504020202020204" pitchFamily="34" charset="0"/>
                <a:ea typeface="UD Digi Kyokasho NP-B" panose="02020700000000000000" pitchFamily="18" charset="-128"/>
              </a:rPr>
              <a:t>Early Action: </a:t>
            </a:r>
            <a:r>
              <a:rPr lang="en-US" sz="2400">
                <a:solidFill>
                  <a:srgbClr val="002060"/>
                </a:solidFill>
                <a:latin typeface="Arial Nova" panose="020B0504020202020204" pitchFamily="34" charset="0"/>
                <a:ea typeface="UD Digi Kyokasho NP-B" panose="02020700000000000000" pitchFamily="18" charset="-128"/>
              </a:rPr>
              <a:t>October-November</a:t>
            </a:r>
          </a:p>
          <a:p>
            <a:pPr>
              <a:buSzPct val="102000"/>
            </a:pPr>
            <a:r>
              <a:rPr lang="en-US" sz="2400" b="1">
                <a:solidFill>
                  <a:srgbClr val="002060"/>
                </a:solidFill>
                <a:latin typeface="Arial Nova" panose="020B0504020202020204" pitchFamily="34" charset="0"/>
                <a:ea typeface="UD Digi Kyokasho NP-B" panose="02020700000000000000" pitchFamily="18" charset="-128"/>
              </a:rPr>
              <a:t>Early Decision: </a:t>
            </a:r>
            <a:r>
              <a:rPr lang="en-US" sz="2400">
                <a:solidFill>
                  <a:srgbClr val="002060"/>
                </a:solidFill>
                <a:latin typeface="Arial Nova" panose="020B0504020202020204" pitchFamily="34" charset="0"/>
                <a:ea typeface="UD Digi Kyokasho NP-B" panose="02020700000000000000" pitchFamily="18" charset="-128"/>
              </a:rPr>
              <a:t>October-November</a:t>
            </a:r>
            <a:endParaRPr lang="en-US" sz="2400" b="1">
              <a:solidFill>
                <a:srgbClr val="002060"/>
              </a:solidFill>
              <a:latin typeface="Arial Nova" panose="020B0504020202020204" pitchFamily="34" charset="0"/>
              <a:ea typeface="UD Digi Kyokasho NP-B" panose="02020700000000000000" pitchFamily="18" charset="-128"/>
            </a:endParaRPr>
          </a:p>
          <a:p>
            <a:pPr>
              <a:buSzPct val="102000"/>
            </a:pPr>
            <a:r>
              <a:rPr lang="en-US" sz="2400" b="1">
                <a:solidFill>
                  <a:srgbClr val="002060"/>
                </a:solidFill>
                <a:latin typeface="Arial Nova" panose="020B0504020202020204" pitchFamily="34" charset="0"/>
                <a:ea typeface="UD Digi Kyokasho NP-B" panose="02020700000000000000" pitchFamily="18" charset="-128"/>
              </a:rPr>
              <a:t>Regular Decision: </a:t>
            </a:r>
            <a:r>
              <a:rPr lang="en-US" sz="2400">
                <a:solidFill>
                  <a:srgbClr val="002060"/>
                </a:solidFill>
                <a:latin typeface="Arial Nova" panose="020B0504020202020204" pitchFamily="34" charset="0"/>
                <a:ea typeface="UD Digi Kyokasho NP-B" panose="02020700000000000000" pitchFamily="18" charset="-128"/>
              </a:rPr>
              <a:t>January-March</a:t>
            </a:r>
          </a:p>
          <a:p>
            <a:pPr marL="0" indent="0" algn="ctr">
              <a:buSzPct val="102000"/>
              <a:buNone/>
            </a:pPr>
            <a:r>
              <a:rPr lang="en-US" sz="2400" b="1">
                <a:solidFill>
                  <a:srgbClr val="FF5E4C"/>
                </a:solidFill>
                <a:latin typeface="Arial Nova" panose="020B0504020202020204" pitchFamily="34" charset="0"/>
                <a:ea typeface="UD Digi Kyokasho NP-B" panose="02020700000000000000" pitchFamily="18" charset="-128"/>
              </a:rPr>
              <a:t>SCHOLARSHIP DEADLINES MAY BE MUCH EARLIER!</a:t>
            </a:r>
          </a:p>
        </p:txBody>
      </p:sp>
    </p:spTree>
    <p:extLst>
      <p:ext uri="{BB962C8B-B14F-4D97-AF65-F5344CB8AC3E}">
        <p14:creationId xmlns:p14="http://schemas.microsoft.com/office/powerpoint/2010/main" val="167144197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6A027DD1-A31E-4BED-83B8-ED31F386F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9">
            <a:extLst>
              <a:ext uri="{FF2B5EF4-FFF2-40B4-BE49-F238E27FC236}">
                <a16:creationId xmlns:a16="http://schemas.microsoft.com/office/drawing/2014/main" id="{74195ED9-15F9-4A18-B356-696821BFF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6"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1">
            <a:extLst>
              <a:ext uri="{FF2B5EF4-FFF2-40B4-BE49-F238E27FC236}">
                <a16:creationId xmlns:a16="http://schemas.microsoft.com/office/drawing/2014/main" id="{961C2FB6-1414-4D9D-BE7A-1FF2A7AAE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999" y="762000"/>
            <a:ext cx="10664151" cy="5334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45D72D-E57F-1E7A-306D-F24BB4E36646}"/>
              </a:ext>
            </a:extLst>
          </p:cNvPr>
          <p:cNvSpPr>
            <a:spLocks noGrp="1"/>
          </p:cNvSpPr>
          <p:nvPr>
            <p:ph type="title"/>
          </p:nvPr>
        </p:nvSpPr>
        <p:spPr>
          <a:xfrm>
            <a:off x="1009861" y="883925"/>
            <a:ext cx="4184929" cy="890588"/>
          </a:xfrm>
          <a:solidFill>
            <a:srgbClr val="FF5E4C"/>
          </a:solidFill>
        </p:spPr>
        <p:txBody>
          <a:bodyPr anchor="ctr">
            <a:normAutofit/>
          </a:bodyPr>
          <a:lstStyle/>
          <a:p>
            <a:r>
              <a:rPr lang="en-US" sz="4400" spc="0">
                <a:solidFill>
                  <a:schemeClr val="bg1"/>
                </a:solidFill>
                <a:latin typeface="Aharoni" panose="02010803020104030203" pitchFamily="2" charset="-79"/>
                <a:cs typeface="Aharoni" panose="02010803020104030203" pitchFamily="2" charset="-79"/>
              </a:rPr>
              <a:t>The big three</a:t>
            </a:r>
          </a:p>
        </p:txBody>
      </p:sp>
      <p:sp>
        <p:nvSpPr>
          <p:cNvPr id="3" name="Content Placeholder 2">
            <a:extLst>
              <a:ext uri="{FF2B5EF4-FFF2-40B4-BE49-F238E27FC236}">
                <a16:creationId xmlns:a16="http://schemas.microsoft.com/office/drawing/2014/main" id="{8236455D-389A-1530-F0BD-34814A996960}"/>
              </a:ext>
            </a:extLst>
          </p:cNvPr>
          <p:cNvSpPr>
            <a:spLocks noGrp="1"/>
          </p:cNvSpPr>
          <p:nvPr>
            <p:ph idx="1"/>
          </p:nvPr>
        </p:nvSpPr>
        <p:spPr>
          <a:xfrm>
            <a:off x="1421356" y="1774512"/>
            <a:ext cx="8955826" cy="4321487"/>
          </a:xfrm>
        </p:spPr>
        <p:txBody>
          <a:bodyPr anchor="ctr">
            <a:normAutofit/>
          </a:bodyPr>
          <a:lstStyle/>
          <a:p>
            <a:pPr>
              <a:buSzPct val="102000"/>
            </a:pPr>
            <a:r>
              <a:rPr lang="en-US" sz="2400" b="1">
                <a:solidFill>
                  <a:srgbClr val="002060"/>
                </a:solidFill>
                <a:latin typeface="Arial Nova" panose="020B0504020202020204" pitchFamily="34" charset="0"/>
                <a:ea typeface="UD Digi Kyokasho NP-B" panose="02020700000000000000" pitchFamily="18" charset="-128"/>
              </a:rPr>
              <a:t>Common Application</a:t>
            </a:r>
            <a:r>
              <a:rPr lang="en-US" sz="2400">
                <a:solidFill>
                  <a:srgbClr val="002060"/>
                </a:solidFill>
                <a:latin typeface="Arial Nova" panose="020B0504020202020204" pitchFamily="34" charset="0"/>
                <a:ea typeface="UD Digi Kyokasho NP-B" panose="02020700000000000000" pitchFamily="18" charset="-128"/>
              </a:rPr>
              <a:t>: one of the most popular college admission applications. Appy to multiple schools using one application. </a:t>
            </a:r>
          </a:p>
          <a:p>
            <a:pPr>
              <a:buSzPct val="102000"/>
            </a:pPr>
            <a:r>
              <a:rPr lang="en-US" sz="2400">
                <a:solidFill>
                  <a:srgbClr val="002060"/>
                </a:solidFill>
                <a:latin typeface="Arial Nova" panose="020B0504020202020204" pitchFamily="34" charset="0"/>
                <a:ea typeface="UD Digi Kyokasho NP-B" panose="02020700000000000000" pitchFamily="18" charset="-128"/>
              </a:rPr>
              <a:t> </a:t>
            </a:r>
            <a:r>
              <a:rPr lang="en-US" sz="2400" b="1">
                <a:solidFill>
                  <a:srgbClr val="002060"/>
                </a:solidFill>
                <a:latin typeface="Arial Nova" panose="020B0504020202020204" pitchFamily="34" charset="0"/>
                <a:ea typeface="UD Digi Kyokasho NP-B" panose="02020700000000000000" pitchFamily="18" charset="-128"/>
              </a:rPr>
              <a:t>Coalition Application: </a:t>
            </a:r>
            <a:r>
              <a:rPr lang="en-US" sz="2400">
                <a:solidFill>
                  <a:srgbClr val="002060"/>
                </a:solidFill>
                <a:latin typeface="Arial Nova" panose="020B0504020202020204" pitchFamily="34" charset="0"/>
                <a:ea typeface="UD Digi Kyokasho NP-B" panose="02020700000000000000" pitchFamily="18" charset="-128"/>
              </a:rPr>
              <a:t>less popular college admission application</a:t>
            </a:r>
          </a:p>
          <a:p>
            <a:pPr>
              <a:buSzPct val="102000"/>
            </a:pPr>
            <a:r>
              <a:rPr lang="en-US" sz="2400" b="1">
                <a:solidFill>
                  <a:srgbClr val="002060"/>
                </a:solidFill>
                <a:latin typeface="Arial Nova" panose="020B0504020202020204" pitchFamily="34" charset="0"/>
                <a:ea typeface="UD Digi Kyokasho NP-B" panose="02020700000000000000" pitchFamily="18" charset="-128"/>
              </a:rPr>
              <a:t>Institutional Application: </a:t>
            </a:r>
            <a:r>
              <a:rPr lang="en-US" sz="2400">
                <a:solidFill>
                  <a:srgbClr val="002060"/>
                </a:solidFill>
                <a:latin typeface="Arial Nova" panose="020B0504020202020204" pitchFamily="34" charset="0"/>
                <a:ea typeface="UD Digi Kyokasho NP-B" panose="02020700000000000000" pitchFamily="18" charset="-128"/>
              </a:rPr>
              <a:t>college admissions application provided by the specific school (or group of schools) that you are applying to.</a:t>
            </a:r>
          </a:p>
        </p:txBody>
      </p:sp>
    </p:spTree>
    <p:extLst>
      <p:ext uri="{BB962C8B-B14F-4D97-AF65-F5344CB8AC3E}">
        <p14:creationId xmlns:p14="http://schemas.microsoft.com/office/powerpoint/2010/main" val="360904794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6A027DD1-A31E-4BED-83B8-ED31F386F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9">
            <a:extLst>
              <a:ext uri="{FF2B5EF4-FFF2-40B4-BE49-F238E27FC236}">
                <a16:creationId xmlns:a16="http://schemas.microsoft.com/office/drawing/2014/main" id="{74195ED9-15F9-4A18-B356-696821BFF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6"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1">
            <a:extLst>
              <a:ext uri="{FF2B5EF4-FFF2-40B4-BE49-F238E27FC236}">
                <a16:creationId xmlns:a16="http://schemas.microsoft.com/office/drawing/2014/main" id="{961C2FB6-1414-4D9D-BE7A-1FF2A7AAE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999" y="762000"/>
            <a:ext cx="10664151" cy="5334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45D72D-E57F-1E7A-306D-F24BB4E36646}"/>
              </a:ext>
            </a:extLst>
          </p:cNvPr>
          <p:cNvSpPr>
            <a:spLocks noGrp="1"/>
          </p:cNvSpPr>
          <p:nvPr>
            <p:ph type="title"/>
          </p:nvPr>
        </p:nvSpPr>
        <p:spPr>
          <a:xfrm>
            <a:off x="1018250" y="992982"/>
            <a:ext cx="8044830" cy="890588"/>
          </a:xfrm>
          <a:solidFill>
            <a:srgbClr val="FF5E4C"/>
          </a:solidFill>
        </p:spPr>
        <p:txBody>
          <a:bodyPr anchor="ctr">
            <a:normAutofit/>
          </a:bodyPr>
          <a:lstStyle/>
          <a:p>
            <a:r>
              <a:rPr lang="en-US" sz="4400" spc="0">
                <a:solidFill>
                  <a:schemeClr val="bg1"/>
                </a:solidFill>
                <a:latin typeface="Aharoni" panose="02010803020104030203" pitchFamily="2" charset="-79"/>
                <a:cs typeface="Aharoni" panose="02010803020104030203" pitchFamily="2" charset="-79"/>
              </a:rPr>
              <a:t>The big three: differences</a:t>
            </a:r>
          </a:p>
        </p:txBody>
      </p:sp>
      <p:sp>
        <p:nvSpPr>
          <p:cNvPr id="3" name="Content Placeholder 2">
            <a:extLst>
              <a:ext uri="{FF2B5EF4-FFF2-40B4-BE49-F238E27FC236}">
                <a16:creationId xmlns:a16="http://schemas.microsoft.com/office/drawing/2014/main" id="{8236455D-389A-1530-F0BD-34814A996960}"/>
              </a:ext>
            </a:extLst>
          </p:cNvPr>
          <p:cNvSpPr>
            <a:spLocks noGrp="1"/>
          </p:cNvSpPr>
          <p:nvPr>
            <p:ph idx="1"/>
          </p:nvPr>
        </p:nvSpPr>
        <p:spPr>
          <a:xfrm>
            <a:off x="1268963" y="1993900"/>
            <a:ext cx="9399037" cy="3871118"/>
          </a:xfrm>
        </p:spPr>
        <p:txBody>
          <a:bodyPr anchor="ctr">
            <a:normAutofit lnSpcReduction="10000"/>
          </a:bodyPr>
          <a:lstStyle/>
          <a:p>
            <a:pPr>
              <a:buSzPct val="102000"/>
            </a:pPr>
            <a:r>
              <a:rPr lang="en-US" sz="2400" b="1">
                <a:solidFill>
                  <a:srgbClr val="002060"/>
                </a:solidFill>
                <a:latin typeface="Arial Nova" panose="020B0504020202020204" pitchFamily="34" charset="0"/>
                <a:ea typeface="UD Digi Kyokasho NP-B" panose="02020700000000000000" pitchFamily="18" charset="-128"/>
              </a:rPr>
              <a:t>Common Application</a:t>
            </a:r>
            <a:r>
              <a:rPr lang="en-US" sz="2400">
                <a:solidFill>
                  <a:srgbClr val="002060"/>
                </a:solidFill>
                <a:latin typeface="Arial Nova" panose="020B0504020202020204" pitchFamily="34" charset="0"/>
                <a:ea typeface="UD Digi Kyokasho NP-B" panose="02020700000000000000" pitchFamily="18" charset="-128"/>
              </a:rPr>
              <a:t>: typically, more user friendly, and has over 800 schools in its network. Students are limited to applying to 20 universities on common app.</a:t>
            </a:r>
          </a:p>
          <a:p>
            <a:pPr>
              <a:buSzPct val="102000"/>
            </a:pPr>
            <a:r>
              <a:rPr lang="en-US" sz="2400">
                <a:solidFill>
                  <a:srgbClr val="002060"/>
                </a:solidFill>
                <a:latin typeface="Arial Nova" panose="020B0504020202020204" pitchFamily="34" charset="0"/>
                <a:ea typeface="UD Digi Kyokasho NP-B" panose="02020700000000000000" pitchFamily="18" charset="-128"/>
              </a:rPr>
              <a:t> </a:t>
            </a:r>
            <a:r>
              <a:rPr lang="en-US" sz="2400" b="1">
                <a:solidFill>
                  <a:srgbClr val="002060"/>
                </a:solidFill>
                <a:latin typeface="Arial Nova" panose="020B0504020202020204" pitchFamily="34" charset="0"/>
                <a:ea typeface="UD Digi Kyokasho NP-B" panose="02020700000000000000" pitchFamily="18" charset="-128"/>
              </a:rPr>
              <a:t>Coalition Application: </a:t>
            </a:r>
            <a:r>
              <a:rPr lang="en-US" sz="2400">
                <a:solidFill>
                  <a:srgbClr val="002060"/>
                </a:solidFill>
                <a:latin typeface="Arial Nova" panose="020B0504020202020204" pitchFamily="34" charset="0"/>
                <a:ea typeface="UD Digi Kyokasho NP-B" panose="02020700000000000000" pitchFamily="18" charset="-128"/>
              </a:rPr>
              <a:t>no limit on how many schools you can apply to, has a connection to Scoir. </a:t>
            </a:r>
          </a:p>
          <a:p>
            <a:pPr>
              <a:buSzPct val="102000"/>
            </a:pPr>
            <a:r>
              <a:rPr lang="en-US" sz="2400" b="1">
                <a:solidFill>
                  <a:srgbClr val="002060"/>
                </a:solidFill>
                <a:latin typeface="Arial Nova" panose="020B0504020202020204" pitchFamily="34" charset="0"/>
                <a:ea typeface="UD Digi Kyokasho NP-B" panose="02020700000000000000" pitchFamily="18" charset="-128"/>
              </a:rPr>
              <a:t>Institutional Application: </a:t>
            </a:r>
            <a:r>
              <a:rPr lang="en-US" sz="2400">
                <a:solidFill>
                  <a:srgbClr val="002060"/>
                </a:solidFill>
                <a:latin typeface="Arial Nova" panose="020B0504020202020204" pitchFamily="34" charset="0"/>
                <a:ea typeface="UD Digi Kyokasho NP-B" panose="02020700000000000000" pitchFamily="18" charset="-128"/>
              </a:rPr>
              <a:t>these schools are typically not on common app or on the coalition app. You apply directly on their website. </a:t>
            </a:r>
          </a:p>
        </p:txBody>
      </p:sp>
    </p:spTree>
    <p:extLst>
      <p:ext uri="{BB962C8B-B14F-4D97-AF65-F5344CB8AC3E}">
        <p14:creationId xmlns:p14="http://schemas.microsoft.com/office/powerpoint/2010/main" val="287635812"/>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6A027DD1-A31E-4BED-83B8-ED31F386F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9">
            <a:extLst>
              <a:ext uri="{FF2B5EF4-FFF2-40B4-BE49-F238E27FC236}">
                <a16:creationId xmlns:a16="http://schemas.microsoft.com/office/drawing/2014/main" id="{74195ED9-15F9-4A18-B356-696821BFF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6"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1">
            <a:extLst>
              <a:ext uri="{FF2B5EF4-FFF2-40B4-BE49-F238E27FC236}">
                <a16:creationId xmlns:a16="http://schemas.microsoft.com/office/drawing/2014/main" id="{961C2FB6-1414-4D9D-BE7A-1FF2A7AAE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1999" y="762000"/>
            <a:ext cx="10664151" cy="5334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45D72D-E57F-1E7A-306D-F24BB4E36646}"/>
              </a:ext>
            </a:extLst>
          </p:cNvPr>
          <p:cNvSpPr>
            <a:spLocks noGrp="1"/>
          </p:cNvSpPr>
          <p:nvPr>
            <p:ph type="title"/>
          </p:nvPr>
        </p:nvSpPr>
        <p:spPr>
          <a:xfrm>
            <a:off x="1018250" y="992982"/>
            <a:ext cx="6822932" cy="890588"/>
          </a:xfrm>
          <a:solidFill>
            <a:srgbClr val="FF5E4C"/>
          </a:solidFill>
        </p:spPr>
        <p:txBody>
          <a:bodyPr anchor="ctr">
            <a:normAutofit/>
          </a:bodyPr>
          <a:lstStyle/>
          <a:p>
            <a:r>
              <a:rPr lang="en-US" sz="4400" spc="0">
                <a:solidFill>
                  <a:schemeClr val="bg1"/>
                </a:solidFill>
                <a:latin typeface="Aharoni" panose="02010803020104030203" pitchFamily="2" charset="-79"/>
                <a:cs typeface="Aharoni" panose="02010803020104030203" pitchFamily="2" charset="-79"/>
              </a:rPr>
              <a:t>What should I use? </a:t>
            </a:r>
          </a:p>
        </p:txBody>
      </p:sp>
      <p:sp>
        <p:nvSpPr>
          <p:cNvPr id="3" name="Content Placeholder 2">
            <a:extLst>
              <a:ext uri="{FF2B5EF4-FFF2-40B4-BE49-F238E27FC236}">
                <a16:creationId xmlns:a16="http://schemas.microsoft.com/office/drawing/2014/main" id="{8236455D-389A-1530-F0BD-34814A996960}"/>
              </a:ext>
            </a:extLst>
          </p:cNvPr>
          <p:cNvSpPr>
            <a:spLocks noGrp="1"/>
          </p:cNvSpPr>
          <p:nvPr>
            <p:ph idx="1"/>
          </p:nvPr>
        </p:nvSpPr>
        <p:spPr>
          <a:xfrm>
            <a:off x="1268963" y="1993900"/>
            <a:ext cx="9399037" cy="3871118"/>
          </a:xfrm>
        </p:spPr>
        <p:txBody>
          <a:bodyPr anchor="ctr">
            <a:normAutofit/>
          </a:bodyPr>
          <a:lstStyle/>
          <a:p>
            <a:pPr>
              <a:buSzPct val="102000"/>
            </a:pPr>
            <a:r>
              <a:rPr lang="en-US" sz="2400" b="1">
                <a:solidFill>
                  <a:srgbClr val="002060"/>
                </a:solidFill>
                <a:latin typeface="Arial Nova" panose="020B0504020202020204" pitchFamily="34" charset="0"/>
                <a:ea typeface="UD Digi Kyokasho NP-B" panose="02020700000000000000" pitchFamily="18" charset="-128"/>
              </a:rPr>
              <a:t>Recommended: Common App</a:t>
            </a:r>
          </a:p>
          <a:p>
            <a:pPr lvl="1">
              <a:buSzPct val="102000"/>
            </a:pPr>
            <a:r>
              <a:rPr lang="en-US" sz="2200" b="0">
                <a:solidFill>
                  <a:srgbClr val="002060"/>
                </a:solidFill>
                <a:latin typeface="Arial Nova" panose="020B0504020202020204" pitchFamily="34" charset="0"/>
                <a:ea typeface="UD Digi Kyokasho NP-B" panose="02020700000000000000" pitchFamily="18" charset="-128"/>
              </a:rPr>
              <a:t>Most schools you are applying to are on Common App! This includes Florida schools (UF, FSU, UCF, etc.), private schools (UM, BU, USC, and the Ivy Leagues), and public out-of-state schools (UVA, UNC, Michigan).</a:t>
            </a:r>
          </a:p>
          <a:p>
            <a:pPr>
              <a:buSzPct val="102000"/>
            </a:pPr>
            <a:r>
              <a:rPr lang="en-US" sz="2400" b="1">
                <a:solidFill>
                  <a:srgbClr val="002060"/>
                </a:solidFill>
                <a:latin typeface="Arial Nova" panose="020B0504020202020204" pitchFamily="34" charset="0"/>
                <a:ea typeface="UD Digi Kyokasho NP-B" panose="02020700000000000000" pitchFamily="18" charset="-128"/>
              </a:rPr>
              <a:t>Institutional Applications:</a:t>
            </a:r>
          </a:p>
          <a:p>
            <a:pPr lvl="1">
              <a:buSzPct val="102000"/>
            </a:pPr>
            <a:r>
              <a:rPr lang="en-US" sz="2200" b="0">
                <a:solidFill>
                  <a:srgbClr val="002060"/>
                </a:solidFill>
                <a:latin typeface="Arial Nova" panose="020B0504020202020204" pitchFamily="34" charset="0"/>
                <a:ea typeface="UD Digi Kyokasho NP-B" panose="02020700000000000000" pitchFamily="18" charset="-128"/>
              </a:rPr>
              <a:t>If you plan to apply to California schools, you’ll have to apply via the UC website or CSU website. The FIU application also tends to be easier through their website than through common app. </a:t>
            </a:r>
          </a:p>
        </p:txBody>
      </p:sp>
    </p:spTree>
    <p:extLst>
      <p:ext uri="{BB962C8B-B14F-4D97-AF65-F5344CB8AC3E}">
        <p14:creationId xmlns:p14="http://schemas.microsoft.com/office/powerpoint/2010/main" val="175608372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B598DCE-49A4-46FC-89A2-87E971ABE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F448D61-FD92-4997-B065-2043341242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Oval 22">
            <a:extLst>
              <a:ext uri="{FF2B5EF4-FFF2-40B4-BE49-F238E27FC236}">
                <a16:creationId xmlns:a16="http://schemas.microsoft.com/office/drawing/2014/main" id="{ED903D6B-9D52-4138-9E24-EB3F7AFA8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7864" y="760144"/>
            <a:ext cx="5356272" cy="53562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E41BC518-2674-AD22-A679-1C51531B682D}"/>
              </a:ext>
            </a:extLst>
          </p:cNvPr>
          <p:cNvSpPr>
            <a:spLocks noGrp="1"/>
          </p:cNvSpPr>
          <p:nvPr>
            <p:ph type="subTitle" idx="1"/>
          </p:nvPr>
        </p:nvSpPr>
        <p:spPr>
          <a:xfrm>
            <a:off x="3800475" y="2267447"/>
            <a:ext cx="4591050" cy="2813174"/>
          </a:xfrm>
        </p:spPr>
        <p:txBody>
          <a:bodyPr>
            <a:normAutofit lnSpcReduction="10000"/>
          </a:bodyPr>
          <a:lstStyle/>
          <a:p>
            <a:pPr algn="ctr">
              <a:lnSpc>
                <a:spcPct val="100000"/>
              </a:lnSpc>
            </a:pPr>
            <a:r>
              <a:rPr lang="en-US" sz="6000" b="1">
                <a:solidFill>
                  <a:srgbClr val="FF5E4C"/>
                </a:solidFill>
                <a:latin typeface="Aharoni" panose="02010803020104030203" pitchFamily="2" charset="-79"/>
                <a:cs typeface="Aharoni" panose="02010803020104030203" pitchFamily="2" charset="-79"/>
              </a:rPr>
              <a:t>LET’S GET A HEAD START!</a:t>
            </a:r>
          </a:p>
        </p:txBody>
      </p:sp>
      <p:cxnSp>
        <p:nvCxnSpPr>
          <p:cNvPr id="25" name="Straight Connector 24">
            <a:extLst>
              <a:ext uri="{FF2B5EF4-FFF2-40B4-BE49-F238E27FC236}">
                <a16:creationId xmlns:a16="http://schemas.microsoft.com/office/drawing/2014/main" id="{E651A8F8-7445-4C49-926D-816D687651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10423" y="396058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23C0AA2C-2FAA-32F4-E915-DC0B4C33F707}"/>
                  </a:ext>
                </a:extLst>
              </p14:cNvPr>
              <p14:cNvContentPartPr/>
              <p14:nvPr/>
            </p14:nvContentPartPr>
            <p14:xfrm>
              <a:off x="5637048" y="3830707"/>
              <a:ext cx="601560" cy="86760"/>
            </p14:xfrm>
          </p:contentPart>
        </mc:Choice>
        <mc:Fallback xmlns="">
          <p:pic>
            <p:nvPicPr>
              <p:cNvPr id="5" name="Ink 4">
                <a:extLst>
                  <a:ext uri="{FF2B5EF4-FFF2-40B4-BE49-F238E27FC236}">
                    <a16:creationId xmlns:a16="http://schemas.microsoft.com/office/drawing/2014/main" id="{23C0AA2C-2FAA-32F4-E915-DC0B4C33F707}"/>
                  </a:ext>
                </a:extLst>
              </p:cNvPr>
              <p:cNvPicPr/>
              <p:nvPr/>
            </p:nvPicPr>
            <p:blipFill>
              <a:blip r:embed="rId3"/>
              <a:stretch>
                <a:fillRect/>
              </a:stretch>
            </p:blipFill>
            <p:spPr>
              <a:xfrm>
                <a:off x="5574048" y="3767707"/>
                <a:ext cx="7272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334B25BC-33A0-BBEC-0CC6-39E2685000A4}"/>
                  </a:ext>
                </a:extLst>
              </p14:cNvPr>
              <p14:cNvContentPartPr/>
              <p14:nvPr/>
            </p14:nvContentPartPr>
            <p14:xfrm>
              <a:off x="6115128" y="3927547"/>
              <a:ext cx="424080" cy="40680"/>
            </p14:xfrm>
          </p:contentPart>
        </mc:Choice>
        <mc:Fallback xmlns="">
          <p:pic>
            <p:nvPicPr>
              <p:cNvPr id="6" name="Ink 5">
                <a:extLst>
                  <a:ext uri="{FF2B5EF4-FFF2-40B4-BE49-F238E27FC236}">
                    <a16:creationId xmlns:a16="http://schemas.microsoft.com/office/drawing/2014/main" id="{334B25BC-33A0-BBEC-0CC6-39E2685000A4}"/>
                  </a:ext>
                </a:extLst>
              </p:cNvPr>
              <p:cNvPicPr/>
              <p:nvPr/>
            </p:nvPicPr>
            <p:blipFill>
              <a:blip r:embed="rId5"/>
              <a:stretch>
                <a:fillRect/>
              </a:stretch>
            </p:blipFill>
            <p:spPr>
              <a:xfrm>
                <a:off x="6052128" y="3864547"/>
                <a:ext cx="549720" cy="166320"/>
              </a:xfrm>
              <a:prstGeom prst="rect">
                <a:avLst/>
              </a:prstGeom>
            </p:spPr>
          </p:pic>
        </mc:Fallback>
      </mc:AlternateContent>
      <p:sp>
        <p:nvSpPr>
          <p:cNvPr id="7" name="Title 1">
            <a:extLst>
              <a:ext uri="{FF2B5EF4-FFF2-40B4-BE49-F238E27FC236}">
                <a16:creationId xmlns:a16="http://schemas.microsoft.com/office/drawing/2014/main" id="{07DC8318-2DC2-8541-90D0-6ECBFA7DF68D}"/>
              </a:ext>
            </a:extLst>
          </p:cNvPr>
          <p:cNvSpPr txBox="1">
            <a:spLocks/>
          </p:cNvSpPr>
          <p:nvPr/>
        </p:nvSpPr>
        <p:spPr>
          <a:xfrm>
            <a:off x="3394084" y="5386766"/>
            <a:ext cx="5441273" cy="890588"/>
          </a:xfrm>
          <a:prstGeom prst="rect">
            <a:avLst/>
          </a:prstGeom>
          <a:solidFill>
            <a:srgbClr val="FF5E4C"/>
          </a:solidFill>
        </p:spPr>
        <p:txBody>
          <a:bodyPr vert="horz" lIns="91440" tIns="45720" rIns="91440" bIns="45720" rtlCol="0" anchor="ctr">
            <a:normAutofit/>
          </a:bodyPr>
          <a:lst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a:lstStyle>
          <a:p>
            <a:r>
              <a:rPr lang="en-US" sz="4400" spc="0">
                <a:solidFill>
                  <a:schemeClr val="bg1"/>
                </a:solidFill>
                <a:latin typeface="Aharoni" panose="02010803020104030203" pitchFamily="2" charset="-79"/>
                <a:cs typeface="Aharoni" panose="02010803020104030203" pitchFamily="2" charset="-79"/>
              </a:rPr>
              <a:t>COMMONAPP.ORG</a:t>
            </a:r>
          </a:p>
        </p:txBody>
      </p:sp>
    </p:spTree>
    <p:extLst>
      <p:ext uri="{BB962C8B-B14F-4D97-AF65-F5344CB8AC3E}">
        <p14:creationId xmlns:p14="http://schemas.microsoft.com/office/powerpoint/2010/main" val="749762152"/>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C8B38D4-9D92-4608-A16B-260E8CC213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C06CF39-ED28-5530-5F46-347567AE3749}"/>
              </a:ext>
            </a:extLst>
          </p:cNvPr>
          <p:cNvPicPr>
            <a:picLocks noChangeAspect="1"/>
          </p:cNvPicPr>
          <p:nvPr/>
        </p:nvPicPr>
        <p:blipFill>
          <a:blip r:embed="rId2"/>
          <a:stretch>
            <a:fillRect/>
          </a:stretch>
        </p:blipFill>
        <p:spPr>
          <a:xfrm>
            <a:off x="1809867" y="1631659"/>
            <a:ext cx="8572266" cy="4406478"/>
          </a:xfrm>
          <a:prstGeom prst="rect">
            <a:avLst/>
          </a:prstGeom>
        </p:spPr>
      </p:pic>
      <p:sp>
        <p:nvSpPr>
          <p:cNvPr id="6" name="Oval 5">
            <a:extLst>
              <a:ext uri="{FF2B5EF4-FFF2-40B4-BE49-F238E27FC236}">
                <a16:creationId xmlns:a16="http://schemas.microsoft.com/office/drawing/2014/main" id="{E38E3217-1E08-74A7-7C34-336DAB5488AA}"/>
              </a:ext>
            </a:extLst>
          </p:cNvPr>
          <p:cNvSpPr/>
          <p:nvPr/>
        </p:nvSpPr>
        <p:spPr>
          <a:xfrm>
            <a:off x="7990045" y="1714160"/>
            <a:ext cx="1005274" cy="439542"/>
          </a:xfrm>
          <a:prstGeom prst="ellipse">
            <a:avLst/>
          </a:prstGeom>
          <a:noFill/>
          <a:ln w="38100">
            <a:solidFill>
              <a:srgbClr val="F39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EF9D69A1-AC9F-27B6-8B47-0386E3276841}"/>
              </a:ext>
            </a:extLst>
          </p:cNvPr>
          <p:cNvSpPr txBox="1">
            <a:spLocks/>
          </p:cNvSpPr>
          <p:nvPr/>
        </p:nvSpPr>
        <p:spPr>
          <a:xfrm>
            <a:off x="1721141" y="490488"/>
            <a:ext cx="8749717" cy="890588"/>
          </a:xfrm>
          <a:prstGeom prst="rect">
            <a:avLst/>
          </a:prstGeom>
          <a:solidFill>
            <a:srgbClr val="FF5E4C"/>
          </a:solidFill>
        </p:spPr>
        <p:txBody>
          <a:bodyPr anchor="ctr">
            <a:normAutofit/>
          </a:bodyPr>
          <a:lst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a:lstStyle>
          <a:p>
            <a:r>
              <a:rPr lang="en-US" sz="4400" spc="0">
                <a:solidFill>
                  <a:schemeClr val="bg1"/>
                </a:solidFill>
                <a:latin typeface="Aharoni" panose="02010803020104030203" pitchFamily="2" charset="-79"/>
                <a:cs typeface="Aharoni" panose="02010803020104030203" pitchFamily="2" charset="-79"/>
              </a:rPr>
              <a:t> </a:t>
            </a:r>
          </a:p>
        </p:txBody>
      </p:sp>
      <p:sp>
        <p:nvSpPr>
          <p:cNvPr id="2" name="Title 1">
            <a:extLst>
              <a:ext uri="{FF2B5EF4-FFF2-40B4-BE49-F238E27FC236}">
                <a16:creationId xmlns:a16="http://schemas.microsoft.com/office/drawing/2014/main" id="{7F45D72D-E57F-1E7A-306D-F24BB4E36646}"/>
              </a:ext>
            </a:extLst>
          </p:cNvPr>
          <p:cNvSpPr>
            <a:spLocks noGrp="1"/>
          </p:cNvSpPr>
          <p:nvPr>
            <p:ph type="title" idx="4294967295"/>
          </p:nvPr>
        </p:nvSpPr>
        <p:spPr>
          <a:xfrm>
            <a:off x="1523999" y="394241"/>
            <a:ext cx="9144000" cy="931178"/>
          </a:xfrm>
        </p:spPr>
        <p:txBody>
          <a:bodyPr vert="horz" lIns="91440" tIns="45720" rIns="91440" bIns="45720" rtlCol="0" anchor="b">
            <a:normAutofit/>
          </a:bodyPr>
          <a:lstStyle/>
          <a:p>
            <a:pPr algn="ctr"/>
            <a:r>
              <a:rPr lang="en-US" sz="4400" spc="0">
                <a:latin typeface="Aharoni" panose="02010803020104030203" pitchFamily="2" charset="-79"/>
                <a:cs typeface="Aharoni" panose="02010803020104030203" pitchFamily="2" charset="-79"/>
              </a:rPr>
              <a:t>The common application</a:t>
            </a:r>
          </a:p>
        </p:txBody>
      </p:sp>
    </p:spTree>
    <p:extLst>
      <p:ext uri="{BB962C8B-B14F-4D97-AF65-F5344CB8AC3E}">
        <p14:creationId xmlns:p14="http://schemas.microsoft.com/office/powerpoint/2010/main" val="2722014388"/>
      </p:ext>
    </p:extLst>
  </p:cSld>
  <p:clrMapOvr>
    <a:masterClrMapping/>
  </p:clrMapOvr>
</p:sld>
</file>

<file path=ppt/theme/theme1.xml><?xml version="1.0" encoding="utf-8"?>
<a:theme xmlns:a="http://schemas.openxmlformats.org/drawingml/2006/main" name="PortalVTI">
  <a:themeElements>
    <a:clrScheme name="Custom 21">
      <a:dk1>
        <a:srgbClr val="9AC8E2"/>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CCF9F8"/>
      </a:hlink>
      <a:folHlink>
        <a:srgbClr val="CCF9F7"/>
      </a:folHlink>
    </a:clrScheme>
    <a:fontScheme name="Earth">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rtalVTI" id="{0E0D5035-C7F2-4607-91F4-D5D5F886A15A}" vid="{EAFF3D8B-AC13-4E90-80A9-182200FBC8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1003</Words>
  <Application>Microsoft Macintosh PowerPoint</Application>
  <PresentationFormat>Widescreen</PresentationFormat>
  <Paragraphs>82</Paragraphs>
  <Slides>30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Aharoni</vt:lpstr>
      <vt:lpstr>Arial</vt:lpstr>
      <vt:lpstr>Arial Nova</vt:lpstr>
      <vt:lpstr>Calibri</vt:lpstr>
      <vt:lpstr>Trade Gothic Next Cond</vt:lpstr>
      <vt:lpstr>Trade Gothic Next Light</vt:lpstr>
      <vt:lpstr>PortalVTI</vt:lpstr>
      <vt:lpstr>COLLEGE APPLICATIONS: THE ESSENTIALS</vt:lpstr>
      <vt:lpstr>PowerPoint Presentation</vt:lpstr>
      <vt:lpstr>TYPES OF APPLICATIONS</vt:lpstr>
      <vt:lpstr>Meet your deadlines</vt:lpstr>
      <vt:lpstr>The big three</vt:lpstr>
      <vt:lpstr>The big three: differences</vt:lpstr>
      <vt:lpstr>What should I use? </vt:lpstr>
      <vt:lpstr>PowerPoint Presentation</vt:lpstr>
      <vt:lpstr>The common application</vt:lpstr>
      <vt:lpstr>PowerPoint Presentation</vt:lpstr>
      <vt:lpstr>The common app dashboard</vt:lpstr>
      <vt:lpstr>The common app dashboard</vt:lpstr>
      <vt:lpstr>Parts of common app</vt:lpstr>
      <vt:lpstr>common app sections</vt:lpstr>
      <vt:lpstr>PROFILE SECTION: Each part of the common app profile is up-front and easy.  Not all of it is required as you will see by the red asterisk. If you feel uncomfortable answering something that is optional, you may omit it.  </vt:lpstr>
      <vt:lpstr>FAMILY SECTION: Asks for information about your parents’ and (if applicable) any siblings level of education and occupation.</vt:lpstr>
      <vt:lpstr>EDUCATION SECTION: Answer questions about the school you are in currently (Gables), any other schools you may have attended including colleges (dual enrollment), senior year courses, any honors you may have received, and your career or education plans. </vt:lpstr>
      <vt:lpstr>DUAL ENROLLMENT</vt:lpstr>
      <vt:lpstr>CLASS STATS: Class size will be announced in August.  Gables does not rank students, we only haver percentile ranking, so you’ll select DECILE. Percentages will be announced around mid-September. </vt:lpstr>
      <vt:lpstr>TESTING SECTION: Some of your schools may be test optional, while others may require them. Before submitting your application, make sure you edit this section.  </vt:lpstr>
      <vt:lpstr>PowerPoint Presentation</vt:lpstr>
      <vt:lpstr>ADDITIONAL INFO: The section is separated in 2: the long-lasting effects covid-19 may have had on your life for 250 words, and the second allowing you to expand on other circumstances or qualifications.  Avoid repeating anything from your essay. Only use this space if you feel like you need to.  </vt:lpstr>
      <vt:lpstr>Institutional APPLICATION</vt:lpstr>
      <vt:lpstr>PowerPoint Presentation</vt:lpstr>
      <vt:lpstr>PowerPoint Presentation</vt:lpstr>
      <vt:lpstr>NEXT STEPS</vt:lpstr>
      <vt:lpstr>NEXT STEPS</vt:lpstr>
      <vt:lpstr>NEXT STEPS</vt:lpstr>
      <vt:lpstr>NEXT STEPS</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APPLICATIONS: THE ESSENTIALS</dc:title>
  <dc:creator>SANZ DE ACEDO, SOFIA</dc:creator>
  <cp:lastModifiedBy>SANZ DE ACEDO, SOFIA</cp:lastModifiedBy>
  <cp:revision>2</cp:revision>
  <dcterms:created xsi:type="dcterms:W3CDTF">2023-05-26T11:58:52Z</dcterms:created>
  <dcterms:modified xsi:type="dcterms:W3CDTF">2023-05-29T20:46:32Z</dcterms:modified>
</cp:coreProperties>
</file>