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8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CEC"/>
    <a:srgbClr val="D2FF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55"/>
    <p:restoredTop sz="95853"/>
  </p:normalViewPr>
  <p:slideViewPr>
    <p:cSldViewPr snapToGrid="0">
      <p:cViewPr varScale="1">
        <p:scale>
          <a:sx n="87" d="100"/>
          <a:sy n="87" d="100"/>
        </p:scale>
        <p:origin x="232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1T20:07:30.862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20 16383,'38'0'0,"-5"0"0,-22 0 0,-1 0 0,10 0 0,-1 0 0,2 0 0,-5 0 0,1 0 0,-5 0 0,14 0 0,-12 0 0,6 0 0,1 0 0,-7 0 0,7 0 0,-1 5 0,-6-4 0,7 4 0,-5-5 0,-4 0 0,14 0 0,-13 0 0,8 4 0,-4-2 0,-5 2 0,14-4 0,-13 0 0,8 0 0,-5 0 0,-5 5 0,10-4 0,-9 4 0,5-5 0,-2 5 0,1-4 0,6 3 0,-5-4 0,-1 0 0,0 0 0,1 0 0,0 0 0,-1 5 0,-1-4 0,7 4 0,-4-5 0,3 0 0,-5 0 0,-4 0 0,10 0 0,-4 0 0,0 0 0,4 5 0,-5-3 0,7 3 0,-7-5 0,5 0 0,-4 0 0,5 0 0,1 0 0,-1 0 0,0 0 0,-5 0 0,4 0 0,-10 0 0,10 0 0,-4 0 0,-1 0 0,5 0 0,-10 0 0,10 0 0,-10 0 0,10 0 0,-10 0 0,10 0 0,-10 0 0,10 0 0,-10 0 0,4 0 0,0 0 0,-4 0 0,10 0 0,-4 0 0,0 0 0,4 0 0,-5 0 0,7 0 0,-1 0 0,0 0 0,1 0 0,6 0 0,-5 0 0,12 0 0,-12 0 0,22 0 0,-20 0 0,20 0 0,-15 0 0,0 0 0,5 0 0,-12 0 0,11 0 0,-11 0 0,12-6 0,-12 4 0,5-3 0,-6 5 0,-1 0 0,0 0 0,1 0 0,-1 0 0,0 0 0,12-6 0,-9 5 0,9-5 0,-12 6 0,1 0 0,-1 0 0,7 0 0,-10 0 0,15 0 0,-16 0 0,11 0 0,-6 0 0,-1 0 0,0 0 0,1 0 0,-1 0 0,0 0 0,1 0 0,10 0 0,-8 0 0,7 0 0,-9 0 0,-1 0 0,-5 0 0,4 0 0,-5 0 0,7 0 0,-1 0 0,0 0 0,1 0 0,-1 0 0,1 0 0,-1 0 0,0 0 0,-5-5 0,4 4 0,6-4 0,-8 5 0,13 0 0,-16 0 0,7 0 0,-1-5 0,0 3 0,1-3 0,-1 5 0,0 0 0,1-5 0,-1 4 0,0-5 0,1 6 0,-1 0 0,1-5 0,-1 4 0,0-4 0,11 5 0,-8 0 0,8 0 0,-11-6 0,0 5 0,1-4 0,-1 5 0,-5 0 0,4 0 0,-4 0 0,-1 0 0,5 0 0,-4 0 0,5 0 0,1 0 0,-7 0 0,5 0 0,-4 0 0,10 0 0,-9 0 0,7 0 0,-14 0 0,5 0 0,8 0 0,-10 0 0,10 0 0,-14 0 0,4 0 0,1 0 0,1 0 0,3 0 0,-8 0 0,7 0 0,-2 0 0,-1 0 0,4 0 0,-9 0 0,9 0 0,-3 0 0,-1 0 0,10 0 0,-13 0 0,8 0 0,-6 0 0,-3 0 0,8 0 0,-4 0 0,1 0 0,3 0 0,-9 0 0,9 0 0,-5 0 0,5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05-31T20:07:34.265"/>
    </inkml:context>
    <inkml:brush xml:id="br0">
      <inkml:brushProperty name="width" value="0.3" units="cm"/>
      <inkml:brushProperty name="height" value="0.6" units="cm"/>
      <inkml:brushProperty name="color" value="#FFFC00"/>
      <inkml:brushProperty name="tip" value="rectangle"/>
      <inkml:brushProperty name="rasterOp" value="maskPen"/>
    </inkml:brush>
  </inkml:definitions>
  <inkml:trace contextRef="#ctx0" brushRef="#br0">1 105 16383,'62'0'0,"-4"0"0,-20 0 0,1 0 0,-1 0 0,0 0 0,-6 0 0,5 0 0,-5 0 0,-1 0 0,-1 0 0,0 0 0,-5 0 0,12 0 0,-12 0 0,5 0 0,-6 0 0,6 0 0,-5 0 0,11 5 0,-10-3 0,4 3 0,0-5 0,-5 6 0,11-5 0,-11 4 0,5-5 0,1 0 0,-6 0 0,5 0 0,-7 0 0,17 0 0,-12 0 0,12 0 0,-16 0 0,-6 0 0,3 0 0,-3 0 0,0 0 0,4 0 0,-5 0 0,1 0 0,4 0 0,-10 0 0,10 0 0,-4 0 0,-1 0 0,5 0 0,-4 0 0,10 0 0,-3 0 0,-3 0 0,0 0 0,-4 0 0,5 0 0,0 0 0,-5 0 0,4 0 0,-4 0 0,5 0 0,7 0 0,-5 0 0,5 0 0,-7 0 0,1 0 0,-1 0 0,0 0 0,18 0 0,-13 0 0,12 0 0,-17 0 0,1 0 0,-1 0 0,0 0 0,1 0 0,-7 0 0,5 0 0,-4 0 0,0 0 0,4 0 0,-5 0 0,1 0 0,4 0 0,-4 0 0,-1 0 0,16 0 0,-19 0 0,19 0 0,-16 0 0,7 0 0,-7 0 0,5 0 0,-4 0 0,5 0 0,1 0 0,-1 0 0,0 0 0,1 0 0,-1 0 0,0 0 0,1 0 0,-1 0 0,7 0 0,6 0 0,-4 0 0,2 0 0,-11 0 0,1 0 0,-1 0 0,-5 0 0,4 0 0,-5 0 0,7 0 0,-1 0 0,1 0 0,-1 0 0,0 0 0,-5 0 0,4 0 0,-4 0 0,5 0 0,5 5 0,-3-4 0,-3 4 0,0-5 0,-4 0 0,-1 0 0,5 0 0,-4 0 0,-1 4 0,5-2 0,-4 2 0,5-4 0,1 0 0,-7 0 0,12 0 0,-10 0 0,12 5 0,-8-3 0,11 3 0,-8-5 0,14 0 0,-15 0 0,5 0 0,-7 0 0,1 0 0,-1 0 0,1 0 0,-1 0 0,0 0 0,-5 0 0,4 0 0,-4 0 0,-1 0 0,5 0 0,-4 0 0,0 0 0,8 0 0,-7 0 0,3 0 0,0 0 0,-10 0 0,5 0 0,-1 0 0,-4 0 0,10 0 0,-10 0 0,4 0 0,5 0 0,-8 0 0,8 0 0,-5 0 0,-4 0 0,9 0 0,-3 0 0,-2 0 0,1 0 0,-1 0 0,-4 0 0,14 0 0,-12 0 0,12 0 0,-14 0 0,4 0 0,1 0 0,-5 0 0,10 0 0,-10 0 0,4 0 0,4 0 0,-7 0 0,7 0 0,-5 0 0,-3 0 0,8 0 0,-4 0 0,0 0 0,4 0 0,-9 0 0,9 0 0,-4 0 0,-1 0 0,4 0 0,-33-29 0,13 17 0,-26-29 0,10 23 0,3-12 0,3 15 0,5-2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648" y="557783"/>
            <a:ext cx="10969752" cy="313080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2648" y="3902206"/>
            <a:ext cx="10969752" cy="2240529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5A860-F335-4252-AA00-24FB67ED2982}" type="datetime1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B1048-0047-48CA-88BA-D69B470942CF}" type="datetime1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4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557784"/>
            <a:ext cx="2854452" cy="56434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557784"/>
            <a:ext cx="7734300" cy="56434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83879-648C-49A9-81A2-0EF5946532D0}" type="datetime1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29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BC802-30E3-4658-9CCA-F873646FEC67}" type="datetime1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3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57784"/>
            <a:ext cx="10969752" cy="3146400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8" y="3902207"/>
            <a:ext cx="10969752" cy="218744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227A3-19CE-4153-81CE-64EB7AB094B3}" type="datetime1">
              <a:rPr lang="en-US" smtClean="0"/>
              <a:t>5/31/23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3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2081369"/>
            <a:ext cx="5410200" cy="40955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A100-10F6-477E-8847-29D479EF1C92}" type="datetime1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20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74578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95096"/>
            <a:ext cx="5387975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842211"/>
            <a:ext cx="5387975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67890" y="1895096"/>
            <a:ext cx="5414510" cy="823912"/>
          </a:xfrm>
        </p:spPr>
        <p:txBody>
          <a:bodyPr anchor="b"/>
          <a:lstStyle>
            <a:lvl1pPr marL="0" indent="0">
              <a:buNone/>
              <a:defRPr sz="2400" b="0" i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67890" y="2842211"/>
            <a:ext cx="5414510" cy="33474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128AB-198A-495F-8475-FDB360C9873F}" type="datetime1">
              <a:rPr lang="en-US" smtClean="0"/>
              <a:t>5/31/23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659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235E-F8FD-479F-9FC7-18BE84110877}" type="datetime1">
              <a:rPr lang="en-US" smtClean="0"/>
              <a:t>5/31/23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98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F09B-68DA-462E-9DB4-4C9ADAB8CBCC}" type="datetime1">
              <a:rPr lang="en-US" smtClean="0"/>
              <a:t>5/31/23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33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020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457200"/>
            <a:ext cx="5483352" cy="574400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9989"/>
            <a:ext cx="4970822" cy="287121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C4E36-FABE-47EB-AA7F-C19A93824617}" type="datetime1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73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9" y="457199"/>
            <a:ext cx="4970822" cy="266748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96000" y="457199"/>
            <a:ext cx="5483352" cy="540385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12649" y="3322708"/>
            <a:ext cx="4970822" cy="254628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CE6B-5DE6-4A2D-B72E-5E8969F9F56F}" type="datetime1">
              <a:rPr lang="en-US" smtClean="0"/>
              <a:t>5/31/23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46F3F-274D-499B-ABBE-824EB4ABD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78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42E603F-28B7-4831-BF23-65FBAB13D5FB}"/>
              </a:ext>
            </a:extLst>
          </p:cNvPr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57784"/>
            <a:ext cx="109728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106204"/>
            <a:ext cx="10972800" cy="40365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F481A142-DA77-4A5F-AD1F-14E6C18F0F5F}" type="datetime1">
              <a:rPr lang="en-US" smtClean="0"/>
              <a:t>5/31/23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800" kern="1200" cap="all" spc="200" dirty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346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800" kern="1200" cap="all" spc="200" smtClean="0">
                <a:solidFill>
                  <a:schemeClr val="tx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1F646F3F-274D-499B-ABBE-824EB4ABDC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7" r:id="rId6"/>
    <p:sldLayoutId id="2147483882" r:id="rId7"/>
    <p:sldLayoutId id="2147483883" r:id="rId8"/>
    <p:sldLayoutId id="2147483884" r:id="rId9"/>
    <p:sldLayoutId id="2147483886" r:id="rId10"/>
    <p:sldLayoutId id="214748388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indent="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AP/23-FFAA-Help%20.doc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45B8655-CBD3-43A8-B895-42D7D8F0A9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6EA09C8-54AB-43D7-817A-FF2957C23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5726653" cy="6858000"/>
          </a:xfrm>
          <a:custGeom>
            <a:avLst/>
            <a:gdLst>
              <a:gd name="connsiteX0" fmla="*/ 4847302 w 5726653"/>
              <a:gd name="connsiteY0" fmla="*/ 0 h 6858000"/>
              <a:gd name="connsiteX1" fmla="*/ 5712110 w 5726653"/>
              <a:gd name="connsiteY1" fmla="*/ 0 h 6858000"/>
              <a:gd name="connsiteX2" fmla="*/ 5722419 w 5726653"/>
              <a:gd name="connsiteY2" fmla="*/ 42969 h 6858000"/>
              <a:gd name="connsiteX3" fmla="*/ 5711334 w 5726653"/>
              <a:gd name="connsiteY3" fmla="*/ 219852 h 6858000"/>
              <a:gd name="connsiteX4" fmla="*/ 5164713 w 5726653"/>
              <a:gd name="connsiteY4" fmla="*/ 535443 h 6858000"/>
              <a:gd name="connsiteX5" fmla="*/ 4834600 w 5726653"/>
              <a:gd name="connsiteY5" fmla="*/ 78052 h 6858000"/>
              <a:gd name="connsiteX6" fmla="*/ 0 w 5726653"/>
              <a:gd name="connsiteY6" fmla="*/ 0 h 6858000"/>
              <a:gd name="connsiteX7" fmla="*/ 561809 w 5726653"/>
              <a:gd name="connsiteY7" fmla="*/ 0 h 6858000"/>
              <a:gd name="connsiteX8" fmla="*/ 4228873 w 5726653"/>
              <a:gd name="connsiteY8" fmla="*/ 0 h 6858000"/>
              <a:gd name="connsiteX9" fmla="*/ 4220749 w 5726653"/>
              <a:gd name="connsiteY9" fmla="*/ 184996 h 6858000"/>
              <a:gd name="connsiteX10" fmla="*/ 4223776 w 5726653"/>
              <a:gd name="connsiteY10" fmla="*/ 419995 h 6858000"/>
              <a:gd name="connsiteX11" fmla="*/ 4671738 w 5726653"/>
              <a:gd name="connsiteY11" fmla="*/ 1068099 h 6858000"/>
              <a:gd name="connsiteX12" fmla="*/ 5119605 w 5726653"/>
              <a:gd name="connsiteY12" fmla="*/ 2589405 h 6858000"/>
              <a:gd name="connsiteX13" fmla="*/ 4673612 w 5726653"/>
              <a:gd name="connsiteY13" fmla="*/ 3164269 h 6858000"/>
              <a:gd name="connsiteX14" fmla="*/ 4515220 w 5726653"/>
              <a:gd name="connsiteY14" fmla="*/ 4641255 h 6858000"/>
              <a:gd name="connsiteX15" fmla="*/ 5126951 w 5726653"/>
              <a:gd name="connsiteY15" fmla="*/ 5670858 h 6858000"/>
              <a:gd name="connsiteX16" fmla="*/ 5412523 w 5726653"/>
              <a:gd name="connsiteY16" fmla="*/ 6707670 h 6858000"/>
              <a:gd name="connsiteX17" fmla="*/ 5414896 w 5726653"/>
              <a:gd name="connsiteY17" fmla="*/ 6858000 h 6858000"/>
              <a:gd name="connsiteX18" fmla="*/ 0 w 5726653"/>
              <a:gd name="connsiteY1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26653" h="6858000">
                <a:moveTo>
                  <a:pt x="4847302" y="0"/>
                </a:moveTo>
                <a:lnTo>
                  <a:pt x="5712110" y="0"/>
                </a:lnTo>
                <a:lnTo>
                  <a:pt x="5722419" y="42969"/>
                </a:lnTo>
                <a:cubicBezTo>
                  <a:pt x="5730415" y="100391"/>
                  <a:pt x="5727284" y="160329"/>
                  <a:pt x="5711334" y="219852"/>
                </a:cubicBezTo>
                <a:cubicBezTo>
                  <a:pt x="5647537" y="457945"/>
                  <a:pt x="5402807" y="599240"/>
                  <a:pt x="5164713" y="535443"/>
                </a:cubicBezTo>
                <a:cubicBezTo>
                  <a:pt x="4956382" y="479621"/>
                  <a:pt x="4822161" y="285271"/>
                  <a:pt x="4834600" y="78052"/>
                </a:cubicBezTo>
                <a:close/>
                <a:moveTo>
                  <a:pt x="0" y="0"/>
                </a:moveTo>
                <a:lnTo>
                  <a:pt x="561809" y="0"/>
                </a:lnTo>
                <a:lnTo>
                  <a:pt x="4228873" y="0"/>
                </a:lnTo>
                <a:lnTo>
                  <a:pt x="4220749" y="184996"/>
                </a:lnTo>
                <a:cubicBezTo>
                  <a:pt x="4219391" y="263520"/>
                  <a:pt x="4220264" y="341910"/>
                  <a:pt x="4223776" y="419995"/>
                </a:cubicBezTo>
                <a:cubicBezTo>
                  <a:pt x="4236965" y="709488"/>
                  <a:pt x="4465626" y="891535"/>
                  <a:pt x="4671738" y="1068099"/>
                </a:cubicBezTo>
                <a:cubicBezTo>
                  <a:pt x="5185528" y="1508061"/>
                  <a:pt x="5360374" y="2032158"/>
                  <a:pt x="5119605" y="2589405"/>
                </a:cubicBezTo>
                <a:cubicBezTo>
                  <a:pt x="5026231" y="2805523"/>
                  <a:pt x="4844676" y="2993264"/>
                  <a:pt x="4673612" y="3164269"/>
                </a:cubicBezTo>
                <a:cubicBezTo>
                  <a:pt x="4214818" y="3622744"/>
                  <a:pt x="4233617" y="4154456"/>
                  <a:pt x="4515220" y="4641255"/>
                </a:cubicBezTo>
                <a:cubicBezTo>
                  <a:pt x="4715840" y="4986832"/>
                  <a:pt x="4956396" y="5311556"/>
                  <a:pt x="5126951" y="5670858"/>
                </a:cubicBezTo>
                <a:cubicBezTo>
                  <a:pt x="5293002" y="6019042"/>
                  <a:pt x="5391521" y="6366409"/>
                  <a:pt x="5412523" y="6707670"/>
                </a:cubicBezTo>
                <a:lnTo>
                  <a:pt x="541489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794A8C-897C-BB80-9C05-5DDFEC234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29702" y="-121104"/>
            <a:ext cx="5999843" cy="4003619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cs typeface="Aharoni" panose="02010803020104030203" pitchFamily="2" charset="-79"/>
              </a:rPr>
              <a:t>BRIGHT FUTURES SCHOLARSHIP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60E3C0-B3E1-8793-EAA5-940966FDF6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75280" y="4136636"/>
            <a:ext cx="3108686" cy="1914341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Requirements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Award amounts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800" dirty="0"/>
              <a:t>How to apply 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4B8C2DBC-5F16-4EA2-D138-1D4BF76535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2455" y="1611715"/>
            <a:ext cx="3634570" cy="363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951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5BFC2-BDC8-404D-8A5B-5D18A461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8692CD0-B857-410A-881C-A1F31FB7F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A picture containing text, screenshot, number, font&#10;&#10;Description automatically generated">
            <a:extLst>
              <a:ext uri="{FF2B5EF4-FFF2-40B4-BE49-F238E27FC236}">
                <a16:creationId xmlns:a16="http://schemas.microsoft.com/office/drawing/2014/main" id="{84BCB2A8-F966-5987-957C-461F0FC36E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8386" y="1642016"/>
            <a:ext cx="10818913" cy="521598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E33ABAB-CF1E-9FDC-52C0-3D28CC952672}"/>
              </a:ext>
            </a:extLst>
          </p:cNvPr>
          <p:cNvSpPr txBox="1"/>
          <p:nvPr/>
        </p:nvSpPr>
        <p:spPr>
          <a:xfrm>
            <a:off x="3954780" y="845820"/>
            <a:ext cx="3868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j-lt"/>
              </a:rPr>
              <a:t>REQUIREMENTS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A53359F3-CA40-3F2C-7D66-691C2A08CDF1}"/>
                  </a:ext>
                </a:extLst>
              </p14:cNvPr>
              <p14:cNvContentPartPr/>
              <p14:nvPr/>
            </p14:nvContentPartPr>
            <p14:xfrm>
              <a:off x="6991537" y="3806280"/>
              <a:ext cx="1677600" cy="3060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A53359F3-CA40-3F2C-7D66-691C2A08CD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37897" y="3698640"/>
                <a:ext cx="1785240" cy="24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1" name="Ink 10">
                <a:extLst>
                  <a:ext uri="{FF2B5EF4-FFF2-40B4-BE49-F238E27FC236}">
                    <a16:creationId xmlns:a16="http://schemas.microsoft.com/office/drawing/2014/main" id="{68D8AF79-74A5-AAD4-9F94-29DEBB4F0112}"/>
                  </a:ext>
                </a:extLst>
              </p14:cNvPr>
              <p14:cNvContentPartPr/>
              <p14:nvPr/>
            </p14:nvContentPartPr>
            <p14:xfrm>
              <a:off x="6926737" y="5540400"/>
              <a:ext cx="1689120" cy="58680"/>
            </p14:xfrm>
          </p:contentPart>
        </mc:Choice>
        <mc:Fallback>
          <p:pic>
            <p:nvPicPr>
              <p:cNvPr id="11" name="Ink 10">
                <a:extLst>
                  <a:ext uri="{FF2B5EF4-FFF2-40B4-BE49-F238E27FC236}">
                    <a16:creationId xmlns:a16="http://schemas.microsoft.com/office/drawing/2014/main" id="{68D8AF79-74A5-AAD4-9F94-29DEBB4F011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873097" y="5432400"/>
                <a:ext cx="1796760" cy="274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58704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42E603F-28B7-4831-BF23-65FBAB13D5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D39700F-2B10-4402-A7DD-06EE22458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232968"/>
            <a:ext cx="9560477" cy="6625032"/>
          </a:xfrm>
          <a:custGeom>
            <a:avLst/>
            <a:gdLst>
              <a:gd name="connsiteX0" fmla="*/ 8831314 w 9263816"/>
              <a:gd name="connsiteY0" fmla="*/ 5943878 h 6858000"/>
              <a:gd name="connsiteX1" fmla="*/ 9179783 w 9263816"/>
              <a:gd name="connsiteY1" fmla="*/ 6086141 h 6858000"/>
              <a:gd name="connsiteX2" fmla="*/ 9260887 w 9263816"/>
              <a:gd name="connsiteY2" fmla="*/ 6279156 h 6858000"/>
              <a:gd name="connsiteX3" fmla="*/ 8925621 w 9263816"/>
              <a:gd name="connsiteY3" fmla="*/ 6708712 h 6858000"/>
              <a:gd name="connsiteX4" fmla="*/ 8496050 w 9263816"/>
              <a:gd name="connsiteY4" fmla="*/ 6373449 h 6858000"/>
              <a:gd name="connsiteX5" fmla="*/ 8831314 w 9263816"/>
              <a:gd name="connsiteY5" fmla="*/ 5943878 h 6858000"/>
              <a:gd name="connsiteX6" fmla="*/ 7397485 w 9263816"/>
              <a:gd name="connsiteY6" fmla="*/ 5931706 h 6858000"/>
              <a:gd name="connsiteX7" fmla="*/ 7917779 w 9263816"/>
              <a:gd name="connsiteY7" fmla="*/ 6191864 h 6858000"/>
              <a:gd name="connsiteX8" fmla="*/ 8013467 w 9263816"/>
              <a:gd name="connsiteY8" fmla="*/ 6375784 h 6858000"/>
              <a:gd name="connsiteX9" fmla="*/ 8021879 w 9263816"/>
              <a:gd name="connsiteY9" fmla="*/ 6753751 h 6858000"/>
              <a:gd name="connsiteX10" fmla="*/ 7981316 w 9263816"/>
              <a:gd name="connsiteY10" fmla="*/ 6858000 h 6858000"/>
              <a:gd name="connsiteX11" fmla="*/ 6819486 w 9263816"/>
              <a:gd name="connsiteY11" fmla="*/ 6858000 h 6858000"/>
              <a:gd name="connsiteX12" fmla="*/ 6785199 w 9263816"/>
              <a:gd name="connsiteY12" fmla="*/ 6781101 h 6858000"/>
              <a:gd name="connsiteX13" fmla="*/ 7196747 w 9263816"/>
              <a:gd name="connsiteY13" fmla="*/ 5964309 h 6858000"/>
              <a:gd name="connsiteX14" fmla="*/ 7397485 w 9263816"/>
              <a:gd name="connsiteY14" fmla="*/ 5931706 h 6858000"/>
              <a:gd name="connsiteX15" fmla="*/ 1505570 w 9263816"/>
              <a:gd name="connsiteY15" fmla="*/ 227178 h 6858000"/>
              <a:gd name="connsiteX16" fmla="*/ 2026489 w 9263816"/>
              <a:gd name="connsiteY16" fmla="*/ 392370 h 6858000"/>
              <a:gd name="connsiteX17" fmla="*/ 2444553 w 9263816"/>
              <a:gd name="connsiteY17" fmla="*/ 1654853 h 6858000"/>
              <a:gd name="connsiteX18" fmla="*/ 3183153 w 9263816"/>
              <a:gd name="connsiteY18" fmla="*/ 2116208 h 6858000"/>
              <a:gd name="connsiteX19" fmla="*/ 4288384 w 9263816"/>
              <a:gd name="connsiteY19" fmla="*/ 1291908 h 6858000"/>
              <a:gd name="connsiteX20" fmla="*/ 5472602 w 9263816"/>
              <a:gd name="connsiteY20" fmla="*/ 1697818 h 6858000"/>
              <a:gd name="connsiteX21" fmla="*/ 5844697 w 9263816"/>
              <a:gd name="connsiteY21" fmla="*/ 3444791 h 6858000"/>
              <a:gd name="connsiteX22" fmla="*/ 6715674 w 9263816"/>
              <a:gd name="connsiteY22" fmla="*/ 4065208 h 6858000"/>
              <a:gd name="connsiteX23" fmla="*/ 8130429 w 9263816"/>
              <a:gd name="connsiteY23" fmla="*/ 4101787 h 6858000"/>
              <a:gd name="connsiteX24" fmla="*/ 8624630 w 9263816"/>
              <a:gd name="connsiteY24" fmla="*/ 4686202 h 6858000"/>
              <a:gd name="connsiteX25" fmla="*/ 8623843 w 9263816"/>
              <a:gd name="connsiteY25" fmla="*/ 4685749 h 6858000"/>
              <a:gd name="connsiteX26" fmla="*/ 8646859 w 9263816"/>
              <a:gd name="connsiteY26" fmla="*/ 4835156 h 6858000"/>
              <a:gd name="connsiteX27" fmla="*/ 8079403 w 9263816"/>
              <a:gd name="connsiteY27" fmla="*/ 5661624 h 6858000"/>
              <a:gd name="connsiteX28" fmla="*/ 6833105 w 9263816"/>
              <a:gd name="connsiteY28" fmla="*/ 5397208 h 6858000"/>
              <a:gd name="connsiteX29" fmla="*/ 5900832 w 9263816"/>
              <a:gd name="connsiteY29" fmla="*/ 5944462 h 6858000"/>
              <a:gd name="connsiteX30" fmla="*/ 6067212 w 9263816"/>
              <a:gd name="connsiteY30" fmla="*/ 6811916 h 6858000"/>
              <a:gd name="connsiteX31" fmla="*/ 6089565 w 9263816"/>
              <a:gd name="connsiteY31" fmla="*/ 6858000 h 6858000"/>
              <a:gd name="connsiteX32" fmla="*/ 0 w 9263816"/>
              <a:gd name="connsiteY32" fmla="*/ 6858000 h 6858000"/>
              <a:gd name="connsiteX33" fmla="*/ 0 w 9263816"/>
              <a:gd name="connsiteY33" fmla="*/ 2181377 h 6858000"/>
              <a:gd name="connsiteX34" fmla="*/ 73069 w 9263816"/>
              <a:gd name="connsiteY34" fmla="*/ 2215839 h 6858000"/>
              <a:gd name="connsiteX35" fmla="*/ 335445 w 9263816"/>
              <a:gd name="connsiteY35" fmla="*/ 2237140 h 6858000"/>
              <a:gd name="connsiteX36" fmla="*/ 752878 w 9263816"/>
              <a:gd name="connsiteY36" fmla="*/ 1445285 h 6858000"/>
              <a:gd name="connsiteX37" fmla="*/ 1202551 w 9263816"/>
              <a:gd name="connsiteY37" fmla="*/ 314229 h 6858000"/>
              <a:gd name="connsiteX38" fmla="*/ 1505570 w 9263816"/>
              <a:gd name="connsiteY38" fmla="*/ 227178 h 6858000"/>
              <a:gd name="connsiteX39" fmla="*/ 3142509 w 9263816"/>
              <a:gd name="connsiteY39" fmla="*/ 68854 h 6858000"/>
              <a:gd name="connsiteX40" fmla="*/ 3490978 w 9263816"/>
              <a:gd name="connsiteY40" fmla="*/ 211117 h 6858000"/>
              <a:gd name="connsiteX41" fmla="*/ 3572083 w 9263816"/>
              <a:gd name="connsiteY41" fmla="*/ 404131 h 6858000"/>
              <a:gd name="connsiteX42" fmla="*/ 3236814 w 9263816"/>
              <a:gd name="connsiteY42" fmla="*/ 833688 h 6858000"/>
              <a:gd name="connsiteX43" fmla="*/ 2807245 w 9263816"/>
              <a:gd name="connsiteY43" fmla="*/ 498425 h 6858000"/>
              <a:gd name="connsiteX44" fmla="*/ 3142509 w 9263816"/>
              <a:gd name="connsiteY44" fmla="*/ 68854 h 6858000"/>
              <a:gd name="connsiteX45" fmla="*/ 0 w 9263816"/>
              <a:gd name="connsiteY45" fmla="*/ 0 h 6858000"/>
              <a:gd name="connsiteX46" fmla="*/ 39858 w 9263816"/>
              <a:gd name="connsiteY46" fmla="*/ 0 h 6858000"/>
              <a:gd name="connsiteX47" fmla="*/ 65022 w 9263816"/>
              <a:gd name="connsiteY47" fmla="*/ 5834 h 6858000"/>
              <a:gd name="connsiteX48" fmla="*/ 389258 w 9263816"/>
              <a:gd name="connsiteY48" fmla="*/ 235630 h 6858000"/>
              <a:gd name="connsiteX49" fmla="*/ 485484 w 9263816"/>
              <a:gd name="connsiteY49" fmla="*/ 420070 h 6858000"/>
              <a:gd name="connsiteX50" fmla="*/ 74229 w 9263816"/>
              <a:gd name="connsiteY50" fmla="*/ 1237955 h 6858000"/>
              <a:gd name="connsiteX51" fmla="*/ 0 w 9263816"/>
              <a:gd name="connsiteY51" fmla="*/ 125447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9263816" h="6858000">
                <a:moveTo>
                  <a:pt x="8831314" y="5943878"/>
                </a:moveTo>
                <a:cubicBezTo>
                  <a:pt x="8964281" y="5927490"/>
                  <a:pt x="9096260" y="5981362"/>
                  <a:pt x="9179783" y="6086141"/>
                </a:cubicBezTo>
                <a:cubicBezTo>
                  <a:pt x="9224074" y="6141769"/>
                  <a:pt x="9252211" y="6208560"/>
                  <a:pt x="9260887" y="6279156"/>
                </a:cubicBezTo>
                <a:cubicBezTo>
                  <a:pt x="9286897" y="6490362"/>
                  <a:pt x="9136845" y="6682672"/>
                  <a:pt x="8925621" y="6708712"/>
                </a:cubicBezTo>
                <a:cubicBezTo>
                  <a:pt x="8714398" y="6734766"/>
                  <a:pt x="8522062" y="6584655"/>
                  <a:pt x="8496050" y="6373449"/>
                </a:cubicBezTo>
                <a:cubicBezTo>
                  <a:pt x="8470038" y="6162229"/>
                  <a:pt x="8620090" y="5969920"/>
                  <a:pt x="8831314" y="5943878"/>
                </a:cubicBezTo>
                <a:close/>
                <a:moveTo>
                  <a:pt x="7397485" y="5931706"/>
                </a:moveTo>
                <a:cubicBezTo>
                  <a:pt x="7598431" y="5931157"/>
                  <a:pt x="7792965" y="6024548"/>
                  <a:pt x="7917779" y="6191864"/>
                </a:cubicBezTo>
                <a:cubicBezTo>
                  <a:pt x="7959204" y="6247714"/>
                  <a:pt x="7991530" y="6309792"/>
                  <a:pt x="8013467" y="6375784"/>
                </a:cubicBezTo>
                <a:cubicBezTo>
                  <a:pt x="8055425" y="6502973"/>
                  <a:pt x="8055748" y="6633888"/>
                  <a:pt x="8021879" y="6753751"/>
                </a:cubicBezTo>
                <a:lnTo>
                  <a:pt x="7981316" y="6858000"/>
                </a:lnTo>
                <a:lnTo>
                  <a:pt x="6819486" y="6858000"/>
                </a:lnTo>
                <a:lnTo>
                  <a:pt x="6785199" y="6781101"/>
                </a:lnTo>
                <a:cubicBezTo>
                  <a:pt x="6673307" y="6441922"/>
                  <a:pt x="6857485" y="6076251"/>
                  <a:pt x="7196747" y="5964309"/>
                </a:cubicBezTo>
                <a:cubicBezTo>
                  <a:pt x="7262809" y="5942509"/>
                  <a:pt x="7330503" y="5931889"/>
                  <a:pt x="7397485" y="5931706"/>
                </a:cubicBezTo>
                <a:close/>
                <a:moveTo>
                  <a:pt x="1505570" y="227178"/>
                </a:moveTo>
                <a:cubicBezTo>
                  <a:pt x="1691018" y="218628"/>
                  <a:pt x="1889853" y="275403"/>
                  <a:pt x="2026489" y="392370"/>
                </a:cubicBezTo>
                <a:cubicBezTo>
                  <a:pt x="2369898" y="685965"/>
                  <a:pt x="2078266" y="1147857"/>
                  <a:pt x="2444553" y="1654853"/>
                </a:cubicBezTo>
                <a:cubicBezTo>
                  <a:pt x="2492906" y="1721679"/>
                  <a:pt x="2800482" y="2144546"/>
                  <a:pt x="3183153" y="2116208"/>
                </a:cubicBezTo>
                <a:cubicBezTo>
                  <a:pt x="3673561" y="2080541"/>
                  <a:pt x="3723222" y="1441614"/>
                  <a:pt x="4288384" y="1291908"/>
                </a:cubicBezTo>
                <a:cubicBezTo>
                  <a:pt x="4689065" y="1185875"/>
                  <a:pt x="5207943" y="1366633"/>
                  <a:pt x="5472602" y="1697818"/>
                </a:cubicBezTo>
                <a:cubicBezTo>
                  <a:pt x="5891294" y="2221754"/>
                  <a:pt x="5408012" y="2790179"/>
                  <a:pt x="5844697" y="3444791"/>
                </a:cubicBezTo>
                <a:cubicBezTo>
                  <a:pt x="6149900" y="3902467"/>
                  <a:pt x="6672672" y="4053594"/>
                  <a:pt x="6715674" y="4065208"/>
                </a:cubicBezTo>
                <a:cubicBezTo>
                  <a:pt x="7326423" y="4232519"/>
                  <a:pt x="7677158" y="3817020"/>
                  <a:pt x="8130429" y="4101787"/>
                </a:cubicBezTo>
                <a:cubicBezTo>
                  <a:pt x="8226340" y="4161985"/>
                  <a:pt x="8536372" y="4356819"/>
                  <a:pt x="8624630" y="4686202"/>
                </a:cubicBezTo>
                <a:lnTo>
                  <a:pt x="8623843" y="4685749"/>
                </a:lnTo>
                <a:cubicBezTo>
                  <a:pt x="8636924" y="4734567"/>
                  <a:pt x="8644635" y="4784678"/>
                  <a:pt x="8646859" y="4835156"/>
                </a:cubicBezTo>
                <a:cubicBezTo>
                  <a:pt x="8662596" y="5196604"/>
                  <a:pt x="8398383" y="5562326"/>
                  <a:pt x="8079403" y="5661624"/>
                </a:cubicBezTo>
                <a:cubicBezTo>
                  <a:pt x="7649807" y="5795217"/>
                  <a:pt x="7430996" y="5350293"/>
                  <a:pt x="6833105" y="5397208"/>
                </a:cubicBezTo>
                <a:cubicBezTo>
                  <a:pt x="6519033" y="5421527"/>
                  <a:pt x="6056658" y="5595550"/>
                  <a:pt x="5900832" y="5944462"/>
                </a:cubicBezTo>
                <a:cubicBezTo>
                  <a:pt x="5770548" y="6236600"/>
                  <a:pt x="5916359" y="6515160"/>
                  <a:pt x="6067212" y="6811916"/>
                </a:cubicBezTo>
                <a:lnTo>
                  <a:pt x="6089565" y="6858000"/>
                </a:lnTo>
                <a:lnTo>
                  <a:pt x="0" y="6858000"/>
                </a:lnTo>
                <a:lnTo>
                  <a:pt x="0" y="2181377"/>
                </a:lnTo>
                <a:lnTo>
                  <a:pt x="73069" y="2215839"/>
                </a:lnTo>
                <a:cubicBezTo>
                  <a:pt x="165116" y="2251829"/>
                  <a:pt x="254486" y="2263171"/>
                  <a:pt x="335445" y="2237140"/>
                </a:cubicBezTo>
                <a:cubicBezTo>
                  <a:pt x="594718" y="2153707"/>
                  <a:pt x="688441" y="1733807"/>
                  <a:pt x="752878" y="1445285"/>
                </a:cubicBezTo>
                <a:cubicBezTo>
                  <a:pt x="925059" y="674068"/>
                  <a:pt x="975076" y="456292"/>
                  <a:pt x="1202551" y="314229"/>
                </a:cubicBezTo>
                <a:cubicBezTo>
                  <a:pt x="1287853" y="260956"/>
                  <a:pt x="1394302" y="232308"/>
                  <a:pt x="1505570" y="227178"/>
                </a:cubicBezTo>
                <a:close/>
                <a:moveTo>
                  <a:pt x="3142509" y="68854"/>
                </a:moveTo>
                <a:cubicBezTo>
                  <a:pt x="3275474" y="52467"/>
                  <a:pt x="3407455" y="106339"/>
                  <a:pt x="3490978" y="211117"/>
                </a:cubicBezTo>
                <a:cubicBezTo>
                  <a:pt x="3535271" y="266744"/>
                  <a:pt x="3563404" y="333535"/>
                  <a:pt x="3572083" y="404131"/>
                </a:cubicBezTo>
                <a:cubicBezTo>
                  <a:pt x="3598092" y="615337"/>
                  <a:pt x="3448040" y="807648"/>
                  <a:pt x="3236814" y="833688"/>
                </a:cubicBezTo>
                <a:cubicBezTo>
                  <a:pt x="3025594" y="859741"/>
                  <a:pt x="2833255" y="709631"/>
                  <a:pt x="2807245" y="498425"/>
                </a:cubicBezTo>
                <a:cubicBezTo>
                  <a:pt x="2781232" y="287207"/>
                  <a:pt x="2931283" y="94896"/>
                  <a:pt x="3142509" y="68854"/>
                </a:cubicBezTo>
                <a:close/>
                <a:moveTo>
                  <a:pt x="0" y="0"/>
                </a:moveTo>
                <a:lnTo>
                  <a:pt x="39858" y="0"/>
                </a:lnTo>
                <a:lnTo>
                  <a:pt x="65022" y="5834"/>
                </a:lnTo>
                <a:cubicBezTo>
                  <a:pt x="191545" y="45606"/>
                  <a:pt x="305874" y="124173"/>
                  <a:pt x="389258" y="235630"/>
                </a:cubicBezTo>
                <a:cubicBezTo>
                  <a:pt x="430983" y="291600"/>
                  <a:pt x="463360" y="353876"/>
                  <a:pt x="485484" y="420070"/>
                </a:cubicBezTo>
                <a:cubicBezTo>
                  <a:pt x="597711" y="759508"/>
                  <a:pt x="413661" y="1125662"/>
                  <a:pt x="74229" y="1237955"/>
                </a:cubicBezTo>
                <a:lnTo>
                  <a:pt x="0" y="1254477"/>
                </a:lnTo>
                <a:close/>
              </a:path>
            </a:pathLst>
          </a:custGeom>
          <a:solidFill>
            <a:schemeClr val="bg1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 useBgFill="1">
        <p:nvSpPr>
          <p:cNvPr id="12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E65BFC2-BDC8-404D-8A5B-5D18A461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A8692CD0-B857-410A-881C-A1F31FB7F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E33ABAB-CF1E-9FDC-52C0-3D28CC952672}"/>
              </a:ext>
            </a:extLst>
          </p:cNvPr>
          <p:cNvSpPr txBox="1"/>
          <p:nvPr/>
        </p:nvSpPr>
        <p:spPr>
          <a:xfrm>
            <a:off x="2988369" y="785160"/>
            <a:ext cx="62122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+mj-lt"/>
              </a:rPr>
              <a:t>OTHER WAYS TO QUALIFY</a:t>
            </a:r>
          </a:p>
        </p:txBody>
      </p:sp>
      <p:pic>
        <p:nvPicPr>
          <p:cNvPr id="3" name="Picture 2" descr="A picture containing text, screenshot, number, font&#10;&#10;Description automatically generated">
            <a:extLst>
              <a:ext uri="{FF2B5EF4-FFF2-40B4-BE49-F238E27FC236}">
                <a16:creationId xmlns:a16="http://schemas.microsoft.com/office/drawing/2014/main" id="{4A5512F8-13F0-515B-CAF5-397D817EA7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316" y="1664459"/>
            <a:ext cx="11568968" cy="459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776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0E0C6-2E0B-BE66-5B3F-0E5DE8A54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5110" y="486698"/>
            <a:ext cx="5442155" cy="766916"/>
          </a:xfrm>
        </p:spPr>
        <p:txBody>
          <a:bodyPr/>
          <a:lstStyle/>
          <a:p>
            <a:r>
              <a:rPr lang="en-US" b="1" dirty="0"/>
              <a:t>AWARD AMOUNTS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6E9FB-EB77-4594-FC1E-964517A0C0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335" y="2145854"/>
            <a:ext cx="10972800" cy="422544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b="1" dirty="0"/>
              <a:t>Florida Academic Scholars (FAS) aka “100%” Bright Futures </a:t>
            </a:r>
          </a:p>
          <a:p>
            <a:pPr marL="571500"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100% of TUITION at any public Florida University- around $6,500 a year. Goes directly to your financial account at the school you enroll in. </a:t>
            </a:r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b="1" dirty="0"/>
              <a:t>Florida Medallion Scholars (FMS) aka “75%” Bright Futures </a:t>
            </a:r>
          </a:p>
          <a:p>
            <a:pPr marL="571500"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75% of TUITION at any public Florida University –around $5,000 a year. Goes directly to your financial account at the school you enroll in. </a:t>
            </a:r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600" b="1" dirty="0"/>
              <a:t>Private Schools</a:t>
            </a:r>
          </a:p>
          <a:p>
            <a:pPr marL="571500"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You receive about $200 per credit hour. Typical course load per semester is 12 hours, so total is about $5,000 a year. </a:t>
            </a:r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r>
              <a:rPr lang="en-US" sz="2600" b="1" dirty="0"/>
              <a:t>Out of State:</a:t>
            </a:r>
          </a:p>
          <a:p>
            <a:pPr marL="571500" lvl="1" indent="-342900">
              <a:buSzPct val="120000"/>
              <a:buFont typeface="Arial" panose="020B0604020202020204" pitchFamily="34" charset="0"/>
              <a:buChar char="•"/>
            </a:pPr>
            <a:r>
              <a:rPr lang="en-US" sz="2400" dirty="0"/>
              <a:t>Nada!</a:t>
            </a:r>
          </a:p>
          <a:p>
            <a:pPr lvl="1">
              <a:buSzPct val="120000"/>
            </a:pPr>
            <a:endParaRPr lang="en-US" sz="2400" dirty="0"/>
          </a:p>
          <a:p>
            <a:pPr marL="342900" indent="-342900">
              <a:buSzPct val="120000"/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958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Background Fill">
            <a:extLst>
              <a:ext uri="{FF2B5EF4-FFF2-40B4-BE49-F238E27FC236}">
                <a16:creationId xmlns:a16="http://schemas.microsoft.com/office/drawing/2014/main" id="{B937640E-EF7A-4A6C-A950-D12B7D5C92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6ADA084-C86B-4F3C-8077-6A8999CC46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305BC9-FC02-4D97-A54C-B7B18F8A3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3074" y="552782"/>
            <a:ext cx="5149326" cy="1643663"/>
          </a:xfrm>
        </p:spPr>
        <p:txBody>
          <a:bodyPr>
            <a:normAutofit/>
          </a:bodyPr>
          <a:lstStyle/>
          <a:p>
            <a:r>
              <a:rPr lang="en-US" b="1" dirty="0"/>
              <a:t>HOW/ WHEN TO APPLY</a:t>
            </a:r>
          </a:p>
        </p:txBody>
      </p:sp>
      <p:pic>
        <p:nvPicPr>
          <p:cNvPr id="4" name="Picture 1" descr="Screen Clipping">
            <a:extLst>
              <a:ext uri="{FF2B5EF4-FFF2-40B4-BE49-F238E27FC236}">
                <a16:creationId xmlns:a16="http://schemas.microsoft.com/office/drawing/2014/main" id="{8DE27601-E378-5D59-291D-CD6DD920513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175" t="-3271" r="21849" b="22075"/>
          <a:stretch/>
        </p:blipFill>
        <p:spPr bwMode="auto">
          <a:xfrm>
            <a:off x="-69654" y="-228590"/>
            <a:ext cx="6164130" cy="5529421"/>
          </a:xfrm>
          <a:custGeom>
            <a:avLst/>
            <a:gdLst/>
            <a:ahLst/>
            <a:cxnLst/>
            <a:rect l="l" t="t" r="r" b="b"/>
            <a:pathLst>
              <a:path w="6972657" h="6356349">
                <a:moveTo>
                  <a:pt x="4162425" y="4810724"/>
                </a:moveTo>
                <a:cubicBezTo>
                  <a:pt x="4508954" y="4810724"/>
                  <a:pt x="4789872" y="5103559"/>
                  <a:pt x="4789872" y="5464789"/>
                </a:cubicBezTo>
                <a:cubicBezTo>
                  <a:pt x="4789872" y="5826019"/>
                  <a:pt x="4508954" y="6118855"/>
                  <a:pt x="4162425" y="6118855"/>
                </a:cubicBezTo>
                <a:cubicBezTo>
                  <a:pt x="3815896" y="6118855"/>
                  <a:pt x="3534978" y="5826019"/>
                  <a:pt x="3534978" y="5464789"/>
                </a:cubicBezTo>
                <a:cubicBezTo>
                  <a:pt x="3534978" y="5103559"/>
                  <a:pt x="3815896" y="4810724"/>
                  <a:pt x="4162425" y="4810724"/>
                </a:cubicBezTo>
                <a:close/>
                <a:moveTo>
                  <a:pt x="92101" y="4731176"/>
                </a:moveTo>
                <a:cubicBezTo>
                  <a:pt x="540880" y="4731176"/>
                  <a:pt x="904688" y="5094984"/>
                  <a:pt x="904688" y="5543763"/>
                </a:cubicBezTo>
                <a:cubicBezTo>
                  <a:pt x="904688" y="5964494"/>
                  <a:pt x="584935" y="6310542"/>
                  <a:pt x="175183" y="6352155"/>
                </a:cubicBezTo>
                <a:lnTo>
                  <a:pt x="92121" y="6356349"/>
                </a:lnTo>
                <a:lnTo>
                  <a:pt x="92081" y="6356349"/>
                </a:lnTo>
                <a:lnTo>
                  <a:pt x="9019" y="6352155"/>
                </a:lnTo>
                <a:lnTo>
                  <a:pt x="4079" y="6351401"/>
                </a:lnTo>
                <a:lnTo>
                  <a:pt x="0" y="6352492"/>
                </a:lnTo>
                <a:lnTo>
                  <a:pt x="0" y="4736748"/>
                </a:lnTo>
                <a:lnTo>
                  <a:pt x="9019" y="4735372"/>
                </a:lnTo>
                <a:cubicBezTo>
                  <a:pt x="36336" y="4732597"/>
                  <a:pt x="64052" y="4731176"/>
                  <a:pt x="92101" y="4731176"/>
                </a:cubicBezTo>
                <a:close/>
                <a:moveTo>
                  <a:pt x="6385770" y="2098604"/>
                </a:moveTo>
                <a:cubicBezTo>
                  <a:pt x="6543907" y="2107100"/>
                  <a:pt x="6698935" y="2178483"/>
                  <a:pt x="6813407" y="2310776"/>
                </a:cubicBezTo>
                <a:cubicBezTo>
                  <a:pt x="7042252" y="2575278"/>
                  <a:pt x="7022052" y="2983098"/>
                  <a:pt x="6768322" y="3221698"/>
                </a:cubicBezTo>
                <a:cubicBezTo>
                  <a:pt x="6718815" y="3268040"/>
                  <a:pt x="6662527" y="3305861"/>
                  <a:pt x="6601629" y="3333787"/>
                </a:cubicBezTo>
                <a:cubicBezTo>
                  <a:pt x="6357584" y="3444872"/>
                  <a:pt x="6072796" y="3380857"/>
                  <a:pt x="5894479" y="3174765"/>
                </a:cubicBezTo>
                <a:cubicBezTo>
                  <a:pt x="5665537" y="2910180"/>
                  <a:pt x="5685739" y="2502359"/>
                  <a:pt x="5939476" y="2263752"/>
                </a:cubicBezTo>
                <a:cubicBezTo>
                  <a:pt x="6066385" y="2144498"/>
                  <a:pt x="6227633" y="2090107"/>
                  <a:pt x="6385770" y="2098604"/>
                </a:cubicBezTo>
                <a:close/>
                <a:moveTo>
                  <a:pt x="0" y="0"/>
                </a:moveTo>
                <a:lnTo>
                  <a:pt x="5609109" y="0"/>
                </a:lnTo>
                <a:lnTo>
                  <a:pt x="5710855" y="100163"/>
                </a:lnTo>
                <a:cubicBezTo>
                  <a:pt x="5940043" y="363896"/>
                  <a:pt x="6060564" y="781193"/>
                  <a:pt x="5983550" y="1133306"/>
                </a:cubicBezTo>
                <a:cubicBezTo>
                  <a:pt x="5820740" y="1874471"/>
                  <a:pt x="4868226" y="1916819"/>
                  <a:pt x="4807924" y="2551785"/>
                </a:cubicBezTo>
                <a:cubicBezTo>
                  <a:pt x="4772098" y="2931077"/>
                  <a:pt x="5073952" y="3310271"/>
                  <a:pt x="5323480" y="3486493"/>
                </a:cubicBezTo>
                <a:cubicBezTo>
                  <a:pt x="5798207" y="3822498"/>
                  <a:pt x="6190925" y="3545085"/>
                  <a:pt x="6484693" y="3873055"/>
                </a:cubicBezTo>
                <a:cubicBezTo>
                  <a:pt x="6702769" y="4116667"/>
                  <a:pt x="6749067" y="4564067"/>
                  <a:pt x="6564699" y="4869471"/>
                </a:cubicBezTo>
                <a:cubicBezTo>
                  <a:pt x="6538929" y="4912110"/>
                  <a:pt x="6508772" y="4951720"/>
                  <a:pt x="6474766" y="4987555"/>
                </a:cubicBezTo>
                <a:lnTo>
                  <a:pt x="6475634" y="4987552"/>
                </a:lnTo>
                <a:cubicBezTo>
                  <a:pt x="6246183" y="5229347"/>
                  <a:pt x="5896158" y="5245005"/>
                  <a:pt x="5787911" y="5249784"/>
                </a:cubicBezTo>
                <a:cubicBezTo>
                  <a:pt x="5276208" y="5272608"/>
                  <a:pt x="5181583" y="4739335"/>
                  <a:pt x="4594647" y="4582595"/>
                </a:cubicBezTo>
                <a:cubicBezTo>
                  <a:pt x="4553401" y="4571414"/>
                  <a:pt x="4047262" y="4444111"/>
                  <a:pt x="3576692" y="4689896"/>
                </a:cubicBezTo>
                <a:cubicBezTo>
                  <a:pt x="2903508" y="5041365"/>
                  <a:pt x="3035835" y="5772616"/>
                  <a:pt x="2439534" y="6019748"/>
                </a:cubicBezTo>
                <a:cubicBezTo>
                  <a:pt x="2062607" y="6175963"/>
                  <a:pt x="1545662" y="6076257"/>
                  <a:pt x="1262869" y="5786450"/>
                </a:cubicBezTo>
                <a:cubicBezTo>
                  <a:pt x="864056" y="5377550"/>
                  <a:pt x="1125562" y="4799418"/>
                  <a:pt x="734842" y="4526254"/>
                </a:cubicBezTo>
                <a:cubicBezTo>
                  <a:pt x="506361" y="4366061"/>
                  <a:pt x="192715" y="4446641"/>
                  <a:pt x="19856" y="4511293"/>
                </a:cubicBezTo>
                <a:lnTo>
                  <a:pt x="0" y="451933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45650-549B-31F7-DBBE-15BA77C9F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3074" y="2687063"/>
            <a:ext cx="5689485" cy="368031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You can apply as early as October 1</a:t>
            </a:r>
            <a:r>
              <a:rPr lang="en-US" sz="2400" baseline="30000" dirty="0"/>
              <a:t>st</a:t>
            </a:r>
            <a:r>
              <a:rPr lang="en-US" sz="2400" dirty="0"/>
              <a:t>, 2023 until August 31,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Test score eligibility: until June 30</a:t>
            </a:r>
            <a:r>
              <a:rPr lang="en-US" sz="2400" baseline="30000" dirty="0"/>
              <a:t>th</a:t>
            </a:r>
            <a:r>
              <a:rPr lang="en-US" sz="2400" dirty="0"/>
              <a:t> 2024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Two-Step process: 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/>
              <a:t>Create a student account</a:t>
            </a:r>
          </a:p>
          <a:p>
            <a:pPr marL="685800" lvl="1" indent="-457200">
              <a:buFont typeface="+mj-lt"/>
              <a:buAutoNum type="arabicPeriod"/>
            </a:pPr>
            <a:r>
              <a:rPr lang="en-US" sz="2400" dirty="0"/>
              <a:t>Submit the FFAA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520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F4B32-66E5-6BDC-1719-FCC2079CE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EVALUATION PERIOD AND AWARD NOTIFICATION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6A319-F059-F100-F676-19AD90DB21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83347"/>
            <a:ext cx="10972800" cy="487141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Early Evaluation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Required coursework and GPA through 7th semester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Coursework in progress for 8th semester 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hours earned through January 31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Test scores for tests taken through January 31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b="1" dirty="0"/>
              <a:t>Final Evaluation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All required coursework and GPA completed by high school graduation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Service hours completed by a date established by the public school district/nonpublic school administrator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Test scores for all tests taken through June 30 of high school graduation year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r>
              <a:rPr lang="en-US" sz="2200" dirty="0"/>
              <a:t>High school graduation date associated with earning a standard high school diploma</a:t>
            </a:r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sz="2000" b="1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b="1" dirty="0"/>
          </a:p>
          <a:p>
            <a:pPr marL="571500" lvl="1" indent="-342900">
              <a:buFont typeface="Arial" panose="020B0604020202020204" pitchFamily="34" charset="0"/>
              <a:buChar char="•"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2668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Background Fill">
            <a:extLst>
              <a:ext uri="{FF2B5EF4-FFF2-40B4-BE49-F238E27FC236}">
                <a16:creationId xmlns:a16="http://schemas.microsoft.com/office/drawing/2014/main" id="{6DA65B90-7B06-4499-91BA-CDDD361324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E65BFC2-BDC8-404D-8A5B-5D18A461B7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rgbClr val="AEAEAE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8692CD0-B857-410A-881C-A1F31FB7F2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7986" y="0"/>
            <a:ext cx="10615628" cy="6858000"/>
          </a:xfrm>
          <a:custGeom>
            <a:avLst/>
            <a:gdLst>
              <a:gd name="connsiteX0" fmla="*/ 7169275 w 10615628"/>
              <a:gd name="connsiteY0" fmla="*/ 5665108 h 6858000"/>
              <a:gd name="connsiteX1" fmla="*/ 7514896 w 10615628"/>
              <a:gd name="connsiteY1" fmla="*/ 6010729 h 6858000"/>
              <a:gd name="connsiteX2" fmla="*/ 7169275 w 10615628"/>
              <a:gd name="connsiteY2" fmla="*/ 6356350 h 6858000"/>
              <a:gd name="connsiteX3" fmla="*/ 6823654 w 10615628"/>
              <a:gd name="connsiteY3" fmla="*/ 6010729 h 6858000"/>
              <a:gd name="connsiteX4" fmla="*/ 7169275 w 10615628"/>
              <a:gd name="connsiteY4" fmla="*/ 5665108 h 6858000"/>
              <a:gd name="connsiteX5" fmla="*/ 10010445 w 10615628"/>
              <a:gd name="connsiteY5" fmla="*/ 2285547 h 6858000"/>
              <a:gd name="connsiteX6" fmla="*/ 10456759 w 10615628"/>
              <a:gd name="connsiteY6" fmla="*/ 2731861 h 6858000"/>
              <a:gd name="connsiteX7" fmla="*/ 10010445 w 10615628"/>
              <a:gd name="connsiteY7" fmla="*/ 3178175 h 6858000"/>
              <a:gd name="connsiteX8" fmla="*/ 9564131 w 10615628"/>
              <a:gd name="connsiteY8" fmla="*/ 2731861 h 6858000"/>
              <a:gd name="connsiteX9" fmla="*/ 10010445 w 10615628"/>
              <a:gd name="connsiteY9" fmla="*/ 2285547 h 6858000"/>
              <a:gd name="connsiteX10" fmla="*/ 10354144 w 10615628"/>
              <a:gd name="connsiteY10" fmla="*/ 1626055 h 6858000"/>
              <a:gd name="connsiteX11" fmla="*/ 10615628 w 10615628"/>
              <a:gd name="connsiteY11" fmla="*/ 1887539 h 6858000"/>
              <a:gd name="connsiteX12" fmla="*/ 10354144 w 10615628"/>
              <a:gd name="connsiteY12" fmla="*/ 2149023 h 6858000"/>
              <a:gd name="connsiteX13" fmla="*/ 10092660 w 10615628"/>
              <a:gd name="connsiteY13" fmla="*/ 1887539 h 6858000"/>
              <a:gd name="connsiteX14" fmla="*/ 10354144 w 10615628"/>
              <a:gd name="connsiteY14" fmla="*/ 1626055 h 6858000"/>
              <a:gd name="connsiteX15" fmla="*/ 1458900 w 10615628"/>
              <a:gd name="connsiteY15" fmla="*/ 620486 h 6858000"/>
              <a:gd name="connsiteX16" fmla="*/ 1905214 w 10615628"/>
              <a:gd name="connsiteY16" fmla="*/ 1066801 h 6858000"/>
              <a:gd name="connsiteX17" fmla="*/ 1458900 w 10615628"/>
              <a:gd name="connsiteY17" fmla="*/ 1513115 h 6858000"/>
              <a:gd name="connsiteX18" fmla="*/ 1012586 w 10615628"/>
              <a:gd name="connsiteY18" fmla="*/ 1066801 h 6858000"/>
              <a:gd name="connsiteX19" fmla="*/ 1458900 w 10615628"/>
              <a:gd name="connsiteY19" fmla="*/ 620486 h 6858000"/>
              <a:gd name="connsiteX20" fmla="*/ 6634576 w 10615628"/>
              <a:gd name="connsiteY20" fmla="*/ 0 h 6858000"/>
              <a:gd name="connsiteX21" fmla="*/ 10141833 w 10615628"/>
              <a:gd name="connsiteY21" fmla="*/ 0 h 6858000"/>
              <a:gd name="connsiteX22" fmla="*/ 10200259 w 10615628"/>
              <a:gd name="connsiteY22" fmla="*/ 112226 h 6858000"/>
              <a:gd name="connsiteX23" fmla="*/ 9914574 w 10615628"/>
              <a:gd name="connsiteY23" fmla="*/ 1675664 h 6858000"/>
              <a:gd name="connsiteX24" fmla="*/ 9361608 w 10615628"/>
              <a:gd name="connsiteY24" fmla="*/ 2357295 h 6858000"/>
              <a:gd name="connsiteX25" fmla="*/ 9334634 w 10615628"/>
              <a:gd name="connsiteY25" fmla="*/ 3068329 h 6858000"/>
              <a:gd name="connsiteX26" fmla="*/ 9815041 w 10615628"/>
              <a:gd name="connsiteY26" fmla="*/ 3852733 h 6858000"/>
              <a:gd name="connsiteX27" fmla="*/ 9376175 w 10615628"/>
              <a:gd name="connsiteY27" fmla="*/ 5163128 h 6858000"/>
              <a:gd name="connsiteX28" fmla="*/ 7869812 w 10615628"/>
              <a:gd name="connsiteY28" fmla="*/ 5397802 h 6858000"/>
              <a:gd name="connsiteX29" fmla="*/ 6545391 w 10615628"/>
              <a:gd name="connsiteY29" fmla="*/ 5591204 h 6858000"/>
              <a:gd name="connsiteX30" fmla="*/ 5772722 w 10615628"/>
              <a:gd name="connsiteY30" fmla="*/ 6463273 h 6858000"/>
              <a:gd name="connsiteX31" fmla="*/ 5542128 w 10615628"/>
              <a:gd name="connsiteY31" fmla="*/ 6751894 h 6858000"/>
              <a:gd name="connsiteX32" fmla="*/ 5455474 w 10615628"/>
              <a:gd name="connsiteY32" fmla="*/ 6858000 h 6858000"/>
              <a:gd name="connsiteX33" fmla="*/ 3884321 w 10615628"/>
              <a:gd name="connsiteY33" fmla="*/ 6858000 h 6858000"/>
              <a:gd name="connsiteX34" fmla="*/ 3874161 w 10615628"/>
              <a:gd name="connsiteY34" fmla="*/ 6844415 h 6858000"/>
              <a:gd name="connsiteX35" fmla="*/ 3692625 w 10615628"/>
              <a:gd name="connsiteY35" fmla="*/ 6276208 h 6858000"/>
              <a:gd name="connsiteX36" fmla="*/ 2561203 w 10615628"/>
              <a:gd name="connsiteY36" fmla="*/ 5655807 h 6858000"/>
              <a:gd name="connsiteX37" fmla="*/ 69616 w 10615628"/>
              <a:gd name="connsiteY37" fmla="*/ 4277707 h 6858000"/>
              <a:gd name="connsiteX38" fmla="*/ 1642 w 10615628"/>
              <a:gd name="connsiteY38" fmla="*/ 3679829 h 6858000"/>
              <a:gd name="connsiteX39" fmla="*/ 368893 w 10615628"/>
              <a:gd name="connsiteY39" fmla="*/ 2516307 h 6858000"/>
              <a:gd name="connsiteX40" fmla="*/ 1113509 w 10615628"/>
              <a:gd name="connsiteY40" fmla="*/ 2192619 h 6858000"/>
              <a:gd name="connsiteX41" fmla="*/ 2037232 w 10615628"/>
              <a:gd name="connsiteY41" fmla="*/ 2005556 h 6858000"/>
              <a:gd name="connsiteX42" fmla="*/ 2547311 w 10615628"/>
              <a:gd name="connsiteY42" fmla="*/ 1405116 h 6858000"/>
              <a:gd name="connsiteX43" fmla="*/ 3900863 w 10615628"/>
              <a:gd name="connsiteY43" fmla="*/ 578768 h 6858000"/>
              <a:gd name="connsiteX44" fmla="*/ 4571571 w 10615628"/>
              <a:gd name="connsiteY44" fmla="*/ 860779 h 6858000"/>
              <a:gd name="connsiteX45" fmla="*/ 6039225 w 10615628"/>
              <a:gd name="connsiteY45" fmla="*/ 631501 h 6858000"/>
              <a:gd name="connsiteX46" fmla="*/ 6449432 w 10615628"/>
              <a:gd name="connsiteY46" fmla="*/ 193259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10615628" h="6858000">
                <a:moveTo>
                  <a:pt x="7169275" y="5665108"/>
                </a:moveTo>
                <a:cubicBezTo>
                  <a:pt x="7360156" y="5665108"/>
                  <a:pt x="7514896" y="5819848"/>
                  <a:pt x="7514896" y="6010729"/>
                </a:cubicBezTo>
                <a:cubicBezTo>
                  <a:pt x="7514896" y="6201610"/>
                  <a:pt x="7360156" y="6356350"/>
                  <a:pt x="7169275" y="6356350"/>
                </a:cubicBezTo>
                <a:cubicBezTo>
                  <a:pt x="6978394" y="6356350"/>
                  <a:pt x="6823654" y="6201610"/>
                  <a:pt x="6823654" y="6010729"/>
                </a:cubicBezTo>
                <a:cubicBezTo>
                  <a:pt x="6823654" y="5819848"/>
                  <a:pt x="6978394" y="5665108"/>
                  <a:pt x="7169275" y="5665108"/>
                </a:cubicBezTo>
                <a:close/>
                <a:moveTo>
                  <a:pt x="10010445" y="2285547"/>
                </a:moveTo>
                <a:cubicBezTo>
                  <a:pt x="10256937" y="2285547"/>
                  <a:pt x="10456759" y="2485369"/>
                  <a:pt x="10456759" y="2731861"/>
                </a:cubicBezTo>
                <a:cubicBezTo>
                  <a:pt x="10456759" y="2978353"/>
                  <a:pt x="10256937" y="3178175"/>
                  <a:pt x="10010445" y="3178175"/>
                </a:cubicBezTo>
                <a:cubicBezTo>
                  <a:pt x="9763953" y="3178175"/>
                  <a:pt x="9564131" y="2978353"/>
                  <a:pt x="9564131" y="2731861"/>
                </a:cubicBezTo>
                <a:cubicBezTo>
                  <a:pt x="9564131" y="2485369"/>
                  <a:pt x="9763953" y="2285547"/>
                  <a:pt x="10010445" y="2285547"/>
                </a:cubicBezTo>
                <a:close/>
                <a:moveTo>
                  <a:pt x="10354144" y="1626055"/>
                </a:moveTo>
                <a:cubicBezTo>
                  <a:pt x="10498558" y="1626055"/>
                  <a:pt x="10615628" y="1743125"/>
                  <a:pt x="10615628" y="1887539"/>
                </a:cubicBezTo>
                <a:cubicBezTo>
                  <a:pt x="10615628" y="2031953"/>
                  <a:pt x="10498558" y="2149023"/>
                  <a:pt x="10354144" y="2149023"/>
                </a:cubicBezTo>
                <a:cubicBezTo>
                  <a:pt x="10209730" y="2149023"/>
                  <a:pt x="10092660" y="2031953"/>
                  <a:pt x="10092660" y="1887539"/>
                </a:cubicBezTo>
                <a:cubicBezTo>
                  <a:pt x="10092660" y="1743125"/>
                  <a:pt x="10209730" y="1626055"/>
                  <a:pt x="10354144" y="1626055"/>
                </a:cubicBezTo>
                <a:close/>
                <a:moveTo>
                  <a:pt x="1458900" y="620486"/>
                </a:moveTo>
                <a:cubicBezTo>
                  <a:pt x="1705392" y="620486"/>
                  <a:pt x="1905214" y="820308"/>
                  <a:pt x="1905214" y="1066801"/>
                </a:cubicBezTo>
                <a:cubicBezTo>
                  <a:pt x="1905214" y="1313293"/>
                  <a:pt x="1705392" y="1513115"/>
                  <a:pt x="1458900" y="1513115"/>
                </a:cubicBezTo>
                <a:cubicBezTo>
                  <a:pt x="1212408" y="1513115"/>
                  <a:pt x="1012586" y="1313293"/>
                  <a:pt x="1012586" y="1066801"/>
                </a:cubicBezTo>
                <a:cubicBezTo>
                  <a:pt x="1012586" y="820308"/>
                  <a:pt x="1212408" y="620486"/>
                  <a:pt x="1458900" y="620486"/>
                </a:cubicBezTo>
                <a:close/>
                <a:moveTo>
                  <a:pt x="6634576" y="0"/>
                </a:moveTo>
                <a:lnTo>
                  <a:pt x="10141833" y="0"/>
                </a:lnTo>
                <a:lnTo>
                  <a:pt x="10200259" y="112226"/>
                </a:lnTo>
                <a:cubicBezTo>
                  <a:pt x="10410238" y="575267"/>
                  <a:pt x="10394871" y="1153566"/>
                  <a:pt x="9914574" y="1675664"/>
                </a:cubicBezTo>
                <a:cubicBezTo>
                  <a:pt x="9716855" y="1890647"/>
                  <a:pt x="9539637" y="2125050"/>
                  <a:pt x="9361608" y="2357295"/>
                </a:cubicBezTo>
                <a:cubicBezTo>
                  <a:pt x="9193291" y="2576999"/>
                  <a:pt x="9188571" y="2830555"/>
                  <a:pt x="9334634" y="3068329"/>
                </a:cubicBezTo>
                <a:cubicBezTo>
                  <a:pt x="9495669" y="3329572"/>
                  <a:pt x="9683003" y="3577867"/>
                  <a:pt x="9815041" y="3852733"/>
                </a:cubicBezTo>
                <a:cubicBezTo>
                  <a:pt x="10050524" y="4342849"/>
                  <a:pt x="9955574" y="4825683"/>
                  <a:pt x="9376175" y="5163128"/>
                </a:cubicBezTo>
                <a:cubicBezTo>
                  <a:pt x="8901028" y="5439881"/>
                  <a:pt x="8396076" y="5450671"/>
                  <a:pt x="7869812" y="5397802"/>
                </a:cubicBezTo>
                <a:cubicBezTo>
                  <a:pt x="7414763" y="5352215"/>
                  <a:pt x="6924916" y="5316880"/>
                  <a:pt x="6545391" y="5591204"/>
                </a:cubicBezTo>
                <a:cubicBezTo>
                  <a:pt x="6238293" y="5813470"/>
                  <a:pt x="6024794" y="6166020"/>
                  <a:pt x="5772722" y="6463273"/>
                </a:cubicBezTo>
                <a:cubicBezTo>
                  <a:pt x="5693284" y="6557075"/>
                  <a:pt x="5618532" y="6655327"/>
                  <a:pt x="5542128" y="6751894"/>
                </a:cubicBezTo>
                <a:lnTo>
                  <a:pt x="5455474" y="6858000"/>
                </a:lnTo>
                <a:lnTo>
                  <a:pt x="3884321" y="6858000"/>
                </a:lnTo>
                <a:lnTo>
                  <a:pt x="3874161" y="6844415"/>
                </a:lnTo>
                <a:cubicBezTo>
                  <a:pt x="3769501" y="6682571"/>
                  <a:pt x="3725803" y="6471500"/>
                  <a:pt x="3692625" y="6276208"/>
                </a:cubicBezTo>
                <a:cubicBezTo>
                  <a:pt x="3594979" y="5704765"/>
                  <a:pt x="2996562" y="5529974"/>
                  <a:pt x="2561203" y="5655807"/>
                </a:cubicBezTo>
                <a:cubicBezTo>
                  <a:pt x="1295583" y="6024676"/>
                  <a:pt x="405172" y="5378784"/>
                  <a:pt x="69616" y="4277707"/>
                </a:cubicBezTo>
                <a:cubicBezTo>
                  <a:pt x="12162" y="4089023"/>
                  <a:pt x="22817" y="3880246"/>
                  <a:pt x="1642" y="3679829"/>
                </a:cubicBezTo>
                <a:cubicBezTo>
                  <a:pt x="-11845" y="3246492"/>
                  <a:pt x="53163" y="2840534"/>
                  <a:pt x="368893" y="2516307"/>
                </a:cubicBezTo>
                <a:cubicBezTo>
                  <a:pt x="570253" y="2309552"/>
                  <a:pt x="826642" y="2227146"/>
                  <a:pt x="1113509" y="2192619"/>
                </a:cubicBezTo>
                <a:cubicBezTo>
                  <a:pt x="1425464" y="2154856"/>
                  <a:pt x="1739170" y="2099965"/>
                  <a:pt x="2037232" y="2005556"/>
                </a:cubicBezTo>
                <a:cubicBezTo>
                  <a:pt x="2313447" y="1917890"/>
                  <a:pt x="2430109" y="1649903"/>
                  <a:pt x="2547311" y="1405116"/>
                </a:cubicBezTo>
                <a:cubicBezTo>
                  <a:pt x="2839303" y="794963"/>
                  <a:pt x="3300289" y="490428"/>
                  <a:pt x="3900863" y="578768"/>
                </a:cubicBezTo>
                <a:cubicBezTo>
                  <a:pt x="4133784" y="613024"/>
                  <a:pt x="4362118" y="739802"/>
                  <a:pt x="4571571" y="860779"/>
                </a:cubicBezTo>
                <a:cubicBezTo>
                  <a:pt x="5133169" y="1185277"/>
                  <a:pt x="5641898" y="1029502"/>
                  <a:pt x="6039225" y="631501"/>
                </a:cubicBezTo>
                <a:cubicBezTo>
                  <a:pt x="6180164" y="489888"/>
                  <a:pt x="6313483" y="339980"/>
                  <a:pt x="6449432" y="19325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F5F337-3446-5A27-25A9-1F0E55FE69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7214" y="557783"/>
            <a:ext cx="6798833" cy="3130807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STEP BY STEP INSTRUCTIONS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3F411-F15E-D418-15D1-681A64A3D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7214" y="3902207"/>
            <a:ext cx="6798833" cy="138517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  <a:hlinkClick r:id="rId2"/>
              </a:rPr>
              <a:t>Click here!</a:t>
            </a:r>
            <a:endParaRPr lang="en-US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07151"/>
      </p:ext>
    </p:extLst>
  </p:cSld>
  <p:clrMapOvr>
    <a:masterClrMapping/>
  </p:clrMapOvr>
</p:sld>
</file>

<file path=ppt/theme/theme1.xml><?xml version="1.0" encoding="utf-8"?>
<a:theme xmlns:a="http://schemas.openxmlformats.org/drawingml/2006/main" name="SplashVTI">
  <a:themeElements>
    <a:clrScheme name="Custom 11">
      <a:dk1>
        <a:srgbClr val="262626"/>
      </a:dk1>
      <a:lt1>
        <a:sysClr val="window" lastClr="FFFFFF"/>
      </a:lt1>
      <a:dk2>
        <a:srgbClr val="2F333D"/>
      </a:dk2>
      <a:lt2>
        <a:srgbClr val="E9F3F3"/>
      </a:lt2>
      <a:accent1>
        <a:srgbClr val="1EBE9B"/>
      </a:accent1>
      <a:accent2>
        <a:srgbClr val="FD8686"/>
      </a:accent2>
      <a:accent3>
        <a:srgbClr val="0AC8AD"/>
      </a:accent3>
      <a:accent4>
        <a:srgbClr val="E69500"/>
      </a:accent4>
      <a:accent5>
        <a:srgbClr val="EC4E70"/>
      </a:accent5>
      <a:accent6>
        <a:srgbClr val="794DFF"/>
      </a:accent6>
      <a:hlink>
        <a:srgbClr val="3E8FF1"/>
      </a:hlink>
      <a:folHlink>
        <a:srgbClr val="939393"/>
      </a:folHlink>
    </a:clrScheme>
    <a:fontScheme name="Custom 23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lashVTI" id="{CD38C481-21EC-466B-953B-A1440B42712A}" vid="{D3E4813C-1D98-48C2-AF59-2D0D78E2550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265</Words>
  <Application>Microsoft Macintosh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Avenir Next LT Pro</vt:lpstr>
      <vt:lpstr>Posterama</vt:lpstr>
      <vt:lpstr>SplashVTI</vt:lpstr>
      <vt:lpstr>BRIGHT FUTURES SCHOLARSHIP</vt:lpstr>
      <vt:lpstr>PowerPoint Presentation</vt:lpstr>
      <vt:lpstr>PowerPoint Presentation</vt:lpstr>
      <vt:lpstr>AWARD AMOUNTS</vt:lpstr>
      <vt:lpstr>HOW/ WHEN TO APPLY</vt:lpstr>
      <vt:lpstr>EVALUATION PERIOD AND AWARD NOTIFICATION</vt:lpstr>
      <vt:lpstr>STEP BY STEP INSTRUCTIONS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BRIGHT FUTURES SCHOLARSHIP</dc:title>
  <dc:creator>SANZ DE ACEDO, SOFIA</dc:creator>
  <cp:lastModifiedBy>SANZ DE ACEDO, SOFIA</cp:lastModifiedBy>
  <cp:revision>2</cp:revision>
  <dcterms:created xsi:type="dcterms:W3CDTF">2023-05-31T19:53:43Z</dcterms:created>
  <dcterms:modified xsi:type="dcterms:W3CDTF">2023-05-31T20:58:47Z</dcterms:modified>
</cp:coreProperties>
</file>