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64" r:id="rId4"/>
    <p:sldId id="258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D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BEB640-7A67-4013-BDC8-AC2A5C85CC92}" v="53" dt="2023-01-31T19:34:28.189"/>
    <p1510:client id="{6A32C466-E5E2-3A4D-86B0-9B0DF9A79298}" v="7" dt="2023-02-01T14:35:01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Z DE ACEDO, SOFIA" userId="8cb0d2b0-8071-4806-8a88-33fe3c293118" providerId="ADAL" clId="{15BEB640-7A67-4013-BDC8-AC2A5C85CC92}"/>
    <pc:docChg chg="undo custSel addSld delSld modSld sldOrd">
      <pc:chgData name="SANZ DE ACEDO, SOFIA" userId="8cb0d2b0-8071-4806-8a88-33fe3c293118" providerId="ADAL" clId="{15BEB640-7A67-4013-BDC8-AC2A5C85CC92}" dt="2023-02-01T14:17:18.436" v="3469"/>
      <pc:docMkLst>
        <pc:docMk/>
      </pc:docMkLst>
      <pc:sldChg chg="addSp delSp modSp mod setBg setClrOvrMap delDesignElem">
        <pc:chgData name="SANZ DE ACEDO, SOFIA" userId="8cb0d2b0-8071-4806-8a88-33fe3c293118" providerId="ADAL" clId="{15BEB640-7A67-4013-BDC8-AC2A5C85CC92}" dt="2023-01-31T19:20:19.234" v="3312" actId="403"/>
        <pc:sldMkLst>
          <pc:docMk/>
          <pc:sldMk cId="1344125707" sldId="256"/>
        </pc:sldMkLst>
        <pc:spChg chg="mod ord">
          <ac:chgData name="SANZ DE ACEDO, SOFIA" userId="8cb0d2b0-8071-4806-8a88-33fe3c293118" providerId="ADAL" clId="{15BEB640-7A67-4013-BDC8-AC2A5C85CC92}" dt="2023-01-31T19:20:03.945" v="3304" actId="403"/>
          <ac:spMkLst>
            <pc:docMk/>
            <pc:sldMk cId="1344125707" sldId="256"/>
            <ac:spMk id="2" creationId="{475190C8-048E-8532-0BB4-BD4F03E4D2C2}"/>
          </ac:spMkLst>
        </pc:spChg>
        <pc:spChg chg="mod">
          <ac:chgData name="SANZ DE ACEDO, SOFIA" userId="8cb0d2b0-8071-4806-8a88-33fe3c293118" providerId="ADAL" clId="{15BEB640-7A67-4013-BDC8-AC2A5C85CC92}" dt="2023-01-31T19:20:19.234" v="3312" actId="403"/>
          <ac:spMkLst>
            <pc:docMk/>
            <pc:sldMk cId="1344125707" sldId="256"/>
            <ac:spMk id="3" creationId="{3E539187-8C26-A955-AAC1-63B58F75AAD2}"/>
          </ac:spMkLst>
        </pc:spChg>
        <pc:spChg chg="add del">
          <ac:chgData name="SANZ DE ACEDO, SOFIA" userId="8cb0d2b0-8071-4806-8a88-33fe3c293118" providerId="ADAL" clId="{15BEB640-7A67-4013-BDC8-AC2A5C85CC92}" dt="2023-01-31T18:55:24.805" v="3218"/>
          <ac:spMkLst>
            <pc:docMk/>
            <pc:sldMk cId="1344125707" sldId="256"/>
            <ac:spMk id="8" creationId="{E2FE3A7B-DDFF-4F81-8AAE-11D96D138C0D}"/>
          </ac:spMkLst>
        </pc:spChg>
        <pc:spChg chg="add del">
          <ac:chgData name="SANZ DE ACEDO, SOFIA" userId="8cb0d2b0-8071-4806-8a88-33fe3c293118" providerId="ADAL" clId="{15BEB640-7A67-4013-BDC8-AC2A5C85CC92}" dt="2023-01-31T18:55:24.805" v="3218"/>
          <ac:spMkLst>
            <pc:docMk/>
            <pc:sldMk cId="1344125707" sldId="256"/>
            <ac:spMk id="10" creationId="{69825ADD-F95C-4747-9B41-5DB21C28E6D2}"/>
          </ac:spMkLst>
        </pc:spChg>
        <pc:spChg chg="add del">
          <ac:chgData name="SANZ DE ACEDO, SOFIA" userId="8cb0d2b0-8071-4806-8a88-33fe3c293118" providerId="ADAL" clId="{15BEB640-7A67-4013-BDC8-AC2A5C85CC92}" dt="2023-01-31T18:55:24.805" v="3218"/>
          <ac:spMkLst>
            <pc:docMk/>
            <pc:sldMk cId="1344125707" sldId="256"/>
            <ac:spMk id="12" creationId="{86791A8E-B2BA-467D-BB87-8CFBFB13AF9F}"/>
          </ac:spMkLst>
        </pc:spChg>
        <pc:spChg chg="add">
          <ac:chgData name="SANZ DE ACEDO, SOFIA" userId="8cb0d2b0-8071-4806-8a88-33fe3c293118" providerId="ADAL" clId="{15BEB640-7A67-4013-BDC8-AC2A5C85CC92}" dt="2023-01-31T19:19:35.914" v="3289" actId="26606"/>
          <ac:spMkLst>
            <pc:docMk/>
            <pc:sldMk cId="1344125707" sldId="256"/>
            <ac:spMk id="1031" creationId="{03463256-2874-4AB8-BE2C-9DE89C4A73AC}"/>
          </ac:spMkLst>
        </pc:spChg>
        <pc:spChg chg="add">
          <ac:chgData name="SANZ DE ACEDO, SOFIA" userId="8cb0d2b0-8071-4806-8a88-33fe3c293118" providerId="ADAL" clId="{15BEB640-7A67-4013-BDC8-AC2A5C85CC92}" dt="2023-01-31T19:19:35.914" v="3289" actId="26606"/>
          <ac:spMkLst>
            <pc:docMk/>
            <pc:sldMk cId="1344125707" sldId="256"/>
            <ac:spMk id="1033" creationId="{96078A10-9FA1-43BD-9125-BEF5DB4D6DB2}"/>
          </ac:spMkLst>
        </pc:spChg>
        <pc:picChg chg="add mod ord">
          <ac:chgData name="SANZ DE ACEDO, SOFIA" userId="8cb0d2b0-8071-4806-8a88-33fe3c293118" providerId="ADAL" clId="{15BEB640-7A67-4013-BDC8-AC2A5C85CC92}" dt="2023-01-31T19:20:11.032" v="3306" actId="1076"/>
          <ac:picMkLst>
            <pc:docMk/>
            <pc:sldMk cId="1344125707" sldId="256"/>
            <ac:picMk id="1026" creationId="{6F72F71D-A6F5-40A2-7FB8-730F4DB8484C}"/>
          </ac:picMkLst>
        </pc:picChg>
      </pc:sldChg>
      <pc:sldChg chg="modSp mod setBg">
        <pc:chgData name="SANZ DE ACEDO, SOFIA" userId="8cb0d2b0-8071-4806-8a88-33fe3c293118" providerId="ADAL" clId="{15BEB640-7A67-4013-BDC8-AC2A5C85CC92}" dt="2023-01-31T19:26:47.587" v="3361" actId="12"/>
        <pc:sldMkLst>
          <pc:docMk/>
          <pc:sldMk cId="1869501172" sldId="257"/>
        </pc:sldMkLst>
        <pc:spChg chg="mod">
          <ac:chgData name="SANZ DE ACEDO, SOFIA" userId="8cb0d2b0-8071-4806-8a88-33fe3c293118" providerId="ADAL" clId="{15BEB640-7A67-4013-BDC8-AC2A5C85CC92}" dt="2023-01-31T19:25:53.472" v="3355" actId="403"/>
          <ac:spMkLst>
            <pc:docMk/>
            <pc:sldMk cId="1869501172" sldId="257"/>
            <ac:spMk id="2" creationId="{BC6E28B5-4B44-0664-7AEC-36094BD0580C}"/>
          </ac:spMkLst>
        </pc:spChg>
        <pc:spChg chg="mod">
          <ac:chgData name="SANZ DE ACEDO, SOFIA" userId="8cb0d2b0-8071-4806-8a88-33fe3c293118" providerId="ADAL" clId="{15BEB640-7A67-4013-BDC8-AC2A5C85CC92}" dt="2023-01-31T19:26:47.587" v="3361" actId="12"/>
          <ac:spMkLst>
            <pc:docMk/>
            <pc:sldMk cId="1869501172" sldId="257"/>
            <ac:spMk id="3" creationId="{1F2DF552-C1BA-766A-5E53-BF087DFE6AD4}"/>
          </ac:spMkLst>
        </pc:spChg>
      </pc:sldChg>
      <pc:sldChg chg="modSp mod">
        <pc:chgData name="SANZ DE ACEDO, SOFIA" userId="8cb0d2b0-8071-4806-8a88-33fe3c293118" providerId="ADAL" clId="{15BEB640-7A67-4013-BDC8-AC2A5C85CC92}" dt="2023-01-31T19:29:22.150" v="3389"/>
        <pc:sldMkLst>
          <pc:docMk/>
          <pc:sldMk cId="3205103035" sldId="258"/>
        </pc:sldMkLst>
        <pc:spChg chg="mod">
          <ac:chgData name="SANZ DE ACEDO, SOFIA" userId="8cb0d2b0-8071-4806-8a88-33fe3c293118" providerId="ADAL" clId="{15BEB640-7A67-4013-BDC8-AC2A5C85CC92}" dt="2023-01-31T19:27:15.641" v="3366" actId="122"/>
          <ac:spMkLst>
            <pc:docMk/>
            <pc:sldMk cId="3205103035" sldId="258"/>
            <ac:spMk id="2" creationId="{85136B7D-2109-0818-6535-27433739686D}"/>
          </ac:spMkLst>
        </pc:spChg>
        <pc:spChg chg="mod">
          <ac:chgData name="SANZ DE ACEDO, SOFIA" userId="8cb0d2b0-8071-4806-8a88-33fe3c293118" providerId="ADAL" clId="{15BEB640-7A67-4013-BDC8-AC2A5C85CC92}" dt="2023-01-31T19:29:22.150" v="3389"/>
          <ac:spMkLst>
            <pc:docMk/>
            <pc:sldMk cId="3205103035" sldId="258"/>
            <ac:spMk id="3" creationId="{25F691C0-59D6-908D-CB18-7D637310DB62}"/>
          </ac:spMkLst>
        </pc:spChg>
      </pc:sldChg>
      <pc:sldChg chg="modSp del mod ord">
        <pc:chgData name="SANZ DE ACEDO, SOFIA" userId="8cb0d2b0-8071-4806-8a88-33fe3c293118" providerId="ADAL" clId="{15BEB640-7A67-4013-BDC8-AC2A5C85CC92}" dt="2023-01-31T19:29:34.938" v="3390" actId="2696"/>
        <pc:sldMkLst>
          <pc:docMk/>
          <pc:sldMk cId="2813021597" sldId="259"/>
        </pc:sldMkLst>
        <pc:spChg chg="mod">
          <ac:chgData name="SANZ DE ACEDO, SOFIA" userId="8cb0d2b0-8071-4806-8a88-33fe3c293118" providerId="ADAL" clId="{15BEB640-7A67-4013-BDC8-AC2A5C85CC92}" dt="2023-01-31T19:25:56.656" v="3356" actId="403"/>
          <ac:spMkLst>
            <pc:docMk/>
            <pc:sldMk cId="2813021597" sldId="259"/>
            <ac:spMk id="2" creationId="{35A47655-865A-F33D-1D5C-39BD2AFCBCB3}"/>
          </ac:spMkLst>
        </pc:spChg>
        <pc:spChg chg="mod">
          <ac:chgData name="SANZ DE ACEDO, SOFIA" userId="8cb0d2b0-8071-4806-8a88-33fe3c293118" providerId="ADAL" clId="{15BEB640-7A67-4013-BDC8-AC2A5C85CC92}" dt="2023-01-31T19:26:59.539" v="3362" actId="12"/>
          <ac:spMkLst>
            <pc:docMk/>
            <pc:sldMk cId="2813021597" sldId="259"/>
            <ac:spMk id="3" creationId="{FA493ADC-E0AA-93D9-B73A-28B9DDB6C7A2}"/>
          </ac:spMkLst>
        </pc:spChg>
      </pc:sldChg>
      <pc:sldChg chg="addSp delSp modSp new mod setBg">
        <pc:chgData name="SANZ DE ACEDO, SOFIA" userId="8cb0d2b0-8071-4806-8a88-33fe3c293118" providerId="ADAL" clId="{15BEB640-7A67-4013-BDC8-AC2A5C85CC92}" dt="2023-01-31T19:34:28.188" v="3464" actId="2711"/>
        <pc:sldMkLst>
          <pc:docMk/>
          <pc:sldMk cId="1966143902" sldId="260"/>
        </pc:sldMkLst>
        <pc:spChg chg="mod">
          <ac:chgData name="SANZ DE ACEDO, SOFIA" userId="8cb0d2b0-8071-4806-8a88-33fe3c293118" providerId="ADAL" clId="{15BEB640-7A67-4013-BDC8-AC2A5C85CC92}" dt="2023-01-31T19:30:05.988" v="3396" actId="122"/>
          <ac:spMkLst>
            <pc:docMk/>
            <pc:sldMk cId="1966143902" sldId="260"/>
            <ac:spMk id="2" creationId="{A977BCC8-88C4-7E5E-599A-80D0C4C5F260}"/>
          </ac:spMkLst>
        </pc:spChg>
        <pc:spChg chg="del mod">
          <ac:chgData name="SANZ DE ACEDO, SOFIA" userId="8cb0d2b0-8071-4806-8a88-33fe3c293118" providerId="ADAL" clId="{15BEB640-7A67-4013-BDC8-AC2A5C85CC92}" dt="2023-01-31T19:29:56.631" v="3391" actId="26606"/>
          <ac:spMkLst>
            <pc:docMk/>
            <pc:sldMk cId="1966143902" sldId="260"/>
            <ac:spMk id="3" creationId="{E5EE4660-5F0A-9E81-3993-09AE34992182}"/>
          </ac:spMkLst>
        </pc:spChg>
        <pc:graphicFrameChg chg="add mod modGraphic">
          <ac:chgData name="SANZ DE ACEDO, SOFIA" userId="8cb0d2b0-8071-4806-8a88-33fe3c293118" providerId="ADAL" clId="{15BEB640-7A67-4013-BDC8-AC2A5C85CC92}" dt="2023-01-31T19:34:28.188" v="3464" actId="2711"/>
          <ac:graphicFrameMkLst>
            <pc:docMk/>
            <pc:sldMk cId="1966143902" sldId="260"/>
            <ac:graphicFrameMk id="5" creationId="{D4D3F721-F3CB-F938-98C5-7CD54AC37888}"/>
          </ac:graphicFrameMkLst>
        </pc:graphicFrameChg>
      </pc:sldChg>
      <pc:sldChg chg="modSp del mod">
        <pc:chgData name="SANZ DE ACEDO, SOFIA" userId="8cb0d2b0-8071-4806-8a88-33fe3c293118" providerId="ADAL" clId="{15BEB640-7A67-4013-BDC8-AC2A5C85CC92}" dt="2023-01-31T16:51:27.415" v="2245" actId="47"/>
        <pc:sldMkLst>
          <pc:docMk/>
          <pc:sldMk cId="2424338381" sldId="260"/>
        </pc:sldMkLst>
        <pc:spChg chg="mod">
          <ac:chgData name="SANZ DE ACEDO, SOFIA" userId="8cb0d2b0-8071-4806-8a88-33fe3c293118" providerId="ADAL" clId="{15BEB640-7A67-4013-BDC8-AC2A5C85CC92}" dt="2023-01-31T16:51:25.665" v="2244" actId="20577"/>
          <ac:spMkLst>
            <pc:docMk/>
            <pc:sldMk cId="2424338381" sldId="260"/>
            <ac:spMk id="3" creationId="{0EA4AAC2-0D8B-4ADB-B5B1-29000EEB5704}"/>
          </ac:spMkLst>
        </pc:spChg>
      </pc:sldChg>
      <pc:sldChg chg="modSp new mod">
        <pc:chgData name="SANZ DE ACEDO, SOFIA" userId="8cb0d2b0-8071-4806-8a88-33fe3c293118" providerId="ADAL" clId="{15BEB640-7A67-4013-BDC8-AC2A5C85CC92}" dt="2023-01-31T19:32:33.925" v="3431" actId="1076"/>
        <pc:sldMkLst>
          <pc:docMk/>
          <pc:sldMk cId="3461333735" sldId="261"/>
        </pc:sldMkLst>
        <pc:spChg chg="mod">
          <ac:chgData name="SANZ DE ACEDO, SOFIA" userId="8cb0d2b0-8071-4806-8a88-33fe3c293118" providerId="ADAL" clId="{15BEB640-7A67-4013-BDC8-AC2A5C85CC92}" dt="2023-01-31T19:31:23.509" v="3410" actId="20577"/>
          <ac:spMkLst>
            <pc:docMk/>
            <pc:sldMk cId="3461333735" sldId="261"/>
            <ac:spMk id="2" creationId="{E54CF8AF-EE59-D4CD-9E95-A6EB004C407B}"/>
          </ac:spMkLst>
        </pc:spChg>
        <pc:spChg chg="mod">
          <ac:chgData name="SANZ DE ACEDO, SOFIA" userId="8cb0d2b0-8071-4806-8a88-33fe3c293118" providerId="ADAL" clId="{15BEB640-7A67-4013-BDC8-AC2A5C85CC92}" dt="2023-01-31T19:32:33.925" v="3431" actId="1076"/>
          <ac:spMkLst>
            <pc:docMk/>
            <pc:sldMk cId="3461333735" sldId="261"/>
            <ac:spMk id="3" creationId="{5211C863-0380-6033-27E8-1F5863A2FB16}"/>
          </ac:spMkLst>
        </pc:spChg>
      </pc:sldChg>
      <pc:sldChg chg="addSp delSp modSp new mod setBg setClrOvrMap">
        <pc:chgData name="SANZ DE ACEDO, SOFIA" userId="8cb0d2b0-8071-4806-8a88-33fe3c293118" providerId="ADAL" clId="{15BEB640-7A67-4013-BDC8-AC2A5C85CC92}" dt="2023-01-31T19:33:07.053" v="3449" actId="1076"/>
        <pc:sldMkLst>
          <pc:docMk/>
          <pc:sldMk cId="993180942" sldId="262"/>
        </pc:sldMkLst>
        <pc:spChg chg="mod">
          <ac:chgData name="SANZ DE ACEDO, SOFIA" userId="8cb0d2b0-8071-4806-8a88-33fe3c293118" providerId="ADAL" clId="{15BEB640-7A67-4013-BDC8-AC2A5C85CC92}" dt="2023-01-31T19:33:07.053" v="3449" actId="1076"/>
          <ac:spMkLst>
            <pc:docMk/>
            <pc:sldMk cId="993180942" sldId="262"/>
            <ac:spMk id="2" creationId="{BBC29742-1F65-8F92-03A2-E9512643C46C}"/>
          </ac:spMkLst>
        </pc:spChg>
        <pc:spChg chg="add del">
          <ac:chgData name="SANZ DE ACEDO, SOFIA" userId="8cb0d2b0-8071-4806-8a88-33fe3c293118" providerId="ADAL" clId="{15BEB640-7A67-4013-BDC8-AC2A5C85CC92}" dt="2023-01-31T19:17:08.472" v="3263" actId="26606"/>
          <ac:spMkLst>
            <pc:docMk/>
            <pc:sldMk cId="993180942" sldId="262"/>
            <ac:spMk id="9" creationId="{5F9F5EB8-AB42-47FD-8F4A-176C0A4B1B0A}"/>
          </ac:spMkLst>
        </pc:spChg>
        <pc:spChg chg="add del">
          <ac:chgData name="SANZ DE ACEDO, SOFIA" userId="8cb0d2b0-8071-4806-8a88-33fe3c293118" providerId="ADAL" clId="{15BEB640-7A67-4013-BDC8-AC2A5C85CC92}" dt="2023-01-31T19:17:08.472" v="3263" actId="26606"/>
          <ac:spMkLst>
            <pc:docMk/>
            <pc:sldMk cId="993180942" sldId="262"/>
            <ac:spMk id="11" creationId="{4E59D7C1-6E25-48C3-B420-ED45FFDB7D1D}"/>
          </ac:spMkLst>
        </pc:spChg>
        <pc:spChg chg="add del">
          <ac:chgData name="SANZ DE ACEDO, SOFIA" userId="8cb0d2b0-8071-4806-8a88-33fe3c293118" providerId="ADAL" clId="{15BEB640-7A67-4013-BDC8-AC2A5C85CC92}" dt="2023-01-31T19:17:08.472" v="3263" actId="26606"/>
          <ac:spMkLst>
            <pc:docMk/>
            <pc:sldMk cId="993180942" sldId="262"/>
            <ac:spMk id="13" creationId="{6374EBE0-04D0-42B1-93D5-4FC7C9EBAD9D}"/>
          </ac:spMkLst>
        </pc:spChg>
        <pc:spChg chg="add del">
          <ac:chgData name="SANZ DE ACEDO, SOFIA" userId="8cb0d2b0-8071-4806-8a88-33fe3c293118" providerId="ADAL" clId="{15BEB640-7A67-4013-BDC8-AC2A5C85CC92}" dt="2023-01-31T19:17:08.472" v="3263" actId="26606"/>
          <ac:spMkLst>
            <pc:docMk/>
            <pc:sldMk cId="993180942" sldId="262"/>
            <ac:spMk id="15" creationId="{E1EAEB6D-60FF-455D-B8CC-2AC963CE0360}"/>
          </ac:spMkLst>
        </pc:spChg>
        <pc:spChg chg="add">
          <ac:chgData name="SANZ DE ACEDO, SOFIA" userId="8cb0d2b0-8071-4806-8a88-33fe3c293118" providerId="ADAL" clId="{15BEB640-7A67-4013-BDC8-AC2A5C85CC92}" dt="2023-01-31T19:17:08.480" v="3264" actId="26606"/>
          <ac:spMkLst>
            <pc:docMk/>
            <pc:sldMk cId="993180942" sldId="262"/>
            <ac:spMk id="17" creationId="{5F9F5EB8-AB42-47FD-8F4A-176C0A4B1B0A}"/>
          </ac:spMkLst>
        </pc:spChg>
        <pc:spChg chg="add">
          <ac:chgData name="SANZ DE ACEDO, SOFIA" userId="8cb0d2b0-8071-4806-8a88-33fe3c293118" providerId="ADAL" clId="{15BEB640-7A67-4013-BDC8-AC2A5C85CC92}" dt="2023-01-31T19:17:08.480" v="3264" actId="26606"/>
          <ac:spMkLst>
            <pc:docMk/>
            <pc:sldMk cId="993180942" sldId="262"/>
            <ac:spMk id="18" creationId="{8B3AE79A-6B95-44C3-B0A5-80E2F3E60606}"/>
          </ac:spMkLst>
        </pc:spChg>
        <pc:spChg chg="add">
          <ac:chgData name="SANZ DE ACEDO, SOFIA" userId="8cb0d2b0-8071-4806-8a88-33fe3c293118" providerId="ADAL" clId="{15BEB640-7A67-4013-BDC8-AC2A5C85CC92}" dt="2023-01-31T19:17:08.480" v="3264" actId="26606"/>
          <ac:spMkLst>
            <pc:docMk/>
            <pc:sldMk cId="993180942" sldId="262"/>
            <ac:spMk id="19" creationId="{4A49FE10-080D-48D7-80FF-9A64D270AD87}"/>
          </ac:spMkLst>
        </pc:spChg>
        <pc:spChg chg="add">
          <ac:chgData name="SANZ DE ACEDO, SOFIA" userId="8cb0d2b0-8071-4806-8a88-33fe3c293118" providerId="ADAL" clId="{15BEB640-7A67-4013-BDC8-AC2A5C85CC92}" dt="2023-01-31T19:17:08.480" v="3264" actId="26606"/>
          <ac:spMkLst>
            <pc:docMk/>
            <pc:sldMk cId="993180942" sldId="262"/>
            <ac:spMk id="20" creationId="{60A9E987-6859-4A62-922F-51B47D50D793}"/>
          </ac:spMkLst>
        </pc:spChg>
        <pc:picChg chg="add mod modCrop">
          <ac:chgData name="SANZ DE ACEDO, SOFIA" userId="8cb0d2b0-8071-4806-8a88-33fe3c293118" providerId="ADAL" clId="{15BEB640-7A67-4013-BDC8-AC2A5C85CC92}" dt="2023-01-31T19:17:08.480" v="3264" actId="26606"/>
          <ac:picMkLst>
            <pc:docMk/>
            <pc:sldMk cId="993180942" sldId="262"/>
            <ac:picMk id="4" creationId="{FCEC0B60-0F9A-0883-F510-B8BBCCDF41D7}"/>
          </ac:picMkLst>
        </pc:picChg>
      </pc:sldChg>
      <pc:sldChg chg="modSp add mod">
        <pc:chgData name="SANZ DE ACEDO, SOFIA" userId="8cb0d2b0-8071-4806-8a88-33fe3c293118" providerId="ADAL" clId="{15BEB640-7A67-4013-BDC8-AC2A5C85CC92}" dt="2023-01-31T19:29:11.477" v="3387" actId="5793"/>
        <pc:sldMkLst>
          <pc:docMk/>
          <pc:sldMk cId="2792925663" sldId="263"/>
        </pc:sldMkLst>
        <pc:spChg chg="mod">
          <ac:chgData name="SANZ DE ACEDO, SOFIA" userId="8cb0d2b0-8071-4806-8a88-33fe3c293118" providerId="ADAL" clId="{15BEB640-7A67-4013-BDC8-AC2A5C85CC92}" dt="2023-01-31T19:29:11.477" v="3387" actId="5793"/>
          <ac:spMkLst>
            <pc:docMk/>
            <pc:sldMk cId="2792925663" sldId="263"/>
            <ac:spMk id="3" creationId="{25F691C0-59D6-908D-CB18-7D637310DB62}"/>
          </ac:spMkLst>
        </pc:spChg>
      </pc:sldChg>
      <pc:sldChg chg="delSp new mod ord">
        <pc:chgData name="SANZ DE ACEDO, SOFIA" userId="8cb0d2b0-8071-4806-8a88-33fe3c293118" providerId="ADAL" clId="{15BEB640-7A67-4013-BDC8-AC2A5C85CC92}" dt="2023-02-01T14:17:18.436" v="3469"/>
        <pc:sldMkLst>
          <pc:docMk/>
          <pc:sldMk cId="3401008572" sldId="264"/>
        </pc:sldMkLst>
        <pc:spChg chg="del">
          <ac:chgData name="SANZ DE ACEDO, SOFIA" userId="8cb0d2b0-8071-4806-8a88-33fe3c293118" providerId="ADAL" clId="{15BEB640-7A67-4013-BDC8-AC2A5C85CC92}" dt="2023-02-01T14:17:08.489" v="3467" actId="478"/>
          <ac:spMkLst>
            <pc:docMk/>
            <pc:sldMk cId="3401008572" sldId="264"/>
            <ac:spMk id="2" creationId="{930A1A07-E603-8B77-992F-D34A697A4C7F}"/>
          </ac:spMkLst>
        </pc:spChg>
        <pc:spChg chg="del">
          <ac:chgData name="SANZ DE ACEDO, SOFIA" userId="8cb0d2b0-8071-4806-8a88-33fe3c293118" providerId="ADAL" clId="{15BEB640-7A67-4013-BDC8-AC2A5C85CC92}" dt="2023-02-01T14:17:06.982" v="3466" actId="478"/>
          <ac:spMkLst>
            <pc:docMk/>
            <pc:sldMk cId="3401008572" sldId="264"/>
            <ac:spMk id="3" creationId="{EC6D03AF-43C5-1F4A-9383-CBFDCF444F52}"/>
          </ac:spMkLst>
        </pc:spChg>
      </pc:sldChg>
    </pc:docChg>
  </pc:docChgLst>
  <pc:docChgLst>
    <pc:chgData name="SANZ DE ACEDO, SOFIA" userId="8cb0d2b0-8071-4806-8a88-33fe3c293118" providerId="ADAL" clId="{6A32C466-E5E2-3A4D-86B0-9B0DF9A79298}"/>
    <pc:docChg chg="undo custSel modSld">
      <pc:chgData name="SANZ DE ACEDO, SOFIA" userId="8cb0d2b0-8071-4806-8a88-33fe3c293118" providerId="ADAL" clId="{6A32C466-E5E2-3A4D-86B0-9B0DF9A79298}" dt="2023-02-01T14:35:01.428" v="6" actId="26606"/>
      <pc:docMkLst>
        <pc:docMk/>
      </pc:docMkLst>
      <pc:sldChg chg="addSp modSp mod setBg">
        <pc:chgData name="SANZ DE ACEDO, SOFIA" userId="8cb0d2b0-8071-4806-8a88-33fe3c293118" providerId="ADAL" clId="{6A32C466-E5E2-3A4D-86B0-9B0DF9A79298}" dt="2023-02-01T14:35:01.428" v="6" actId="26606"/>
        <pc:sldMkLst>
          <pc:docMk/>
          <pc:sldMk cId="3401008572" sldId="264"/>
        </pc:sldMkLst>
        <pc:spChg chg="add">
          <ac:chgData name="SANZ DE ACEDO, SOFIA" userId="8cb0d2b0-8071-4806-8a88-33fe3c293118" providerId="ADAL" clId="{6A32C466-E5E2-3A4D-86B0-9B0DF9A79298}" dt="2023-02-01T14:35:01.428" v="6" actId="26606"/>
          <ac:spMkLst>
            <pc:docMk/>
            <pc:sldMk cId="3401008572" sldId="264"/>
            <ac:spMk id="8" creationId="{E6E37985-09B8-4F09-93C7-44CB3EDE52A4}"/>
          </ac:spMkLst>
        </pc:spChg>
        <pc:picChg chg="add mod modCrop">
          <ac:chgData name="SANZ DE ACEDO, SOFIA" userId="8cb0d2b0-8071-4806-8a88-33fe3c293118" providerId="ADAL" clId="{6A32C466-E5E2-3A4D-86B0-9B0DF9A79298}" dt="2023-02-01T14:35:01.428" v="6" actId="26606"/>
          <ac:picMkLst>
            <pc:docMk/>
            <pc:sldMk cId="3401008572" sldId="264"/>
            <ac:picMk id="3" creationId="{21E6B8C7-3E23-8C2A-55DF-FDFF2F44486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D760B-D564-43A6-97BB-87F2648B44B1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A0FBD19-DB59-41AB-AE54-EA468F13B807}">
      <dgm:prSet/>
      <dgm:spPr/>
      <dgm:t>
        <a:bodyPr/>
        <a:lstStyle/>
        <a:p>
          <a:pPr>
            <a:defRPr b="1"/>
          </a:pPr>
          <a:r>
            <a:rPr lang="en-US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FEBRUARY</a:t>
          </a:r>
        </a:p>
      </dgm:t>
    </dgm:pt>
    <dgm:pt modelId="{95FC821E-5CA9-4161-B976-168D52DA4626}" type="parTrans" cxnId="{76BD9A75-4272-46E6-BD2B-D0B4A67973DB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D742E547-82EF-45B0-B3B3-0F00743C0712}" type="sibTrans" cxnId="{76BD9A75-4272-46E6-BD2B-D0B4A67973DB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A69DC65D-181D-4100-BDDC-E450DC69AFBA}">
      <dgm:prSet/>
      <dgm:spPr/>
      <dgm:t>
        <a:bodyPr/>
        <a:lstStyle/>
        <a:p>
          <a:r>
            <a:rPr lang="en-US">
              <a:solidFill>
                <a:srgbClr val="002060"/>
              </a:solidFill>
              <a:latin typeface="Abadi" panose="020B0604020104020204" pitchFamily="34" charset="0"/>
            </a:rPr>
            <a:t>Application opens (date TBD)</a:t>
          </a:r>
        </a:p>
      </dgm:t>
    </dgm:pt>
    <dgm:pt modelId="{9931F354-EB10-444F-AFC8-2326DA46B8AA}" type="parTrans" cxnId="{C0C31AC4-D880-4F40-84B0-312329B28A97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AAB8E950-225B-4382-8535-71A6E8F8DD2B}" type="sibTrans" cxnId="{C0C31AC4-D880-4F40-84B0-312329B28A97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6C6B8CBF-E267-4017-B13C-74C5A5CE0885}">
      <dgm:prSet/>
      <dgm:spPr/>
      <dgm:t>
        <a:bodyPr/>
        <a:lstStyle/>
        <a:p>
          <a:pPr>
            <a:defRPr b="1"/>
          </a:pPr>
          <a:r>
            <a:rPr lang="en-US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MARCH</a:t>
          </a:r>
        </a:p>
      </dgm:t>
    </dgm:pt>
    <dgm:pt modelId="{CA945BEA-EC04-41D5-B51E-3004EC066CD9}" type="parTrans" cxnId="{40DAE9DE-A94B-42FD-9EA7-D2AEC32F2942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30E15D9A-730E-4C9F-9CFF-F7D309494CC0}" type="sibTrans" cxnId="{40DAE9DE-A94B-42FD-9EA7-D2AEC32F2942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9C88A325-2DBA-4EEE-AE6F-00B7EAEA9125}">
      <dgm:prSet/>
      <dgm:spPr/>
      <dgm:t>
        <a:bodyPr/>
        <a:lstStyle/>
        <a:p>
          <a:r>
            <a:rPr lang="en-US">
              <a:solidFill>
                <a:srgbClr val="002060"/>
              </a:solidFill>
              <a:latin typeface="Abadi" panose="020B0604020104020204" pitchFamily="34" charset="0"/>
            </a:rPr>
            <a:t>Application due (date TBD)</a:t>
          </a:r>
        </a:p>
      </dgm:t>
    </dgm:pt>
    <dgm:pt modelId="{B5C7841C-CBC4-40C4-BC9F-CED90B48A979}" type="parTrans" cxnId="{18A7FBB4-3190-49AE-AA70-B65803728C14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4EECE693-FCB3-4C89-8D7B-A6B11CD2CBDA}" type="sibTrans" cxnId="{18A7FBB4-3190-49AE-AA70-B65803728C14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15A58DB1-7406-4319-BF6D-B64B41863C95}">
      <dgm:prSet/>
      <dgm:spPr/>
      <dgm:t>
        <a:bodyPr/>
        <a:lstStyle/>
        <a:p>
          <a:pPr>
            <a:defRPr b="1"/>
          </a:pPr>
          <a:r>
            <a:rPr lang="en-US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APRIL</a:t>
          </a:r>
        </a:p>
      </dgm:t>
    </dgm:pt>
    <dgm:pt modelId="{6B4FC4A6-CF18-45C7-92D2-043D124DFBB0}" type="parTrans" cxnId="{8346C3AF-34B2-4324-A0DC-242D8FADBC7E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72C7EAC3-455B-426F-8AE3-BA529105EF0A}" type="sibTrans" cxnId="{8346C3AF-34B2-4324-A0DC-242D8FADBC7E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ABC163FE-2463-4DC9-A0D5-FBCA974D07E8}">
      <dgm:prSet/>
      <dgm:spPr/>
      <dgm:t>
        <a:bodyPr/>
        <a:lstStyle/>
        <a:p>
          <a:r>
            <a:rPr lang="en-US">
              <a:solidFill>
                <a:srgbClr val="002060"/>
              </a:solidFill>
              <a:latin typeface="Abadi" panose="020B0604020104020204" pitchFamily="34" charset="0"/>
            </a:rPr>
            <a:t>College Prep Scholars selected and awarded summer opportunities</a:t>
          </a:r>
        </a:p>
      </dgm:t>
    </dgm:pt>
    <dgm:pt modelId="{B6A5B657-53B5-4C77-8A09-8D9901721BCD}" type="parTrans" cxnId="{B2578709-6232-46D2-BD10-44EFFB664077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27E0EDD4-0A99-4D8C-A00F-264812B34ED3}" type="sibTrans" cxnId="{B2578709-6232-46D2-BD10-44EFFB664077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A93AE625-6DD9-4C4D-A136-280E59F7C902}">
      <dgm:prSet/>
      <dgm:spPr/>
      <dgm:t>
        <a:bodyPr/>
        <a:lstStyle/>
        <a:p>
          <a:pPr>
            <a:defRPr b="1"/>
          </a:pPr>
          <a:r>
            <a:rPr lang="en-US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LATE SUMMER</a:t>
          </a:r>
        </a:p>
      </dgm:t>
    </dgm:pt>
    <dgm:pt modelId="{61C68700-834C-4E5C-87EC-4A6EFE236868}" type="parTrans" cxnId="{A8DFBE91-0CB3-49B4-8E9A-45F67C0ED427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81A83045-8762-40C7-BD01-3562164432C2}" type="sibTrans" cxnId="{A8DFBE91-0CB3-49B4-8E9A-45F67C0ED427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430359F6-3CE2-42F1-863A-5F58D059EF92}">
      <dgm:prSet/>
      <dgm:spPr/>
      <dgm:t>
        <a:bodyPr/>
        <a:lstStyle/>
        <a:p>
          <a:r>
            <a:rPr lang="en-US">
              <a:solidFill>
                <a:srgbClr val="002060"/>
              </a:solidFill>
              <a:latin typeface="Abadi" panose="020B0604020104020204" pitchFamily="34" charset="0"/>
            </a:rPr>
            <a:t>Application carries over to the National College Match</a:t>
          </a:r>
        </a:p>
      </dgm:t>
    </dgm:pt>
    <dgm:pt modelId="{AF9BC902-12C1-40D4-93E3-5968F9BF2CE7}" type="parTrans" cxnId="{252C0771-E05C-4B56-965C-52226FBA06D8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D15F8394-31A2-41BE-8F30-0ADF6A65F890}" type="sibTrans" cxnId="{252C0771-E05C-4B56-965C-52226FBA06D8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0A980CC2-23EB-40CD-AC18-16DFA2307813}">
      <dgm:prSet/>
      <dgm:spPr/>
      <dgm:t>
        <a:bodyPr/>
        <a:lstStyle/>
        <a:p>
          <a:pPr>
            <a:defRPr b="1"/>
          </a:pPr>
          <a:r>
            <a:rPr lang="en-US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FALL </a:t>
          </a:r>
          <a:r>
            <a:rPr lang="en-US" b="1">
              <a:solidFill>
                <a:srgbClr val="002060"/>
              </a:solidFill>
              <a:latin typeface="Avenir Next LT Pro" panose="020B0504020202020204" pitchFamily="34" charset="0"/>
              <a:cs typeface="Aharoni" panose="02010803020104030203" pitchFamily="2" charset="-79"/>
            </a:rPr>
            <a:t>2023</a:t>
          </a:r>
        </a:p>
      </dgm:t>
    </dgm:pt>
    <dgm:pt modelId="{E7D550EB-DBA8-4D19-BDA0-83E1E6934931}" type="parTrans" cxnId="{C48AC5ED-5037-46FD-8C1C-D74DD3BE775A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912E0E7E-B59F-43FA-869B-C2920431EBF0}" type="sibTrans" cxnId="{C48AC5ED-5037-46FD-8C1C-D74DD3BE775A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11390253-4DF7-4DAC-B4C7-10AF85D82282}">
      <dgm:prSet/>
      <dgm:spPr/>
      <dgm:t>
        <a:bodyPr/>
        <a:lstStyle/>
        <a:p>
          <a:r>
            <a:rPr lang="en-US">
              <a:solidFill>
                <a:srgbClr val="002060"/>
              </a:solidFill>
              <a:latin typeface="Abadi" panose="020B0604020104020204" pitchFamily="34" charset="0"/>
            </a:rPr>
            <a:t>Apply to the National College Match</a:t>
          </a:r>
        </a:p>
      </dgm:t>
    </dgm:pt>
    <dgm:pt modelId="{F26C3216-6124-4C3E-BC5D-CCB37C359CB4}" type="parTrans" cxnId="{2DB63FCF-ED6A-46F9-8C1D-BF894C84658E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29BB937D-A1F8-40C5-9021-AFF42051E55C}" type="sibTrans" cxnId="{2DB63FCF-ED6A-46F9-8C1D-BF894C84658E}">
      <dgm:prSet/>
      <dgm:spPr/>
      <dgm:t>
        <a:bodyPr/>
        <a:lstStyle/>
        <a:p>
          <a:endParaRPr lang="en-US">
            <a:solidFill>
              <a:srgbClr val="002060"/>
            </a:solidFill>
            <a:latin typeface="Abadi" panose="020B0604020104020204" pitchFamily="34" charset="0"/>
          </a:endParaRPr>
        </a:p>
      </dgm:t>
    </dgm:pt>
    <dgm:pt modelId="{0B459E96-A8D6-4165-9411-6F6A31C655FB}" type="pres">
      <dgm:prSet presAssocID="{6EED760B-D564-43A6-97BB-87F2648B44B1}" presName="root" presStyleCnt="0">
        <dgm:presLayoutVars>
          <dgm:chMax/>
          <dgm:chPref/>
          <dgm:animLvl val="lvl"/>
        </dgm:presLayoutVars>
      </dgm:prSet>
      <dgm:spPr/>
    </dgm:pt>
    <dgm:pt modelId="{91AD9D0D-10BA-4FD0-9E51-DA6CEAB89710}" type="pres">
      <dgm:prSet presAssocID="{6EED760B-D564-43A6-97BB-87F2648B44B1}" presName="divider" presStyleLbl="fgAcc1" presStyleIdx="0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gm:spPr>
    </dgm:pt>
    <dgm:pt modelId="{FABB6282-4642-4E51-A8B2-5B4D25337A8A}" type="pres">
      <dgm:prSet presAssocID="{6EED760B-D564-43A6-97BB-87F2648B44B1}" presName="nodes" presStyleCnt="0">
        <dgm:presLayoutVars>
          <dgm:chMax/>
          <dgm:chPref/>
          <dgm:animLvl val="lvl"/>
        </dgm:presLayoutVars>
      </dgm:prSet>
      <dgm:spPr/>
    </dgm:pt>
    <dgm:pt modelId="{2D50688F-1D69-4AFB-BBAD-369162459601}" type="pres">
      <dgm:prSet presAssocID="{0A0FBD19-DB59-41AB-AE54-EA468F13B807}" presName="composite" presStyleCnt="0"/>
      <dgm:spPr/>
    </dgm:pt>
    <dgm:pt modelId="{79F8ECC9-6CA4-45AC-89B4-3EED6A019DED}" type="pres">
      <dgm:prSet presAssocID="{0A0FBD19-DB59-41AB-AE54-EA468F13B807}" presName="ConnectorPoint" presStyleLbl="lnNode1" presStyleIdx="0" presStyleCnt="5"/>
      <dgm:spPr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B2621838-DB7E-4989-82E8-C36ABB9BC918}" type="pres">
      <dgm:prSet presAssocID="{0A0FBD19-DB59-41AB-AE54-EA468F13B807}" presName="DropPinPlaceHolder" presStyleCnt="0"/>
      <dgm:spPr/>
    </dgm:pt>
    <dgm:pt modelId="{DDABE0D0-C12D-4433-83EB-26856048BE1A}" type="pres">
      <dgm:prSet presAssocID="{0A0FBD19-DB59-41AB-AE54-EA468F13B807}" presName="DropPin" presStyleLbl="alignNode1" presStyleIdx="0" presStyleCnt="5"/>
      <dgm:spPr/>
    </dgm:pt>
    <dgm:pt modelId="{81A678E9-9575-4863-8911-6B6258E92C1C}" type="pres">
      <dgm:prSet presAssocID="{0A0FBD19-DB59-41AB-AE54-EA468F13B807}" presName="Ellipse" presStyleLbl="fgAcc1" presStyleIdx="1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71A6E333-4C7A-4F38-97F0-FF032B4B698C}" type="pres">
      <dgm:prSet presAssocID="{0A0FBD19-DB59-41AB-AE54-EA468F13B807}" presName="L2TextContainer" presStyleLbl="revTx" presStyleIdx="0" presStyleCnt="10">
        <dgm:presLayoutVars>
          <dgm:bulletEnabled val="1"/>
        </dgm:presLayoutVars>
      </dgm:prSet>
      <dgm:spPr/>
    </dgm:pt>
    <dgm:pt modelId="{3450DE9C-2DF9-4AD4-A7EF-73568B5D835D}" type="pres">
      <dgm:prSet presAssocID="{0A0FBD19-DB59-41AB-AE54-EA468F13B807}" presName="L1TextContainer" presStyleLbl="revTx" presStyleIdx="1" presStyleCnt="10">
        <dgm:presLayoutVars>
          <dgm:chMax val="1"/>
          <dgm:chPref val="1"/>
          <dgm:bulletEnabled val="1"/>
        </dgm:presLayoutVars>
      </dgm:prSet>
      <dgm:spPr/>
    </dgm:pt>
    <dgm:pt modelId="{1AA8A10D-FF28-40CF-9707-5B5A8320A0C1}" type="pres">
      <dgm:prSet presAssocID="{0A0FBD19-DB59-41AB-AE54-EA468F13B807}" presName="ConnectLine" presStyleLbl="sibTrans1D1" presStyleIdx="0" presStyleCnt="5"/>
      <dgm:spPr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99854156-FA59-4255-A7F4-C8A043E5EAB8}" type="pres">
      <dgm:prSet presAssocID="{0A0FBD19-DB59-41AB-AE54-EA468F13B807}" presName="EmptyPlaceHolder" presStyleCnt="0"/>
      <dgm:spPr/>
    </dgm:pt>
    <dgm:pt modelId="{62D77DBF-6A7A-4CB8-B82B-ED70438522D4}" type="pres">
      <dgm:prSet presAssocID="{D742E547-82EF-45B0-B3B3-0F00743C0712}" presName="spaceBetweenRectangles" presStyleCnt="0"/>
      <dgm:spPr/>
    </dgm:pt>
    <dgm:pt modelId="{83D71314-FBF9-4671-82D5-6046BC15651D}" type="pres">
      <dgm:prSet presAssocID="{6C6B8CBF-E267-4017-B13C-74C5A5CE0885}" presName="composite" presStyleCnt="0"/>
      <dgm:spPr/>
    </dgm:pt>
    <dgm:pt modelId="{4936A2C0-B35F-4896-8A5E-BE049DE2349E}" type="pres">
      <dgm:prSet presAssocID="{6C6B8CBF-E267-4017-B13C-74C5A5CE0885}" presName="ConnectorPoint" presStyleLbl="lnNode1" presStyleIdx="1" presStyleCnt="5"/>
      <dgm:spPr>
        <a:solidFill>
          <a:schemeClr val="accent2">
            <a:hueOff val="1183910"/>
            <a:satOff val="6177"/>
            <a:lumOff val="-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4FCDA8E9-15C2-4DB8-9E96-EDE7BE495AE9}" type="pres">
      <dgm:prSet presAssocID="{6C6B8CBF-E267-4017-B13C-74C5A5CE0885}" presName="DropPinPlaceHolder" presStyleCnt="0"/>
      <dgm:spPr/>
    </dgm:pt>
    <dgm:pt modelId="{D7EBE6EF-0BDC-45CA-A185-00C5E63B309D}" type="pres">
      <dgm:prSet presAssocID="{6C6B8CBF-E267-4017-B13C-74C5A5CE0885}" presName="DropPin" presStyleLbl="alignNode1" presStyleIdx="1" presStyleCnt="5"/>
      <dgm:spPr/>
    </dgm:pt>
    <dgm:pt modelId="{0091F7BC-6C45-4455-8275-5B4906F3D9AB}" type="pres">
      <dgm:prSet presAssocID="{6C6B8CBF-E267-4017-B13C-74C5A5CE0885}" presName="Ellipse" presStyleLbl="fgAcc1" presStyleIdx="2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FA7E2B6B-8171-43F4-87B7-502521354AE2}" type="pres">
      <dgm:prSet presAssocID="{6C6B8CBF-E267-4017-B13C-74C5A5CE0885}" presName="L2TextContainer" presStyleLbl="revTx" presStyleIdx="2" presStyleCnt="10">
        <dgm:presLayoutVars>
          <dgm:bulletEnabled val="1"/>
        </dgm:presLayoutVars>
      </dgm:prSet>
      <dgm:spPr/>
    </dgm:pt>
    <dgm:pt modelId="{0CFC62EA-50B3-43C7-8107-ABE790ADDAF0}" type="pres">
      <dgm:prSet presAssocID="{6C6B8CBF-E267-4017-B13C-74C5A5CE0885}" presName="L1TextContainer" presStyleLbl="revTx" presStyleIdx="3" presStyleCnt="10">
        <dgm:presLayoutVars>
          <dgm:chMax val="1"/>
          <dgm:chPref val="1"/>
          <dgm:bulletEnabled val="1"/>
        </dgm:presLayoutVars>
      </dgm:prSet>
      <dgm:spPr/>
    </dgm:pt>
    <dgm:pt modelId="{56BEF692-730F-4323-911D-93DB1790A303}" type="pres">
      <dgm:prSet presAssocID="{6C6B8CBF-E267-4017-B13C-74C5A5CE0885}" presName="ConnectLine" presStyleLbl="sibTrans1D1" presStyleIdx="1" presStyleCnt="5"/>
      <dgm:spPr>
        <a:noFill/>
        <a:ln w="12700" cap="flat" cmpd="sng" algn="ctr">
          <a:solidFill>
            <a:schemeClr val="accent2">
              <a:hueOff val="1183910"/>
              <a:satOff val="6177"/>
              <a:lumOff val="-1765"/>
              <a:alphaOff val="0"/>
            </a:schemeClr>
          </a:solidFill>
          <a:prstDash val="dash"/>
        </a:ln>
        <a:effectLst/>
      </dgm:spPr>
    </dgm:pt>
    <dgm:pt modelId="{A09EF784-6A01-437C-A216-19B3C1732A37}" type="pres">
      <dgm:prSet presAssocID="{6C6B8CBF-E267-4017-B13C-74C5A5CE0885}" presName="EmptyPlaceHolder" presStyleCnt="0"/>
      <dgm:spPr/>
    </dgm:pt>
    <dgm:pt modelId="{DF8DE0E3-B851-48FD-A1FC-2D7E8016C146}" type="pres">
      <dgm:prSet presAssocID="{30E15D9A-730E-4C9F-9CFF-F7D309494CC0}" presName="spaceBetweenRectangles" presStyleCnt="0"/>
      <dgm:spPr/>
    </dgm:pt>
    <dgm:pt modelId="{29B4020D-C9A5-4756-B868-EDFD57753BA4}" type="pres">
      <dgm:prSet presAssocID="{15A58DB1-7406-4319-BF6D-B64B41863C95}" presName="composite" presStyleCnt="0"/>
      <dgm:spPr/>
    </dgm:pt>
    <dgm:pt modelId="{57767F2E-D829-4568-B50B-07E5814CB258}" type="pres">
      <dgm:prSet presAssocID="{15A58DB1-7406-4319-BF6D-B64B41863C95}" presName="ConnectorPoint" presStyleLbl="lnNode1" presStyleIdx="2" presStyleCnt="5"/>
      <dgm:spPr>
        <a:solidFill>
          <a:schemeClr val="accent2">
            <a:hueOff val="2367819"/>
            <a:satOff val="12354"/>
            <a:lumOff val="-35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59BDF5B8-ADCE-4280-816A-2B173CFA413F}" type="pres">
      <dgm:prSet presAssocID="{15A58DB1-7406-4319-BF6D-B64B41863C95}" presName="DropPinPlaceHolder" presStyleCnt="0"/>
      <dgm:spPr/>
    </dgm:pt>
    <dgm:pt modelId="{FDF40AB6-4C04-4F74-98FE-471BB23B65CF}" type="pres">
      <dgm:prSet presAssocID="{15A58DB1-7406-4319-BF6D-B64B41863C95}" presName="DropPin" presStyleLbl="alignNode1" presStyleIdx="2" presStyleCnt="5"/>
      <dgm:spPr/>
    </dgm:pt>
    <dgm:pt modelId="{412E0701-41DA-43AC-82FF-5EDB53940E24}" type="pres">
      <dgm:prSet presAssocID="{15A58DB1-7406-4319-BF6D-B64B41863C95}" presName="Ellipse" presStyleLbl="fgAcc1" presStyleIdx="3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4C4AC104-8E78-4210-8031-6DB17C0F1D62}" type="pres">
      <dgm:prSet presAssocID="{15A58DB1-7406-4319-BF6D-B64B41863C95}" presName="L2TextContainer" presStyleLbl="revTx" presStyleIdx="4" presStyleCnt="10">
        <dgm:presLayoutVars>
          <dgm:bulletEnabled val="1"/>
        </dgm:presLayoutVars>
      </dgm:prSet>
      <dgm:spPr/>
    </dgm:pt>
    <dgm:pt modelId="{8062E52B-FF1A-4BAE-9789-800F36F84F32}" type="pres">
      <dgm:prSet presAssocID="{15A58DB1-7406-4319-BF6D-B64B41863C95}" presName="L1TextContainer" presStyleLbl="revTx" presStyleIdx="5" presStyleCnt="10">
        <dgm:presLayoutVars>
          <dgm:chMax val="1"/>
          <dgm:chPref val="1"/>
          <dgm:bulletEnabled val="1"/>
        </dgm:presLayoutVars>
      </dgm:prSet>
      <dgm:spPr/>
    </dgm:pt>
    <dgm:pt modelId="{A5F14FED-2F38-4317-9CF5-C701B68072F6}" type="pres">
      <dgm:prSet presAssocID="{15A58DB1-7406-4319-BF6D-B64B41863C95}" presName="ConnectLine" presStyleLbl="sibTrans1D1" presStyleIdx="2" presStyleCnt="5"/>
      <dgm:spPr>
        <a:noFill/>
        <a:ln w="12700" cap="flat" cmpd="sng" algn="ctr">
          <a:solidFill>
            <a:schemeClr val="accent2">
              <a:hueOff val="2367819"/>
              <a:satOff val="12354"/>
              <a:lumOff val="-3529"/>
              <a:alphaOff val="0"/>
            </a:schemeClr>
          </a:solidFill>
          <a:prstDash val="dash"/>
        </a:ln>
        <a:effectLst/>
      </dgm:spPr>
    </dgm:pt>
    <dgm:pt modelId="{0236ABAA-54B6-427E-BE72-1D54903FFD1C}" type="pres">
      <dgm:prSet presAssocID="{15A58DB1-7406-4319-BF6D-B64B41863C95}" presName="EmptyPlaceHolder" presStyleCnt="0"/>
      <dgm:spPr/>
    </dgm:pt>
    <dgm:pt modelId="{C58652D5-DB47-47AD-BFA8-BB7AE7997BD2}" type="pres">
      <dgm:prSet presAssocID="{72C7EAC3-455B-426F-8AE3-BA529105EF0A}" presName="spaceBetweenRectangles" presStyleCnt="0"/>
      <dgm:spPr/>
    </dgm:pt>
    <dgm:pt modelId="{CF2C6E6E-F8FA-48AE-B40E-421CEA3DAC95}" type="pres">
      <dgm:prSet presAssocID="{A93AE625-6DD9-4C4D-A136-280E59F7C902}" presName="composite" presStyleCnt="0"/>
      <dgm:spPr/>
    </dgm:pt>
    <dgm:pt modelId="{2755F340-16F3-4375-956C-5CE1A2985BDE}" type="pres">
      <dgm:prSet presAssocID="{A93AE625-6DD9-4C4D-A136-280E59F7C902}" presName="ConnectorPoint" presStyleLbl="lnNode1" presStyleIdx="3" presStyleCnt="5"/>
      <dgm:spPr>
        <a:solidFill>
          <a:schemeClr val="accent2">
            <a:hueOff val="3551729"/>
            <a:satOff val="18530"/>
            <a:lumOff val="-5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61B7E271-AFE4-4BBE-BCD8-F96FA510695E}" type="pres">
      <dgm:prSet presAssocID="{A93AE625-6DD9-4C4D-A136-280E59F7C902}" presName="DropPinPlaceHolder" presStyleCnt="0"/>
      <dgm:spPr/>
    </dgm:pt>
    <dgm:pt modelId="{7BB83D7B-D1A4-4136-A462-0CA1F1304385}" type="pres">
      <dgm:prSet presAssocID="{A93AE625-6DD9-4C4D-A136-280E59F7C902}" presName="DropPin" presStyleLbl="alignNode1" presStyleIdx="3" presStyleCnt="5"/>
      <dgm:spPr/>
    </dgm:pt>
    <dgm:pt modelId="{3896B602-CDF8-4C8F-B304-E06DAFD2A84E}" type="pres">
      <dgm:prSet presAssocID="{A93AE625-6DD9-4C4D-A136-280E59F7C902}" presName="Ellipse" presStyleLbl="fgAcc1" presStyleIdx="4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FA7BA697-D8E5-4EB0-A912-FAE8226688BC}" type="pres">
      <dgm:prSet presAssocID="{A93AE625-6DD9-4C4D-A136-280E59F7C902}" presName="L2TextContainer" presStyleLbl="revTx" presStyleIdx="6" presStyleCnt="10">
        <dgm:presLayoutVars>
          <dgm:bulletEnabled val="1"/>
        </dgm:presLayoutVars>
      </dgm:prSet>
      <dgm:spPr/>
    </dgm:pt>
    <dgm:pt modelId="{36B5CA02-D28A-4EAB-82B5-09A2FEE684D0}" type="pres">
      <dgm:prSet presAssocID="{A93AE625-6DD9-4C4D-A136-280E59F7C902}" presName="L1TextContainer" presStyleLbl="revTx" presStyleIdx="7" presStyleCnt="10">
        <dgm:presLayoutVars>
          <dgm:chMax val="1"/>
          <dgm:chPref val="1"/>
          <dgm:bulletEnabled val="1"/>
        </dgm:presLayoutVars>
      </dgm:prSet>
      <dgm:spPr/>
    </dgm:pt>
    <dgm:pt modelId="{5AF89137-8C93-494E-B69F-EF7CAD603756}" type="pres">
      <dgm:prSet presAssocID="{A93AE625-6DD9-4C4D-A136-280E59F7C902}" presName="ConnectLine" presStyleLbl="sibTrans1D1" presStyleIdx="3" presStyleCnt="5"/>
      <dgm:spPr>
        <a:noFill/>
        <a:ln w="12700" cap="flat" cmpd="sng" algn="ctr">
          <a:solidFill>
            <a:schemeClr val="accent2">
              <a:hueOff val="3551729"/>
              <a:satOff val="18530"/>
              <a:lumOff val="-5294"/>
              <a:alphaOff val="0"/>
            </a:schemeClr>
          </a:solidFill>
          <a:prstDash val="dash"/>
        </a:ln>
        <a:effectLst/>
      </dgm:spPr>
    </dgm:pt>
    <dgm:pt modelId="{A8BD1F80-9037-4FA8-A9BF-EADF78BA1DF7}" type="pres">
      <dgm:prSet presAssocID="{A93AE625-6DD9-4C4D-A136-280E59F7C902}" presName="EmptyPlaceHolder" presStyleCnt="0"/>
      <dgm:spPr/>
    </dgm:pt>
    <dgm:pt modelId="{4E938AF5-E219-482D-9DCF-C639B7AE67C7}" type="pres">
      <dgm:prSet presAssocID="{81A83045-8762-40C7-BD01-3562164432C2}" presName="spaceBetweenRectangles" presStyleCnt="0"/>
      <dgm:spPr/>
    </dgm:pt>
    <dgm:pt modelId="{6C348B64-A14C-4E43-8F1F-39BDB039A332}" type="pres">
      <dgm:prSet presAssocID="{0A980CC2-23EB-40CD-AC18-16DFA2307813}" presName="composite" presStyleCnt="0"/>
      <dgm:spPr/>
    </dgm:pt>
    <dgm:pt modelId="{1F737642-BD20-48F7-8F78-A2C34D24C598}" type="pres">
      <dgm:prSet presAssocID="{0A980CC2-23EB-40CD-AC18-16DFA2307813}" presName="ConnectorPoint" presStyleLbl="lnNode1" presStyleIdx="4" presStyleCnt="5"/>
      <dgm:spPr>
        <a:solidFill>
          <a:schemeClr val="accent2">
            <a:hueOff val="4735638"/>
            <a:satOff val="24707"/>
            <a:lumOff val="-705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gm:spPr>
    </dgm:pt>
    <dgm:pt modelId="{C6C486B3-055B-4953-B878-9C8EB709149D}" type="pres">
      <dgm:prSet presAssocID="{0A980CC2-23EB-40CD-AC18-16DFA2307813}" presName="DropPinPlaceHolder" presStyleCnt="0"/>
      <dgm:spPr/>
    </dgm:pt>
    <dgm:pt modelId="{8D9164F6-EE94-4F91-A6ED-C306B3151995}" type="pres">
      <dgm:prSet presAssocID="{0A980CC2-23EB-40CD-AC18-16DFA2307813}" presName="DropPin" presStyleLbl="alignNode1" presStyleIdx="4" presStyleCnt="5"/>
      <dgm:spPr/>
    </dgm:pt>
    <dgm:pt modelId="{E9EAF7C2-5FC5-4229-9D96-A7215963FB73}" type="pres">
      <dgm:prSet presAssocID="{0A980CC2-23EB-40CD-AC18-16DFA2307813}" presName="Ellipse" presStyleLbl="fgAcc1" presStyleIdx="5" presStyleCnt="6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gm:spPr>
    </dgm:pt>
    <dgm:pt modelId="{AE09F9BD-D3E8-41D0-944F-3342CF2F474B}" type="pres">
      <dgm:prSet presAssocID="{0A980CC2-23EB-40CD-AC18-16DFA2307813}" presName="L2TextContainer" presStyleLbl="revTx" presStyleIdx="8" presStyleCnt="10">
        <dgm:presLayoutVars>
          <dgm:bulletEnabled val="1"/>
        </dgm:presLayoutVars>
      </dgm:prSet>
      <dgm:spPr/>
    </dgm:pt>
    <dgm:pt modelId="{6B0C7F1D-C54F-49A3-BBBB-C447679B77AB}" type="pres">
      <dgm:prSet presAssocID="{0A980CC2-23EB-40CD-AC18-16DFA2307813}" presName="L1TextContainer" presStyleLbl="revTx" presStyleIdx="9" presStyleCnt="10">
        <dgm:presLayoutVars>
          <dgm:chMax val="1"/>
          <dgm:chPref val="1"/>
          <dgm:bulletEnabled val="1"/>
        </dgm:presLayoutVars>
      </dgm:prSet>
      <dgm:spPr/>
    </dgm:pt>
    <dgm:pt modelId="{12DA3B39-763C-4A59-9671-8BBBF2FD614B}" type="pres">
      <dgm:prSet presAssocID="{0A980CC2-23EB-40CD-AC18-16DFA2307813}" presName="ConnectLine" presStyleLbl="sibTrans1D1" presStyleIdx="4" presStyleCnt="5"/>
      <dgm:spPr>
        <a:noFill/>
        <a:ln w="12700" cap="flat" cmpd="sng" algn="ctr">
          <a:solidFill>
            <a:schemeClr val="accent2">
              <a:hueOff val="4735638"/>
              <a:satOff val="24707"/>
              <a:lumOff val="-7058"/>
              <a:alphaOff val="0"/>
            </a:schemeClr>
          </a:solidFill>
          <a:prstDash val="dash"/>
        </a:ln>
        <a:effectLst/>
      </dgm:spPr>
    </dgm:pt>
    <dgm:pt modelId="{20F7ABCA-454E-4060-9C1D-3B5D8818AC50}" type="pres">
      <dgm:prSet presAssocID="{0A980CC2-23EB-40CD-AC18-16DFA2307813}" presName="EmptyPlaceHolder" presStyleCnt="0"/>
      <dgm:spPr/>
    </dgm:pt>
  </dgm:ptLst>
  <dgm:cxnLst>
    <dgm:cxn modelId="{E2811908-DCEC-47EC-A28B-350A51589EEE}" type="presOf" srcId="{A69DC65D-181D-4100-BDDC-E450DC69AFBA}" destId="{71A6E333-4C7A-4F38-97F0-FF032B4B698C}" srcOrd="0" destOrd="0" presId="urn:microsoft.com/office/officeart/2017/3/layout/DropPinTimeline"/>
    <dgm:cxn modelId="{B2578709-6232-46D2-BD10-44EFFB664077}" srcId="{15A58DB1-7406-4319-BF6D-B64B41863C95}" destId="{ABC163FE-2463-4DC9-A0D5-FBCA974D07E8}" srcOrd="0" destOrd="0" parTransId="{B6A5B657-53B5-4C77-8A09-8D9901721BCD}" sibTransId="{27E0EDD4-0A99-4D8C-A00F-264812B34ED3}"/>
    <dgm:cxn modelId="{A8E6791C-C427-48CF-B3AB-C5E34EBB3FE3}" type="presOf" srcId="{ABC163FE-2463-4DC9-A0D5-FBCA974D07E8}" destId="{4C4AC104-8E78-4210-8031-6DB17C0F1D62}" srcOrd="0" destOrd="0" presId="urn:microsoft.com/office/officeart/2017/3/layout/DropPinTimeline"/>
    <dgm:cxn modelId="{37859D40-9120-4241-8DBB-C5265F7DAB19}" type="presOf" srcId="{6EED760B-D564-43A6-97BB-87F2648B44B1}" destId="{0B459E96-A8D6-4165-9411-6F6A31C655FB}" srcOrd="0" destOrd="0" presId="urn:microsoft.com/office/officeart/2017/3/layout/DropPinTimeline"/>
    <dgm:cxn modelId="{252C0771-E05C-4B56-965C-52226FBA06D8}" srcId="{A93AE625-6DD9-4C4D-A136-280E59F7C902}" destId="{430359F6-3CE2-42F1-863A-5F58D059EF92}" srcOrd="0" destOrd="0" parTransId="{AF9BC902-12C1-40D4-93E3-5968F9BF2CE7}" sibTransId="{D15F8394-31A2-41BE-8F30-0ADF6A65F890}"/>
    <dgm:cxn modelId="{76BD9A75-4272-46E6-BD2B-D0B4A67973DB}" srcId="{6EED760B-D564-43A6-97BB-87F2648B44B1}" destId="{0A0FBD19-DB59-41AB-AE54-EA468F13B807}" srcOrd="0" destOrd="0" parTransId="{95FC821E-5CA9-4161-B976-168D52DA4626}" sibTransId="{D742E547-82EF-45B0-B3B3-0F00743C0712}"/>
    <dgm:cxn modelId="{FAA4CD57-F3C1-4AE7-BDFB-7D5FDF58B6FF}" type="presOf" srcId="{9C88A325-2DBA-4EEE-AE6F-00B7EAEA9125}" destId="{FA7E2B6B-8171-43F4-87B7-502521354AE2}" srcOrd="0" destOrd="0" presId="urn:microsoft.com/office/officeart/2017/3/layout/DropPinTimeline"/>
    <dgm:cxn modelId="{A8DFBE91-0CB3-49B4-8E9A-45F67C0ED427}" srcId="{6EED760B-D564-43A6-97BB-87F2648B44B1}" destId="{A93AE625-6DD9-4C4D-A136-280E59F7C902}" srcOrd="3" destOrd="0" parTransId="{61C68700-834C-4E5C-87EC-4A6EFE236868}" sibTransId="{81A83045-8762-40C7-BD01-3562164432C2}"/>
    <dgm:cxn modelId="{D80F759C-E317-49FD-9505-67EC10BBA9D2}" type="presOf" srcId="{A93AE625-6DD9-4C4D-A136-280E59F7C902}" destId="{36B5CA02-D28A-4EAB-82B5-09A2FEE684D0}" srcOrd="0" destOrd="0" presId="urn:microsoft.com/office/officeart/2017/3/layout/DropPinTimeline"/>
    <dgm:cxn modelId="{8346C3AF-34B2-4324-A0DC-242D8FADBC7E}" srcId="{6EED760B-D564-43A6-97BB-87F2648B44B1}" destId="{15A58DB1-7406-4319-BF6D-B64B41863C95}" srcOrd="2" destOrd="0" parTransId="{6B4FC4A6-CF18-45C7-92D2-043D124DFBB0}" sibTransId="{72C7EAC3-455B-426F-8AE3-BA529105EF0A}"/>
    <dgm:cxn modelId="{18A7FBB4-3190-49AE-AA70-B65803728C14}" srcId="{6C6B8CBF-E267-4017-B13C-74C5A5CE0885}" destId="{9C88A325-2DBA-4EEE-AE6F-00B7EAEA9125}" srcOrd="0" destOrd="0" parTransId="{B5C7841C-CBC4-40C4-BC9F-CED90B48A979}" sibTransId="{4EECE693-FCB3-4C89-8D7B-A6B11CD2CBDA}"/>
    <dgm:cxn modelId="{A6D025B8-7EE9-4033-8038-424D9FC66C43}" type="presOf" srcId="{430359F6-3CE2-42F1-863A-5F58D059EF92}" destId="{FA7BA697-D8E5-4EB0-A912-FAE8226688BC}" srcOrd="0" destOrd="0" presId="urn:microsoft.com/office/officeart/2017/3/layout/DropPinTimeline"/>
    <dgm:cxn modelId="{194B43BD-78F5-4211-8C81-4E26F657AB03}" type="presOf" srcId="{15A58DB1-7406-4319-BF6D-B64B41863C95}" destId="{8062E52B-FF1A-4BAE-9789-800F36F84F32}" srcOrd="0" destOrd="0" presId="urn:microsoft.com/office/officeart/2017/3/layout/DropPinTimeline"/>
    <dgm:cxn modelId="{BE2AFABD-FD3F-4761-BC05-D2716718689E}" type="presOf" srcId="{0A0FBD19-DB59-41AB-AE54-EA468F13B807}" destId="{3450DE9C-2DF9-4AD4-A7EF-73568B5D835D}" srcOrd="0" destOrd="0" presId="urn:microsoft.com/office/officeart/2017/3/layout/DropPinTimeline"/>
    <dgm:cxn modelId="{C0C31AC4-D880-4F40-84B0-312329B28A97}" srcId="{0A0FBD19-DB59-41AB-AE54-EA468F13B807}" destId="{A69DC65D-181D-4100-BDDC-E450DC69AFBA}" srcOrd="0" destOrd="0" parTransId="{9931F354-EB10-444F-AFC8-2326DA46B8AA}" sibTransId="{AAB8E950-225B-4382-8535-71A6E8F8DD2B}"/>
    <dgm:cxn modelId="{26F6F5C4-EC85-40BE-8B1F-BF2F4C7A25AD}" type="presOf" srcId="{11390253-4DF7-4DAC-B4C7-10AF85D82282}" destId="{AE09F9BD-D3E8-41D0-944F-3342CF2F474B}" srcOrd="0" destOrd="0" presId="urn:microsoft.com/office/officeart/2017/3/layout/DropPinTimeline"/>
    <dgm:cxn modelId="{2DB63FCF-ED6A-46F9-8C1D-BF894C84658E}" srcId="{0A980CC2-23EB-40CD-AC18-16DFA2307813}" destId="{11390253-4DF7-4DAC-B4C7-10AF85D82282}" srcOrd="0" destOrd="0" parTransId="{F26C3216-6124-4C3E-BC5D-CCB37C359CB4}" sibTransId="{29BB937D-A1F8-40C5-9021-AFF42051E55C}"/>
    <dgm:cxn modelId="{40DAE9DE-A94B-42FD-9EA7-D2AEC32F2942}" srcId="{6EED760B-D564-43A6-97BB-87F2648B44B1}" destId="{6C6B8CBF-E267-4017-B13C-74C5A5CE0885}" srcOrd="1" destOrd="0" parTransId="{CA945BEA-EC04-41D5-B51E-3004EC066CD9}" sibTransId="{30E15D9A-730E-4C9F-9CFF-F7D309494CC0}"/>
    <dgm:cxn modelId="{EF7ECBE9-AF80-445E-A984-D22818BFB43C}" type="presOf" srcId="{6C6B8CBF-E267-4017-B13C-74C5A5CE0885}" destId="{0CFC62EA-50B3-43C7-8107-ABE790ADDAF0}" srcOrd="0" destOrd="0" presId="urn:microsoft.com/office/officeart/2017/3/layout/DropPinTimeline"/>
    <dgm:cxn modelId="{C48AC5ED-5037-46FD-8C1C-D74DD3BE775A}" srcId="{6EED760B-D564-43A6-97BB-87F2648B44B1}" destId="{0A980CC2-23EB-40CD-AC18-16DFA2307813}" srcOrd="4" destOrd="0" parTransId="{E7D550EB-DBA8-4D19-BDA0-83E1E6934931}" sibTransId="{912E0E7E-B59F-43FA-869B-C2920431EBF0}"/>
    <dgm:cxn modelId="{922217FA-DA64-4A81-8658-E9D7116FA75F}" type="presOf" srcId="{0A980CC2-23EB-40CD-AC18-16DFA2307813}" destId="{6B0C7F1D-C54F-49A3-BBBB-C447679B77AB}" srcOrd="0" destOrd="0" presId="urn:microsoft.com/office/officeart/2017/3/layout/DropPinTimeline"/>
    <dgm:cxn modelId="{2E561321-32F1-4FB2-8841-8651CC158B24}" type="presParOf" srcId="{0B459E96-A8D6-4165-9411-6F6A31C655FB}" destId="{91AD9D0D-10BA-4FD0-9E51-DA6CEAB89710}" srcOrd="0" destOrd="0" presId="urn:microsoft.com/office/officeart/2017/3/layout/DropPinTimeline"/>
    <dgm:cxn modelId="{F39F216A-4072-4BDE-983C-246EAB784BDD}" type="presParOf" srcId="{0B459E96-A8D6-4165-9411-6F6A31C655FB}" destId="{FABB6282-4642-4E51-A8B2-5B4D25337A8A}" srcOrd="1" destOrd="0" presId="urn:microsoft.com/office/officeart/2017/3/layout/DropPinTimeline"/>
    <dgm:cxn modelId="{CEC914F7-38AB-453D-B5B0-F79A325AEC7E}" type="presParOf" srcId="{FABB6282-4642-4E51-A8B2-5B4D25337A8A}" destId="{2D50688F-1D69-4AFB-BBAD-369162459601}" srcOrd="0" destOrd="0" presId="urn:microsoft.com/office/officeart/2017/3/layout/DropPinTimeline"/>
    <dgm:cxn modelId="{E28FD86C-3087-4C6E-9767-25F2F3A5ED93}" type="presParOf" srcId="{2D50688F-1D69-4AFB-BBAD-369162459601}" destId="{79F8ECC9-6CA4-45AC-89B4-3EED6A019DED}" srcOrd="0" destOrd="0" presId="urn:microsoft.com/office/officeart/2017/3/layout/DropPinTimeline"/>
    <dgm:cxn modelId="{C1700E85-47EA-4147-B71A-2C8AF4A6A7FD}" type="presParOf" srcId="{2D50688F-1D69-4AFB-BBAD-369162459601}" destId="{B2621838-DB7E-4989-82E8-C36ABB9BC918}" srcOrd="1" destOrd="0" presId="urn:microsoft.com/office/officeart/2017/3/layout/DropPinTimeline"/>
    <dgm:cxn modelId="{E4810BB4-E7BC-457F-9166-023BC1A6BACA}" type="presParOf" srcId="{B2621838-DB7E-4989-82E8-C36ABB9BC918}" destId="{DDABE0D0-C12D-4433-83EB-26856048BE1A}" srcOrd="0" destOrd="0" presId="urn:microsoft.com/office/officeart/2017/3/layout/DropPinTimeline"/>
    <dgm:cxn modelId="{CB8E005B-35E9-4242-9312-F0AADA5E8312}" type="presParOf" srcId="{B2621838-DB7E-4989-82E8-C36ABB9BC918}" destId="{81A678E9-9575-4863-8911-6B6258E92C1C}" srcOrd="1" destOrd="0" presId="urn:microsoft.com/office/officeart/2017/3/layout/DropPinTimeline"/>
    <dgm:cxn modelId="{E05AB497-880E-429C-B411-B52DE544DF5A}" type="presParOf" srcId="{2D50688F-1D69-4AFB-BBAD-369162459601}" destId="{71A6E333-4C7A-4F38-97F0-FF032B4B698C}" srcOrd="2" destOrd="0" presId="urn:microsoft.com/office/officeart/2017/3/layout/DropPinTimeline"/>
    <dgm:cxn modelId="{A9A2B801-AAEA-4C4F-A0AA-EBB02058696B}" type="presParOf" srcId="{2D50688F-1D69-4AFB-BBAD-369162459601}" destId="{3450DE9C-2DF9-4AD4-A7EF-73568B5D835D}" srcOrd="3" destOrd="0" presId="urn:microsoft.com/office/officeart/2017/3/layout/DropPinTimeline"/>
    <dgm:cxn modelId="{93FEA462-87F3-47BE-A6D7-1A8C3FE48451}" type="presParOf" srcId="{2D50688F-1D69-4AFB-BBAD-369162459601}" destId="{1AA8A10D-FF28-40CF-9707-5B5A8320A0C1}" srcOrd="4" destOrd="0" presId="urn:microsoft.com/office/officeart/2017/3/layout/DropPinTimeline"/>
    <dgm:cxn modelId="{5C2F1FA0-A041-429C-8369-3BB1885C321A}" type="presParOf" srcId="{2D50688F-1D69-4AFB-BBAD-369162459601}" destId="{99854156-FA59-4255-A7F4-C8A043E5EAB8}" srcOrd="5" destOrd="0" presId="urn:microsoft.com/office/officeart/2017/3/layout/DropPinTimeline"/>
    <dgm:cxn modelId="{4F2BB49D-FEC0-4550-B45F-0081B0D198BD}" type="presParOf" srcId="{FABB6282-4642-4E51-A8B2-5B4D25337A8A}" destId="{62D77DBF-6A7A-4CB8-B82B-ED70438522D4}" srcOrd="1" destOrd="0" presId="urn:microsoft.com/office/officeart/2017/3/layout/DropPinTimeline"/>
    <dgm:cxn modelId="{4191CC51-A4F2-4DC1-8601-7468A848AFEE}" type="presParOf" srcId="{FABB6282-4642-4E51-A8B2-5B4D25337A8A}" destId="{83D71314-FBF9-4671-82D5-6046BC15651D}" srcOrd="2" destOrd="0" presId="urn:microsoft.com/office/officeart/2017/3/layout/DropPinTimeline"/>
    <dgm:cxn modelId="{0B65ED7F-7280-4D65-BA69-BDDE36E8F8AB}" type="presParOf" srcId="{83D71314-FBF9-4671-82D5-6046BC15651D}" destId="{4936A2C0-B35F-4896-8A5E-BE049DE2349E}" srcOrd="0" destOrd="0" presId="urn:microsoft.com/office/officeart/2017/3/layout/DropPinTimeline"/>
    <dgm:cxn modelId="{5BB2474B-92E6-4958-A1A6-13D4BB438240}" type="presParOf" srcId="{83D71314-FBF9-4671-82D5-6046BC15651D}" destId="{4FCDA8E9-15C2-4DB8-9E96-EDE7BE495AE9}" srcOrd="1" destOrd="0" presId="urn:microsoft.com/office/officeart/2017/3/layout/DropPinTimeline"/>
    <dgm:cxn modelId="{F8C09B9A-5E4F-43B9-9481-9F614990BAC2}" type="presParOf" srcId="{4FCDA8E9-15C2-4DB8-9E96-EDE7BE495AE9}" destId="{D7EBE6EF-0BDC-45CA-A185-00C5E63B309D}" srcOrd="0" destOrd="0" presId="urn:microsoft.com/office/officeart/2017/3/layout/DropPinTimeline"/>
    <dgm:cxn modelId="{6B40713E-EA9F-408A-8379-BB504B72C19F}" type="presParOf" srcId="{4FCDA8E9-15C2-4DB8-9E96-EDE7BE495AE9}" destId="{0091F7BC-6C45-4455-8275-5B4906F3D9AB}" srcOrd="1" destOrd="0" presId="urn:microsoft.com/office/officeart/2017/3/layout/DropPinTimeline"/>
    <dgm:cxn modelId="{2C66144C-8867-409D-BD19-148E46AAF33E}" type="presParOf" srcId="{83D71314-FBF9-4671-82D5-6046BC15651D}" destId="{FA7E2B6B-8171-43F4-87B7-502521354AE2}" srcOrd="2" destOrd="0" presId="urn:microsoft.com/office/officeart/2017/3/layout/DropPinTimeline"/>
    <dgm:cxn modelId="{14757F3A-DA9D-4825-9FA7-660D2D786BF8}" type="presParOf" srcId="{83D71314-FBF9-4671-82D5-6046BC15651D}" destId="{0CFC62EA-50B3-43C7-8107-ABE790ADDAF0}" srcOrd="3" destOrd="0" presId="urn:microsoft.com/office/officeart/2017/3/layout/DropPinTimeline"/>
    <dgm:cxn modelId="{2881CE19-B7A2-4556-9E3D-2F6FD3E4416A}" type="presParOf" srcId="{83D71314-FBF9-4671-82D5-6046BC15651D}" destId="{56BEF692-730F-4323-911D-93DB1790A303}" srcOrd="4" destOrd="0" presId="urn:microsoft.com/office/officeart/2017/3/layout/DropPinTimeline"/>
    <dgm:cxn modelId="{6DD1D0E8-5D11-4701-9E5D-2A16C30B0A14}" type="presParOf" srcId="{83D71314-FBF9-4671-82D5-6046BC15651D}" destId="{A09EF784-6A01-437C-A216-19B3C1732A37}" srcOrd="5" destOrd="0" presId="urn:microsoft.com/office/officeart/2017/3/layout/DropPinTimeline"/>
    <dgm:cxn modelId="{C91E005A-B5A7-4BB1-91F5-69321DE78695}" type="presParOf" srcId="{FABB6282-4642-4E51-A8B2-5B4D25337A8A}" destId="{DF8DE0E3-B851-48FD-A1FC-2D7E8016C146}" srcOrd="3" destOrd="0" presId="urn:microsoft.com/office/officeart/2017/3/layout/DropPinTimeline"/>
    <dgm:cxn modelId="{2E29980B-CD03-4FF3-B8C3-C9A2F2BF4298}" type="presParOf" srcId="{FABB6282-4642-4E51-A8B2-5B4D25337A8A}" destId="{29B4020D-C9A5-4756-B868-EDFD57753BA4}" srcOrd="4" destOrd="0" presId="urn:microsoft.com/office/officeart/2017/3/layout/DropPinTimeline"/>
    <dgm:cxn modelId="{1E995B19-D9A5-4F5A-AE55-60C5B13BF3D7}" type="presParOf" srcId="{29B4020D-C9A5-4756-B868-EDFD57753BA4}" destId="{57767F2E-D829-4568-B50B-07E5814CB258}" srcOrd="0" destOrd="0" presId="urn:microsoft.com/office/officeart/2017/3/layout/DropPinTimeline"/>
    <dgm:cxn modelId="{598EB851-5EF5-46E6-99F3-EA56202CA176}" type="presParOf" srcId="{29B4020D-C9A5-4756-B868-EDFD57753BA4}" destId="{59BDF5B8-ADCE-4280-816A-2B173CFA413F}" srcOrd="1" destOrd="0" presId="urn:microsoft.com/office/officeart/2017/3/layout/DropPinTimeline"/>
    <dgm:cxn modelId="{1EEF0108-C073-46E6-9079-6E88724CA1D4}" type="presParOf" srcId="{59BDF5B8-ADCE-4280-816A-2B173CFA413F}" destId="{FDF40AB6-4C04-4F74-98FE-471BB23B65CF}" srcOrd="0" destOrd="0" presId="urn:microsoft.com/office/officeart/2017/3/layout/DropPinTimeline"/>
    <dgm:cxn modelId="{CD8BCFD1-F723-45E4-8247-F27C5E9905FE}" type="presParOf" srcId="{59BDF5B8-ADCE-4280-816A-2B173CFA413F}" destId="{412E0701-41DA-43AC-82FF-5EDB53940E24}" srcOrd="1" destOrd="0" presId="urn:microsoft.com/office/officeart/2017/3/layout/DropPinTimeline"/>
    <dgm:cxn modelId="{7BD988AD-3F2A-4133-AD94-FAB6EFBC604D}" type="presParOf" srcId="{29B4020D-C9A5-4756-B868-EDFD57753BA4}" destId="{4C4AC104-8E78-4210-8031-6DB17C0F1D62}" srcOrd="2" destOrd="0" presId="urn:microsoft.com/office/officeart/2017/3/layout/DropPinTimeline"/>
    <dgm:cxn modelId="{087AFC56-944B-4B63-B5FE-1598815A40B0}" type="presParOf" srcId="{29B4020D-C9A5-4756-B868-EDFD57753BA4}" destId="{8062E52B-FF1A-4BAE-9789-800F36F84F32}" srcOrd="3" destOrd="0" presId="urn:microsoft.com/office/officeart/2017/3/layout/DropPinTimeline"/>
    <dgm:cxn modelId="{AD221B97-4FBD-4953-86B3-0AA06482A4B0}" type="presParOf" srcId="{29B4020D-C9A5-4756-B868-EDFD57753BA4}" destId="{A5F14FED-2F38-4317-9CF5-C701B68072F6}" srcOrd="4" destOrd="0" presId="urn:microsoft.com/office/officeart/2017/3/layout/DropPinTimeline"/>
    <dgm:cxn modelId="{E4AC4D06-1BEB-496E-B066-74712E38A77A}" type="presParOf" srcId="{29B4020D-C9A5-4756-B868-EDFD57753BA4}" destId="{0236ABAA-54B6-427E-BE72-1D54903FFD1C}" srcOrd="5" destOrd="0" presId="urn:microsoft.com/office/officeart/2017/3/layout/DropPinTimeline"/>
    <dgm:cxn modelId="{88A1C484-FD38-4F48-BAB3-2E76154AF014}" type="presParOf" srcId="{FABB6282-4642-4E51-A8B2-5B4D25337A8A}" destId="{C58652D5-DB47-47AD-BFA8-BB7AE7997BD2}" srcOrd="5" destOrd="0" presId="urn:microsoft.com/office/officeart/2017/3/layout/DropPinTimeline"/>
    <dgm:cxn modelId="{198DE928-7376-4071-AB49-4FDE140D53F3}" type="presParOf" srcId="{FABB6282-4642-4E51-A8B2-5B4D25337A8A}" destId="{CF2C6E6E-F8FA-48AE-B40E-421CEA3DAC95}" srcOrd="6" destOrd="0" presId="urn:microsoft.com/office/officeart/2017/3/layout/DropPinTimeline"/>
    <dgm:cxn modelId="{3332A300-6E61-4AA9-B7F0-DC17BD9488B0}" type="presParOf" srcId="{CF2C6E6E-F8FA-48AE-B40E-421CEA3DAC95}" destId="{2755F340-16F3-4375-956C-5CE1A2985BDE}" srcOrd="0" destOrd="0" presId="urn:microsoft.com/office/officeart/2017/3/layout/DropPinTimeline"/>
    <dgm:cxn modelId="{83C9840D-6E60-4231-9C3B-92F2E2B0704D}" type="presParOf" srcId="{CF2C6E6E-F8FA-48AE-B40E-421CEA3DAC95}" destId="{61B7E271-AFE4-4BBE-BCD8-F96FA510695E}" srcOrd="1" destOrd="0" presId="urn:microsoft.com/office/officeart/2017/3/layout/DropPinTimeline"/>
    <dgm:cxn modelId="{5CD88BDF-C20B-4D6E-8481-B2F749F4F76B}" type="presParOf" srcId="{61B7E271-AFE4-4BBE-BCD8-F96FA510695E}" destId="{7BB83D7B-D1A4-4136-A462-0CA1F1304385}" srcOrd="0" destOrd="0" presId="urn:microsoft.com/office/officeart/2017/3/layout/DropPinTimeline"/>
    <dgm:cxn modelId="{0EE05FC2-8570-4EBB-915C-FAFA22A09F96}" type="presParOf" srcId="{61B7E271-AFE4-4BBE-BCD8-F96FA510695E}" destId="{3896B602-CDF8-4C8F-B304-E06DAFD2A84E}" srcOrd="1" destOrd="0" presId="urn:microsoft.com/office/officeart/2017/3/layout/DropPinTimeline"/>
    <dgm:cxn modelId="{45106223-9693-453C-A500-FF30CF451C92}" type="presParOf" srcId="{CF2C6E6E-F8FA-48AE-B40E-421CEA3DAC95}" destId="{FA7BA697-D8E5-4EB0-A912-FAE8226688BC}" srcOrd="2" destOrd="0" presId="urn:microsoft.com/office/officeart/2017/3/layout/DropPinTimeline"/>
    <dgm:cxn modelId="{F2476D18-F5D0-42BD-8EB6-787130238FF3}" type="presParOf" srcId="{CF2C6E6E-F8FA-48AE-B40E-421CEA3DAC95}" destId="{36B5CA02-D28A-4EAB-82B5-09A2FEE684D0}" srcOrd="3" destOrd="0" presId="urn:microsoft.com/office/officeart/2017/3/layout/DropPinTimeline"/>
    <dgm:cxn modelId="{E3A8E150-2958-412C-AD2D-7650CAD1E46A}" type="presParOf" srcId="{CF2C6E6E-F8FA-48AE-B40E-421CEA3DAC95}" destId="{5AF89137-8C93-494E-B69F-EF7CAD603756}" srcOrd="4" destOrd="0" presId="urn:microsoft.com/office/officeart/2017/3/layout/DropPinTimeline"/>
    <dgm:cxn modelId="{3D4C0209-B70C-4D73-871E-160F5078636A}" type="presParOf" srcId="{CF2C6E6E-F8FA-48AE-B40E-421CEA3DAC95}" destId="{A8BD1F80-9037-4FA8-A9BF-EADF78BA1DF7}" srcOrd="5" destOrd="0" presId="urn:microsoft.com/office/officeart/2017/3/layout/DropPinTimeline"/>
    <dgm:cxn modelId="{33577391-B3F0-44A4-B264-2F798DED23E6}" type="presParOf" srcId="{FABB6282-4642-4E51-A8B2-5B4D25337A8A}" destId="{4E938AF5-E219-482D-9DCF-C639B7AE67C7}" srcOrd="7" destOrd="0" presId="urn:microsoft.com/office/officeart/2017/3/layout/DropPinTimeline"/>
    <dgm:cxn modelId="{1A248A31-7B54-480B-839D-2D01CBADBF3C}" type="presParOf" srcId="{FABB6282-4642-4E51-A8B2-5B4D25337A8A}" destId="{6C348B64-A14C-4E43-8F1F-39BDB039A332}" srcOrd="8" destOrd="0" presId="urn:microsoft.com/office/officeart/2017/3/layout/DropPinTimeline"/>
    <dgm:cxn modelId="{3D3D80D0-9B22-42B4-841C-0A1306880A2A}" type="presParOf" srcId="{6C348B64-A14C-4E43-8F1F-39BDB039A332}" destId="{1F737642-BD20-48F7-8F78-A2C34D24C598}" srcOrd="0" destOrd="0" presId="urn:microsoft.com/office/officeart/2017/3/layout/DropPinTimeline"/>
    <dgm:cxn modelId="{B44F5CB8-2E16-4523-A8F7-B3474809E661}" type="presParOf" srcId="{6C348B64-A14C-4E43-8F1F-39BDB039A332}" destId="{C6C486B3-055B-4953-B878-9C8EB709149D}" srcOrd="1" destOrd="0" presId="urn:microsoft.com/office/officeart/2017/3/layout/DropPinTimeline"/>
    <dgm:cxn modelId="{DA0D57DF-5512-4A24-94C9-652ADE3EF899}" type="presParOf" srcId="{C6C486B3-055B-4953-B878-9C8EB709149D}" destId="{8D9164F6-EE94-4F91-A6ED-C306B3151995}" srcOrd="0" destOrd="0" presId="urn:microsoft.com/office/officeart/2017/3/layout/DropPinTimeline"/>
    <dgm:cxn modelId="{F004AC09-32F7-40B5-8A5F-AC3B4C6B0B43}" type="presParOf" srcId="{C6C486B3-055B-4953-B878-9C8EB709149D}" destId="{E9EAF7C2-5FC5-4229-9D96-A7215963FB73}" srcOrd="1" destOrd="0" presId="urn:microsoft.com/office/officeart/2017/3/layout/DropPinTimeline"/>
    <dgm:cxn modelId="{FF110B6E-453A-4E80-961E-9045283106BE}" type="presParOf" srcId="{6C348B64-A14C-4E43-8F1F-39BDB039A332}" destId="{AE09F9BD-D3E8-41D0-944F-3342CF2F474B}" srcOrd="2" destOrd="0" presId="urn:microsoft.com/office/officeart/2017/3/layout/DropPinTimeline"/>
    <dgm:cxn modelId="{7EBC4A4A-B6F9-42A4-8AAE-3733E15D229B}" type="presParOf" srcId="{6C348B64-A14C-4E43-8F1F-39BDB039A332}" destId="{6B0C7F1D-C54F-49A3-BBBB-C447679B77AB}" srcOrd="3" destOrd="0" presId="urn:microsoft.com/office/officeart/2017/3/layout/DropPinTimeline"/>
    <dgm:cxn modelId="{27880F79-4D4D-45CF-8007-2B97FB20C6C1}" type="presParOf" srcId="{6C348B64-A14C-4E43-8F1F-39BDB039A332}" destId="{12DA3B39-763C-4A59-9671-8BBBF2FD614B}" srcOrd="4" destOrd="0" presId="urn:microsoft.com/office/officeart/2017/3/layout/DropPinTimeline"/>
    <dgm:cxn modelId="{0CAFD29F-1ADA-4151-B69B-28475BD6B31D}" type="presParOf" srcId="{6C348B64-A14C-4E43-8F1F-39BDB039A332}" destId="{20F7ABCA-454E-4060-9C1D-3B5D8818AC50}" srcOrd="5" destOrd="0" presId="urn:microsoft.com/office/officeart/2017/3/layout/DropPinTimeline"/>
  </dgm:cxnLst>
  <dgm:bg>
    <a:solidFill>
      <a:schemeClr val="tx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D9D0D-10BA-4FD0-9E51-DA6CEAB89710}">
      <dsp:nvSpPr>
        <dsp:cNvPr id="0" name=""/>
        <dsp:cNvSpPr/>
      </dsp:nvSpPr>
      <dsp:spPr>
        <a:xfrm>
          <a:off x="0" y="1708102"/>
          <a:ext cx="9783763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BE0D0-C12D-4433-83EB-26856048BE1A}">
      <dsp:nvSpPr>
        <dsp:cNvPr id="0" name=""/>
        <dsp:cNvSpPr/>
      </dsp:nvSpPr>
      <dsp:spPr>
        <a:xfrm rot="8100000">
          <a:off x="54833" y="393650"/>
          <a:ext cx="251224" cy="251224"/>
        </a:xfrm>
        <a:prstGeom prst="teardrop">
          <a:avLst>
            <a:gd name="adj" fmla="val 11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678E9-9575-4863-8911-6B6258E92C1C}">
      <dsp:nvSpPr>
        <dsp:cNvPr id="0" name=""/>
        <dsp:cNvSpPr/>
      </dsp:nvSpPr>
      <dsp:spPr>
        <a:xfrm>
          <a:off x="82742" y="421559"/>
          <a:ext cx="195406" cy="1954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6E333-4C7A-4F38-97F0-FF032B4B698C}">
      <dsp:nvSpPr>
        <dsp:cNvPr id="0" name=""/>
        <dsp:cNvSpPr/>
      </dsp:nvSpPr>
      <dsp:spPr>
        <a:xfrm>
          <a:off x="358088" y="696905"/>
          <a:ext cx="2711197" cy="101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2060"/>
              </a:solidFill>
              <a:latin typeface="Abadi" panose="020B0604020104020204" pitchFamily="34" charset="0"/>
            </a:rPr>
            <a:t>Application opens (date TBD)</a:t>
          </a:r>
        </a:p>
      </dsp:txBody>
      <dsp:txXfrm>
        <a:off x="358088" y="696905"/>
        <a:ext cx="2711197" cy="1011196"/>
      </dsp:txXfrm>
    </dsp:sp>
    <dsp:sp modelId="{3450DE9C-2DF9-4AD4-A7EF-73568B5D835D}">
      <dsp:nvSpPr>
        <dsp:cNvPr id="0" name=""/>
        <dsp:cNvSpPr/>
      </dsp:nvSpPr>
      <dsp:spPr>
        <a:xfrm>
          <a:off x="358088" y="341620"/>
          <a:ext cx="2711197" cy="35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FEBRUARY</a:t>
          </a:r>
        </a:p>
      </dsp:txBody>
      <dsp:txXfrm>
        <a:off x="358088" y="341620"/>
        <a:ext cx="2711197" cy="355285"/>
      </dsp:txXfrm>
    </dsp:sp>
    <dsp:sp modelId="{1AA8A10D-FF28-40CF-9707-5B5A8320A0C1}">
      <dsp:nvSpPr>
        <dsp:cNvPr id="0" name=""/>
        <dsp:cNvSpPr/>
      </dsp:nvSpPr>
      <dsp:spPr>
        <a:xfrm>
          <a:off x="180445" y="696905"/>
          <a:ext cx="0" cy="1011196"/>
        </a:xfrm>
        <a:prstGeom prst="line">
          <a:avLst/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8ECC9-6CA4-45AC-89B4-3EED6A019DED}">
      <dsp:nvSpPr>
        <dsp:cNvPr id="0" name=""/>
        <dsp:cNvSpPr/>
      </dsp:nvSpPr>
      <dsp:spPr>
        <a:xfrm>
          <a:off x="147891" y="1676126"/>
          <a:ext cx="63951" cy="6395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BE6EF-0BDC-45CA-A185-00C5E63B309D}">
      <dsp:nvSpPr>
        <dsp:cNvPr id="0" name=""/>
        <dsp:cNvSpPr/>
      </dsp:nvSpPr>
      <dsp:spPr>
        <a:xfrm rot="18900000">
          <a:off x="1682746" y="2771329"/>
          <a:ext cx="251224" cy="251224"/>
        </a:xfrm>
        <a:prstGeom prst="teardrop">
          <a:avLst>
            <a:gd name="adj" fmla="val 115000"/>
          </a:avLst>
        </a:prstGeom>
        <a:solidFill>
          <a:schemeClr val="accent2">
            <a:hueOff val="1183910"/>
            <a:satOff val="6177"/>
            <a:lumOff val="-1765"/>
            <a:alphaOff val="0"/>
          </a:schemeClr>
        </a:solidFill>
        <a:ln w="12700" cap="flat" cmpd="sng" algn="ctr">
          <a:solidFill>
            <a:schemeClr val="accent2">
              <a:hueOff val="1183910"/>
              <a:satOff val="6177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91F7BC-6C45-4455-8275-5B4906F3D9AB}">
      <dsp:nvSpPr>
        <dsp:cNvPr id="0" name=""/>
        <dsp:cNvSpPr/>
      </dsp:nvSpPr>
      <dsp:spPr>
        <a:xfrm>
          <a:off x="1710655" y="2799238"/>
          <a:ext cx="195406" cy="1954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E2B6B-8171-43F4-87B7-502521354AE2}">
      <dsp:nvSpPr>
        <dsp:cNvPr id="0" name=""/>
        <dsp:cNvSpPr/>
      </dsp:nvSpPr>
      <dsp:spPr>
        <a:xfrm>
          <a:off x="1986001" y="1708102"/>
          <a:ext cx="2711197" cy="101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2060"/>
              </a:solidFill>
              <a:latin typeface="Abadi" panose="020B0604020104020204" pitchFamily="34" charset="0"/>
            </a:rPr>
            <a:t>Application due (date TBD)</a:t>
          </a:r>
        </a:p>
      </dsp:txBody>
      <dsp:txXfrm>
        <a:off x="1986001" y="1708102"/>
        <a:ext cx="2711197" cy="1011196"/>
      </dsp:txXfrm>
    </dsp:sp>
    <dsp:sp modelId="{0CFC62EA-50B3-43C7-8107-ABE790ADDAF0}">
      <dsp:nvSpPr>
        <dsp:cNvPr id="0" name=""/>
        <dsp:cNvSpPr/>
      </dsp:nvSpPr>
      <dsp:spPr>
        <a:xfrm>
          <a:off x="1986001" y="2719299"/>
          <a:ext cx="2711197" cy="35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MARCH</a:t>
          </a:r>
        </a:p>
      </dsp:txBody>
      <dsp:txXfrm>
        <a:off x="1986001" y="2719299"/>
        <a:ext cx="2711197" cy="355285"/>
      </dsp:txXfrm>
    </dsp:sp>
    <dsp:sp modelId="{56BEF692-730F-4323-911D-93DB1790A303}">
      <dsp:nvSpPr>
        <dsp:cNvPr id="0" name=""/>
        <dsp:cNvSpPr/>
      </dsp:nvSpPr>
      <dsp:spPr>
        <a:xfrm>
          <a:off x="1808359" y="1708102"/>
          <a:ext cx="0" cy="1011196"/>
        </a:xfrm>
        <a:prstGeom prst="line">
          <a:avLst/>
        </a:prstGeom>
        <a:noFill/>
        <a:ln w="12700" cap="flat" cmpd="sng" algn="ctr">
          <a:solidFill>
            <a:schemeClr val="accent2">
              <a:hueOff val="1183910"/>
              <a:satOff val="6177"/>
              <a:lumOff val="-176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6A2C0-B35F-4896-8A5E-BE049DE2349E}">
      <dsp:nvSpPr>
        <dsp:cNvPr id="0" name=""/>
        <dsp:cNvSpPr/>
      </dsp:nvSpPr>
      <dsp:spPr>
        <a:xfrm>
          <a:off x="1775804" y="1676126"/>
          <a:ext cx="63951" cy="63951"/>
        </a:xfrm>
        <a:prstGeom prst="ellipse">
          <a:avLst/>
        </a:prstGeom>
        <a:solidFill>
          <a:schemeClr val="accent2">
            <a:hueOff val="1183910"/>
            <a:satOff val="6177"/>
            <a:lumOff val="-1765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F40AB6-4C04-4F74-98FE-471BB23B65CF}">
      <dsp:nvSpPr>
        <dsp:cNvPr id="0" name=""/>
        <dsp:cNvSpPr/>
      </dsp:nvSpPr>
      <dsp:spPr>
        <a:xfrm rot="8100000">
          <a:off x="3310660" y="393650"/>
          <a:ext cx="251224" cy="251224"/>
        </a:xfrm>
        <a:prstGeom prst="teardrop">
          <a:avLst>
            <a:gd name="adj" fmla="val 115000"/>
          </a:avLst>
        </a:prstGeom>
        <a:solidFill>
          <a:schemeClr val="accent2">
            <a:hueOff val="2367819"/>
            <a:satOff val="12354"/>
            <a:lumOff val="-3529"/>
            <a:alphaOff val="0"/>
          </a:schemeClr>
        </a:solidFill>
        <a:ln w="12700" cap="flat" cmpd="sng" algn="ctr">
          <a:solidFill>
            <a:schemeClr val="accent2">
              <a:hueOff val="2367819"/>
              <a:satOff val="12354"/>
              <a:lumOff val="-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E0701-41DA-43AC-82FF-5EDB53940E24}">
      <dsp:nvSpPr>
        <dsp:cNvPr id="0" name=""/>
        <dsp:cNvSpPr/>
      </dsp:nvSpPr>
      <dsp:spPr>
        <a:xfrm>
          <a:off x="3338569" y="421559"/>
          <a:ext cx="195406" cy="1954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AC104-8E78-4210-8031-6DB17C0F1D62}">
      <dsp:nvSpPr>
        <dsp:cNvPr id="0" name=""/>
        <dsp:cNvSpPr/>
      </dsp:nvSpPr>
      <dsp:spPr>
        <a:xfrm>
          <a:off x="3613915" y="696905"/>
          <a:ext cx="2711197" cy="101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2060"/>
              </a:solidFill>
              <a:latin typeface="Abadi" panose="020B0604020104020204" pitchFamily="34" charset="0"/>
            </a:rPr>
            <a:t>College Prep Scholars selected and awarded summer opportunities</a:t>
          </a:r>
        </a:p>
      </dsp:txBody>
      <dsp:txXfrm>
        <a:off x="3613915" y="696905"/>
        <a:ext cx="2711197" cy="1011196"/>
      </dsp:txXfrm>
    </dsp:sp>
    <dsp:sp modelId="{8062E52B-FF1A-4BAE-9789-800F36F84F32}">
      <dsp:nvSpPr>
        <dsp:cNvPr id="0" name=""/>
        <dsp:cNvSpPr/>
      </dsp:nvSpPr>
      <dsp:spPr>
        <a:xfrm>
          <a:off x="3613915" y="341620"/>
          <a:ext cx="2711197" cy="35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APRIL</a:t>
          </a:r>
        </a:p>
      </dsp:txBody>
      <dsp:txXfrm>
        <a:off x="3613915" y="341620"/>
        <a:ext cx="2711197" cy="355285"/>
      </dsp:txXfrm>
    </dsp:sp>
    <dsp:sp modelId="{A5F14FED-2F38-4317-9CF5-C701B68072F6}">
      <dsp:nvSpPr>
        <dsp:cNvPr id="0" name=""/>
        <dsp:cNvSpPr/>
      </dsp:nvSpPr>
      <dsp:spPr>
        <a:xfrm>
          <a:off x="3436272" y="696905"/>
          <a:ext cx="0" cy="1011196"/>
        </a:xfrm>
        <a:prstGeom prst="line">
          <a:avLst/>
        </a:prstGeom>
        <a:noFill/>
        <a:ln w="12700" cap="flat" cmpd="sng" algn="ctr">
          <a:solidFill>
            <a:schemeClr val="accent2">
              <a:hueOff val="2367819"/>
              <a:satOff val="12354"/>
              <a:lumOff val="-3529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767F2E-D829-4568-B50B-07E5814CB258}">
      <dsp:nvSpPr>
        <dsp:cNvPr id="0" name=""/>
        <dsp:cNvSpPr/>
      </dsp:nvSpPr>
      <dsp:spPr>
        <a:xfrm>
          <a:off x="3403718" y="1676126"/>
          <a:ext cx="63951" cy="63951"/>
        </a:xfrm>
        <a:prstGeom prst="ellipse">
          <a:avLst/>
        </a:prstGeom>
        <a:solidFill>
          <a:schemeClr val="accent2">
            <a:hueOff val="2367819"/>
            <a:satOff val="12354"/>
            <a:lumOff val="-35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B83D7B-D1A4-4136-A462-0CA1F1304385}">
      <dsp:nvSpPr>
        <dsp:cNvPr id="0" name=""/>
        <dsp:cNvSpPr/>
      </dsp:nvSpPr>
      <dsp:spPr>
        <a:xfrm rot="18900000">
          <a:off x="4938573" y="2771329"/>
          <a:ext cx="251224" cy="251224"/>
        </a:xfrm>
        <a:prstGeom prst="teardrop">
          <a:avLst>
            <a:gd name="adj" fmla="val 115000"/>
          </a:avLst>
        </a:prstGeom>
        <a:solidFill>
          <a:schemeClr val="accent2">
            <a:hueOff val="3551729"/>
            <a:satOff val="18530"/>
            <a:lumOff val="-5294"/>
            <a:alphaOff val="0"/>
          </a:schemeClr>
        </a:solidFill>
        <a:ln w="12700" cap="flat" cmpd="sng" algn="ctr">
          <a:solidFill>
            <a:schemeClr val="accent2">
              <a:hueOff val="3551729"/>
              <a:satOff val="18530"/>
              <a:lumOff val="-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96B602-CDF8-4C8F-B304-E06DAFD2A84E}">
      <dsp:nvSpPr>
        <dsp:cNvPr id="0" name=""/>
        <dsp:cNvSpPr/>
      </dsp:nvSpPr>
      <dsp:spPr>
        <a:xfrm>
          <a:off x="4966482" y="2799238"/>
          <a:ext cx="195406" cy="1954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7BA697-D8E5-4EB0-A912-FAE8226688BC}">
      <dsp:nvSpPr>
        <dsp:cNvPr id="0" name=""/>
        <dsp:cNvSpPr/>
      </dsp:nvSpPr>
      <dsp:spPr>
        <a:xfrm>
          <a:off x="5241828" y="1708102"/>
          <a:ext cx="2711197" cy="101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875" rIns="0" bIns="95250" numCol="1" spcCol="1270" anchor="b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2060"/>
              </a:solidFill>
              <a:latin typeface="Abadi" panose="020B0604020104020204" pitchFamily="34" charset="0"/>
            </a:rPr>
            <a:t>Application carries over to the National College Match</a:t>
          </a:r>
        </a:p>
      </dsp:txBody>
      <dsp:txXfrm>
        <a:off x="5241828" y="1708102"/>
        <a:ext cx="2711197" cy="1011196"/>
      </dsp:txXfrm>
    </dsp:sp>
    <dsp:sp modelId="{36B5CA02-D28A-4EAB-82B5-09A2FEE684D0}">
      <dsp:nvSpPr>
        <dsp:cNvPr id="0" name=""/>
        <dsp:cNvSpPr/>
      </dsp:nvSpPr>
      <dsp:spPr>
        <a:xfrm>
          <a:off x="5241828" y="2719299"/>
          <a:ext cx="2711197" cy="35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LATE SUMMER</a:t>
          </a:r>
        </a:p>
      </dsp:txBody>
      <dsp:txXfrm>
        <a:off x="5241828" y="2719299"/>
        <a:ext cx="2711197" cy="355285"/>
      </dsp:txXfrm>
    </dsp:sp>
    <dsp:sp modelId="{5AF89137-8C93-494E-B69F-EF7CAD603756}">
      <dsp:nvSpPr>
        <dsp:cNvPr id="0" name=""/>
        <dsp:cNvSpPr/>
      </dsp:nvSpPr>
      <dsp:spPr>
        <a:xfrm>
          <a:off x="5064186" y="1708102"/>
          <a:ext cx="0" cy="1011196"/>
        </a:xfrm>
        <a:prstGeom prst="line">
          <a:avLst/>
        </a:prstGeom>
        <a:noFill/>
        <a:ln w="12700" cap="flat" cmpd="sng" algn="ctr">
          <a:solidFill>
            <a:schemeClr val="accent2">
              <a:hueOff val="3551729"/>
              <a:satOff val="18530"/>
              <a:lumOff val="-5294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55F340-16F3-4375-956C-5CE1A2985BDE}">
      <dsp:nvSpPr>
        <dsp:cNvPr id="0" name=""/>
        <dsp:cNvSpPr/>
      </dsp:nvSpPr>
      <dsp:spPr>
        <a:xfrm>
          <a:off x="5031631" y="1676126"/>
          <a:ext cx="63951" cy="63951"/>
        </a:xfrm>
        <a:prstGeom prst="ellipse">
          <a:avLst/>
        </a:prstGeom>
        <a:solidFill>
          <a:schemeClr val="accent2">
            <a:hueOff val="3551729"/>
            <a:satOff val="18530"/>
            <a:lumOff val="-5294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9164F6-EE94-4F91-A6ED-C306B3151995}">
      <dsp:nvSpPr>
        <dsp:cNvPr id="0" name=""/>
        <dsp:cNvSpPr/>
      </dsp:nvSpPr>
      <dsp:spPr>
        <a:xfrm rot="8100000">
          <a:off x="6566487" y="393650"/>
          <a:ext cx="251224" cy="251224"/>
        </a:xfrm>
        <a:prstGeom prst="teardrop">
          <a:avLst>
            <a:gd name="adj" fmla="val 115000"/>
          </a:avLst>
        </a:prstGeom>
        <a:solidFill>
          <a:schemeClr val="accent2">
            <a:hueOff val="4735638"/>
            <a:satOff val="24707"/>
            <a:lumOff val="-7058"/>
            <a:alphaOff val="0"/>
          </a:schemeClr>
        </a:solidFill>
        <a:ln w="12700" cap="flat" cmpd="sng" algn="ctr">
          <a:solidFill>
            <a:schemeClr val="accent2">
              <a:hueOff val="4735638"/>
              <a:satOff val="24707"/>
              <a:lumOff val="-70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AF7C2-5FC5-4229-9D96-A7215963FB73}">
      <dsp:nvSpPr>
        <dsp:cNvPr id="0" name=""/>
        <dsp:cNvSpPr/>
      </dsp:nvSpPr>
      <dsp:spPr>
        <a:xfrm>
          <a:off x="6594396" y="421559"/>
          <a:ext cx="195406" cy="195406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9F9BD-D3E8-41D0-944F-3342CF2F474B}">
      <dsp:nvSpPr>
        <dsp:cNvPr id="0" name=""/>
        <dsp:cNvSpPr/>
      </dsp:nvSpPr>
      <dsp:spPr>
        <a:xfrm>
          <a:off x="6869742" y="696905"/>
          <a:ext cx="2711197" cy="1011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rgbClr val="002060"/>
              </a:solidFill>
              <a:latin typeface="Abadi" panose="020B0604020104020204" pitchFamily="34" charset="0"/>
            </a:rPr>
            <a:t>Apply to the National College Match</a:t>
          </a:r>
        </a:p>
      </dsp:txBody>
      <dsp:txXfrm>
        <a:off x="6869742" y="696905"/>
        <a:ext cx="2711197" cy="1011196"/>
      </dsp:txXfrm>
    </dsp:sp>
    <dsp:sp modelId="{6B0C7F1D-C54F-49A3-BBBB-C447679B77AB}">
      <dsp:nvSpPr>
        <dsp:cNvPr id="0" name=""/>
        <dsp:cNvSpPr/>
      </dsp:nvSpPr>
      <dsp:spPr>
        <a:xfrm>
          <a:off x="6869742" y="341620"/>
          <a:ext cx="2711197" cy="355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rPr>
            <a:t>FALL </a:t>
          </a:r>
          <a:r>
            <a:rPr lang="en-US" sz="2000" b="1" kern="1200">
              <a:solidFill>
                <a:srgbClr val="002060"/>
              </a:solidFill>
              <a:latin typeface="Avenir Next LT Pro" panose="020B0504020202020204" pitchFamily="34" charset="0"/>
              <a:cs typeface="Aharoni" panose="02010803020104030203" pitchFamily="2" charset="-79"/>
            </a:rPr>
            <a:t>2023</a:t>
          </a:r>
        </a:p>
      </dsp:txBody>
      <dsp:txXfrm>
        <a:off x="6869742" y="341620"/>
        <a:ext cx="2711197" cy="355285"/>
      </dsp:txXfrm>
    </dsp:sp>
    <dsp:sp modelId="{12DA3B39-763C-4A59-9671-8BBBF2FD614B}">
      <dsp:nvSpPr>
        <dsp:cNvPr id="0" name=""/>
        <dsp:cNvSpPr/>
      </dsp:nvSpPr>
      <dsp:spPr>
        <a:xfrm>
          <a:off x="6692099" y="696905"/>
          <a:ext cx="0" cy="1011196"/>
        </a:xfrm>
        <a:prstGeom prst="line">
          <a:avLst/>
        </a:prstGeom>
        <a:noFill/>
        <a:ln w="12700" cap="flat" cmpd="sng" algn="ctr">
          <a:solidFill>
            <a:schemeClr val="accent2">
              <a:hueOff val="4735638"/>
              <a:satOff val="24707"/>
              <a:lumOff val="-7058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7642-BD20-48F7-8F78-A2C34D24C598}">
      <dsp:nvSpPr>
        <dsp:cNvPr id="0" name=""/>
        <dsp:cNvSpPr/>
      </dsp:nvSpPr>
      <dsp:spPr>
        <a:xfrm>
          <a:off x="6659545" y="1676126"/>
          <a:ext cx="63951" cy="63951"/>
        </a:xfrm>
        <a:prstGeom prst="ellipse">
          <a:avLst/>
        </a:prstGeom>
        <a:solidFill>
          <a:schemeClr val="accent2">
            <a:hueOff val="4735638"/>
            <a:satOff val="24707"/>
            <a:lumOff val="-705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5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0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58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8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04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86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7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8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2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1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45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4FC2A1B9-3E59-4EA3-98BA-1B2BA34663C0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2176D172-090A-404D-9E74-7555A2D96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76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3463256-2874-4AB8-BE2C-9DE89C4A7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uestBridge">
            <a:extLst>
              <a:ext uri="{FF2B5EF4-FFF2-40B4-BE49-F238E27FC236}">
                <a16:creationId xmlns:a16="http://schemas.microsoft.com/office/drawing/2014/main" id="{6F72F71D-A6F5-40A2-7FB8-730F4DB8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3074" y="1291872"/>
            <a:ext cx="9605852" cy="182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6078A10-9FA1-43BD-9125-BEF5DB4D6D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3657600"/>
            <a:ext cx="12188952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190C8-048E-8532-0BB4-BD4F03E4D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3794760"/>
            <a:ext cx="11471565" cy="1739347"/>
          </a:xfrm>
        </p:spPr>
        <p:txBody>
          <a:bodyPr>
            <a:normAutofit/>
          </a:bodyPr>
          <a:lstStyle/>
          <a:p>
            <a:r>
              <a:rPr lang="en-US" sz="88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INTEREST MEETING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39187-8C26-A955-AAC1-63B58F75A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6518"/>
            <a:ext cx="9144000" cy="838437"/>
          </a:xfrm>
        </p:spPr>
        <p:txBody>
          <a:bodyPr>
            <a:normAutofit fontScale="92500"/>
          </a:bodyPr>
          <a:lstStyle/>
          <a:p>
            <a:r>
              <a:rPr lang="en-US" sz="3200" b="1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DATE APPLICATION OPENS AND DEADLINE TBD!</a:t>
            </a:r>
          </a:p>
        </p:txBody>
      </p:sp>
    </p:spTree>
    <p:extLst>
      <p:ext uri="{BB962C8B-B14F-4D97-AF65-F5344CB8AC3E}">
        <p14:creationId xmlns:p14="http://schemas.microsoft.com/office/powerpoint/2010/main" val="1344125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0D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E28B5-4B44-0664-7AEC-36094BD05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ABOUT QUESTBRIDGE COLLEGE PREP SCHOLARS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DF552-C1BA-766A-5E53-BF087DFE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3695" y="2114026"/>
            <a:ext cx="8984609" cy="4177718"/>
          </a:xfrm>
          <a:noFill/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err="1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Questbridge</a:t>
            </a: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 helps high achieving, low-income students navigate college admissions, access the nations top colleges and have additional opportunities after graduation. 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Over 80,000 students are served by </a:t>
            </a:r>
            <a:r>
              <a:rPr lang="en-US" sz="2400" err="1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Questbridge</a:t>
            </a:r>
            <a:endParaRPr lang="en-US" sz="2400">
              <a:solidFill>
                <a:srgbClr val="002060"/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30,000 students admitted to a </a:t>
            </a:r>
            <a:r>
              <a:rPr lang="en-US" sz="2400" err="1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Questbridge</a:t>
            </a: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 college partner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Mini college application: Special awards and resources to prepare Juniors to apply to the nation’s best colleges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  <a:cs typeface="Aharoni" panose="02010803020104030203" pitchFamily="2" charset="-79"/>
              </a:rPr>
              <a:t> Great bridge to the National College Match: college admissions and scholarship process that connects seniors to full scholarships at college partners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50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E37985-09B8-4F09-93C7-44CB3EDE5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6198"/>
            <a:ext cx="12192000" cy="60056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1E6B8C7-3E23-8C2A-55DF-FDFF2F444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9"/>
          <a:stretch/>
        </p:blipFill>
        <p:spPr>
          <a:xfrm>
            <a:off x="959608" y="745236"/>
            <a:ext cx="10272784" cy="53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008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6B7D-2109-0818-6535-27433739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SHOULD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91C0-59D6-908D-CB18-7D637310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325" y="1969105"/>
            <a:ext cx="9683350" cy="439813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US citizens, permanent residents, or attend high school in the US (regardless of citizenship status. Yes, undocumented students are eligible)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en-US" sz="24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ACADEMIC ACHIEVEMENT: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Ranked in the top 10% of their class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Earn mostly A’s, high GPA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Most challenging coursework offered in school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Demonstrate strong writing skills and intellectual curiosity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Test scores are not mandatory but can be submitted</a:t>
            </a:r>
          </a:p>
        </p:txBody>
      </p:sp>
    </p:spTree>
    <p:extLst>
      <p:ext uri="{BB962C8B-B14F-4D97-AF65-F5344CB8AC3E}">
        <p14:creationId xmlns:p14="http://schemas.microsoft.com/office/powerpoint/2010/main" val="320510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6B7D-2109-0818-6535-27433739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SHOULD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91C0-59D6-908D-CB18-7D637310D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4325" y="1969105"/>
            <a:ext cx="9683350" cy="43981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en-US" sz="24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FINANCIAL QUALIFICATIONS: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Typically households earning less than $65,000 annually with minimal assets (for a family of 4) 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May have extenuating circumstances impacted finances, $65,0000 is not a strict cut off </a:t>
            </a:r>
          </a:p>
          <a:p>
            <a:pPr marL="0" indent="0">
              <a:lnSpc>
                <a:spcPct val="100000"/>
              </a:lnSpc>
              <a:buClr>
                <a:srgbClr val="002060"/>
              </a:buClr>
              <a:buNone/>
            </a:pPr>
            <a:r>
              <a:rPr lang="en-US" sz="24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PERSONAL CIRCUMSTANCES: 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Demonstrate strength in character and resilience 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Involved in or hold leadership roles in extracurricular activities</a:t>
            </a:r>
          </a:p>
          <a:p>
            <a:pPr lvl="1">
              <a:lnSpc>
                <a:spcPct val="100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Often (but not mandatory) first-generation college students</a:t>
            </a:r>
          </a:p>
        </p:txBody>
      </p:sp>
    </p:spTree>
    <p:extLst>
      <p:ext uri="{BB962C8B-B14F-4D97-AF65-F5344CB8AC3E}">
        <p14:creationId xmlns:p14="http://schemas.microsoft.com/office/powerpoint/2010/main" val="2792925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BCC8-88C4-7E5E-599A-80D0C4C5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960" y="284176"/>
            <a:ext cx="9784080" cy="1508760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QUESTBRIDGE TIMELINE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4D3F721-F3CB-F938-98C5-7CD54AC37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143068"/>
              </p:ext>
            </p:extLst>
          </p:nvPr>
        </p:nvGraphicFramePr>
        <p:xfrm>
          <a:off x="1204277" y="2468206"/>
          <a:ext cx="9783763" cy="3416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6143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CF8AF-EE59-D4CD-9E95-A6EB004C4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WHAT DO YOU NEED TO APPLY?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1C863-0380-6033-27E8-1F5863A2F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7470" y="2229794"/>
            <a:ext cx="9174977" cy="420624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HOUSEHOLD AND FINANCIAL SITUATION</a:t>
            </a: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: number of household members, income and assets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ACADEMIC: </a:t>
            </a: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transcript, high school information, and coursework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TESTING AND HONORS: </a:t>
            </a: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test scores, any awards or honors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RECOMMENDATION: </a:t>
            </a: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1 letter from a core subject teacher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WRITING: </a:t>
            </a: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personal essay, short answers, additional information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ACTIVITIES: </a:t>
            </a:r>
            <a:r>
              <a:rPr lang="en-US" sz="2400">
                <a:solidFill>
                  <a:srgbClr val="002060"/>
                </a:solidFill>
                <a:latin typeface="Abadi" panose="020B0604020104020204" pitchFamily="34" charset="0"/>
              </a:rPr>
              <a:t>clubs, volunteer hours, athletics, family responsibilities, work </a:t>
            </a:r>
          </a:p>
        </p:txBody>
      </p:sp>
    </p:spTree>
    <p:extLst>
      <p:ext uri="{BB962C8B-B14F-4D97-AF65-F5344CB8AC3E}">
        <p14:creationId xmlns:p14="http://schemas.microsoft.com/office/powerpoint/2010/main" val="346133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5F9F5EB8-AB42-47FD-8F4A-176C0A4B1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8B3AE79A-6B95-44C3-B0A5-80E2F3E60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358" y="0"/>
            <a:ext cx="465164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4A49FE10-080D-48D7-80FF-9A64D270AD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551" y="2054942"/>
            <a:ext cx="4657449" cy="18287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C29742-1F65-8F92-03A2-E9512643C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480" y="1912329"/>
            <a:ext cx="5335398" cy="241639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pc="15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INTERESTED? SIGN UP FOR MORE INFORMATION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60A9E987-6859-4A62-922F-51B47D50D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035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FCEC0B60-0F9A-0883-F510-B8BBCCDF4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7" t="36550" r="24812" b="14913"/>
          <a:stretch/>
        </p:blipFill>
        <p:spPr>
          <a:xfrm>
            <a:off x="824842" y="598634"/>
            <a:ext cx="5884867" cy="56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80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Custom 5">
      <a:dk1>
        <a:srgbClr val="2C2C2C"/>
      </a:dk1>
      <a:lt1>
        <a:srgbClr val="FFFFFF"/>
      </a:lt1>
      <a:dk2>
        <a:srgbClr val="A0DADE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Override1.xml><?xml version="1.0" encoding="utf-8"?>
<a:themeOverride xmlns:a="http://schemas.openxmlformats.org/drawingml/2006/main">
  <a:clrScheme name="Custom 5">
    <a:dk1>
      <a:srgbClr val="2C2C2C"/>
    </a:dk1>
    <a:lt1>
      <a:srgbClr val="FFFFFF"/>
    </a:lt1>
    <a:dk2>
      <a:srgbClr val="A0DADE"/>
    </a:dk2>
    <a:lt2>
      <a:srgbClr val="F2F2F2"/>
    </a:lt2>
    <a:accent1>
      <a:srgbClr val="FFC000"/>
    </a:accent1>
    <a:accent2>
      <a:srgbClr val="A5D028"/>
    </a:accent2>
    <a:accent3>
      <a:srgbClr val="08CC78"/>
    </a:accent3>
    <a:accent4>
      <a:srgbClr val="F24099"/>
    </a:accent4>
    <a:accent5>
      <a:srgbClr val="828288"/>
    </a:accent5>
    <a:accent6>
      <a:srgbClr val="F56617"/>
    </a:accent6>
    <a:hlink>
      <a:srgbClr val="005DBA"/>
    </a:hlink>
    <a:folHlink>
      <a:srgbClr val="6C606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Banded</vt:lpstr>
      <vt:lpstr>INTEREST MEETING </vt:lpstr>
      <vt:lpstr>ABOUT QUESTBRIDGE COLLEGE PREP SCHOLARS</vt:lpstr>
      <vt:lpstr>PowerPoint Presentation</vt:lpstr>
      <vt:lpstr>WHO SHOULD APPLY?</vt:lpstr>
      <vt:lpstr>WHO SHOULD APPLY?</vt:lpstr>
      <vt:lpstr>QUESTBRIDGE TIMELINE</vt:lpstr>
      <vt:lpstr>WHAT DO YOU NEED TO APPLY?</vt:lpstr>
      <vt:lpstr>INTERESTED? SIGN UP 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QUESTBRIDGE INTEREST MEETING </dc:title>
  <dc:creator>SANZ DE ACEDO, SOFIA</dc:creator>
  <cp:revision>1</cp:revision>
  <dcterms:created xsi:type="dcterms:W3CDTF">2023-01-30T15:47:53Z</dcterms:created>
  <dcterms:modified xsi:type="dcterms:W3CDTF">2023-02-01T14:35:17Z</dcterms:modified>
</cp:coreProperties>
</file>