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/>
    <p:restoredTop sz="94580"/>
  </p:normalViewPr>
  <p:slideViewPr>
    <p:cSldViewPr snapToGrid="0" snapToObjects="1">
      <p:cViewPr varScale="1">
        <p:scale>
          <a:sx n="90" d="100"/>
          <a:sy n="90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495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27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4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93ad43a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93ad43a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4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93ad43a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93ad43a3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about transportation on slide 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2032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93ad43a3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493ad43a3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have resume and be prepared for interview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883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93ad43a3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93ad43a3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36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953fc53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953fc53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953fc53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953fc53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4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976a77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976a774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69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3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Amatic SC" charset="0"/>
                <a:ea typeface="Amatic SC" charset="0"/>
                <a:cs typeface="Amatic SC" charset="0"/>
              </a:rPr>
              <a:t>Summer Youth Internship Program</a:t>
            </a:r>
            <a:endParaRPr sz="4800" dirty="0">
              <a:latin typeface="Amatic SC" charset="0"/>
              <a:ea typeface="Amatic SC" charset="0"/>
              <a:cs typeface="Amatic S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Dates/Length 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July 1 - August 2, 2019 (five consecutive weeks)</a:t>
            </a:r>
            <a:endParaRPr dirty="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 dirty="0"/>
              <a:t>Application deadline TBA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A total of </a:t>
            </a:r>
            <a:r>
              <a:rPr lang="en" b="1" dirty="0">
                <a:latin typeface="Lato"/>
                <a:ea typeface="Lato"/>
                <a:cs typeface="Lato"/>
                <a:sym typeface="Lato"/>
              </a:rPr>
              <a:t>150 work hours </a:t>
            </a:r>
            <a:r>
              <a:rPr lang="en" dirty="0"/>
              <a:t>must be completed prior to the end of the SYIP Program (August 2, 2019)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 dirty="0"/>
              <a:t>30 hours part time weekly (five weeks)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Targeted Student Population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02" name="Google Shape;402;p17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Rising 11-12 grade high school students between the ages of 15-18 who are enrolled in a Miami-Dade County Public High School are eligible to apply.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04" name="Google Shape;4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075" y="2668500"/>
            <a:ext cx="2779901" cy="185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Eligibility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10" name="Google Shape;410;p18"/>
          <p:cNvSpPr txBox="1">
            <a:spLocks noGrp="1"/>
          </p:cNvSpPr>
          <p:nvPr>
            <p:ph type="body" idx="1"/>
          </p:nvPr>
        </p:nvSpPr>
        <p:spPr>
          <a:xfrm>
            <a:off x="2825675" y="648375"/>
            <a:ext cx="5292300" cy="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In order to qualify for this program students must: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Be eligible to work and have a Social Security Number 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Provide self-transportation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Reside in Miami-Dade County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Open an account with the South Florida Educational Federal Credit Union</a:t>
            </a:r>
            <a:endParaRPr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Complete the online pre-internship course 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matic SC" charset="0"/>
                <a:ea typeface="Amatic SC" charset="0"/>
                <a:cs typeface="Amatic SC" charset="0"/>
              </a:rPr>
              <a:t>Student Requirements </a:t>
            </a:r>
            <a:endParaRPr sz="24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Students will be required to: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Attend a interview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Prepare a resume  </a:t>
            </a:r>
            <a:endParaRPr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Resume building workshop will occur prior to application deadline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19" name="Google Shape;4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06578" y="2722525"/>
            <a:ext cx="2982222" cy="186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Method of Payment 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Students will receive three payments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1st week: $100.00 to cover incidentals and transportation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2nd payment Week 3: $618.75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3rd payment Week 5: $618.75 after all assignments and timesheets are submitted to a teacher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*Students must open a credit union account ($5.00)  for direct deposit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26" name="Google Shape;426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Supervision</a:t>
            </a:r>
            <a:r>
              <a:rPr lang="en" sz="3200" dirty="0">
                <a:latin typeface="Amatic SC" charset="0"/>
                <a:ea typeface="Amatic SC" charset="0"/>
                <a:cs typeface="Amatic SC" charset="0"/>
              </a:rPr>
              <a:t> </a:t>
            </a:r>
            <a:endParaRPr sz="32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 workplace supervisor from the employing organization will evaluate the intern twice during the internship.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 M-DCPS teacher supervisor will also be assigned to the intern and will communicate and visit workplace supervisor and intern.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33" name="Google Shape;433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Insurance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39" name="Google Shape;439;p22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The employers hold no liability for the interns as all interns are required to obtain student accident insurance.</a:t>
            </a:r>
            <a:endParaRPr/>
          </a:p>
          <a:p>
            <a:pPr marL="13716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/>
              <a:t>Insurance cost: $18.00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40" name="Google Shape;440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41" name="Google Shape;4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339" y="2668025"/>
            <a:ext cx="2481379" cy="186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matic SC" charset="0"/>
                <a:ea typeface="Amatic SC" charset="0"/>
                <a:cs typeface="Amatic SC" charset="0"/>
              </a:rPr>
              <a:t>Consent Form Deadline</a:t>
            </a:r>
            <a:endParaRPr sz="2800" dirty="0">
              <a:latin typeface="Amatic SC" charset="0"/>
              <a:ea typeface="Amatic SC" charset="0"/>
              <a:cs typeface="Amatic SC" charset="0"/>
            </a:endParaRPr>
          </a:p>
        </p:txBody>
      </p:sp>
      <p:sp>
        <p:nvSpPr>
          <p:cNvPr id="447" name="Google Shape;447;p23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To be considered for this program you must submit this completed form to the mailbox in front of Ms. </a:t>
            </a:r>
            <a:r>
              <a:rPr lang="en" dirty="0" err="1"/>
              <a:t>Landsea’s</a:t>
            </a:r>
            <a:r>
              <a:rPr lang="en" dirty="0"/>
              <a:t> room (9320) on or before December 7, 2018 by 2:20 p.m.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448" name="Google Shape;448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Amatic SC</vt:lpstr>
      <vt:lpstr>Arial</vt:lpstr>
      <vt:lpstr>Lato</vt:lpstr>
      <vt:lpstr>Lato Light</vt:lpstr>
      <vt:lpstr>Roboto Slab Light</vt:lpstr>
      <vt:lpstr>Kent template</vt:lpstr>
      <vt:lpstr>Summer Youth Internship Program</vt:lpstr>
      <vt:lpstr>Dates/Length </vt:lpstr>
      <vt:lpstr>Targeted Student Population</vt:lpstr>
      <vt:lpstr>Eligibility</vt:lpstr>
      <vt:lpstr>Student Requirements </vt:lpstr>
      <vt:lpstr>Method of Payment </vt:lpstr>
      <vt:lpstr>Supervision </vt:lpstr>
      <vt:lpstr>Insurance</vt:lpstr>
      <vt:lpstr>Consent Form Deadline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Youth Internship Program</dc:title>
  <cp:lastModifiedBy>7071Student</cp:lastModifiedBy>
  <cp:revision>2</cp:revision>
  <dcterms:modified xsi:type="dcterms:W3CDTF">2018-11-29T15:19:00Z</dcterms:modified>
</cp:coreProperties>
</file>